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7" r:id="rId2"/>
    <p:sldId id="259" r:id="rId3"/>
    <p:sldId id="287" r:id="rId4"/>
    <p:sldId id="268" r:id="rId5"/>
    <p:sldId id="262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6" r:id="rId14"/>
    <p:sldId id="283" r:id="rId15"/>
    <p:sldId id="284" r:id="rId16"/>
    <p:sldId id="285" r:id="rId17"/>
    <p:sldId id="26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67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431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86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380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411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4440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213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199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819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65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052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4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21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79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542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94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20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E54B8-8C8B-49BE-9A39-FCE3708BF92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BF1B1E-203D-4D83-9A0F-EB9EE94B5B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gs.gov/glossary/earthquake-hazards-program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%D1%81%D0%BB%D0%B5%D0%B4%D1%8B+%D0%BF%D1%80%D0%BE%D1%88%D0%BB%D1%8B%D1%85+%D0%B7%D0%B5%D0%BC%D0%BB%D0%B5%D1%82%D1%80%D1%8F%D1%81%D0%B5%D0%BD%D0%B8%D0%B9&amp;rlz=1C1GCEU_ruKZ1180KZ1182&amp;oq=%D0%9F%D0%B0%D0%BB%D0%B5%D0%BE%D1%81%D0%B5%D0%B9%D1%81%D0%BC%D0%BE%D0%B3%D0%B5%D0%BE%D0%BB%D0%BE%D0%B3%D0%B8%D1%87%D0%B5%D1%81%D0%BA%D0%B8%D0%B9+%D0%BC%D0%B5%D1%82%D0%BE%D0%B4+%D0%B8%D0%B7%D1%83%D1%87%D0%B5%D0%BD%D0%B8%D1%8F+%D1%82%D0%B5%D1%80%D1%80%D0%B8%D1%82%D0%BE%D1%80%D0%B8%D0%B8+%D0%B4%D0%BB%D1%8F+%D0%BE%D0%BF%D1%80%D0%B5%D0%B4%D0%B5%D0%BB%D0%B5%D0%BD%D0%B8%D1%8F+%D1%81%D0%B5%D0%B9%D1%81%D0%BC%D0%BE%D0%BE%D0%BF%D0%B0%D1%81%D0%BD%D0%BE%D1%81%D1%82%D0%B8+%D1%80%D0%B5%D0%B3%D0%B8%D0%BE%D0%BD%D0%BE%D0%B2.&amp;gs_lcrp=EgZjaHJvbWUyBggAEEUYOdIBCDEyMzFqMGo3qAIIsAIB8QU9UgI6acv9dw&amp;sourceid=chrome&amp;ie=UTF-8&amp;mstk=AUtExfCDxaTZborh9wjUef0b_NxZQEQ-2NgIBTgPes2V2oi0IuKZbFFqtGdG11tmWvPN7cZ3DkNQMDq_LHHq6QbU_BbRYE0-_SZzasYi7XQjaL-tG-ed5yGME9KSSpTuHunU5vk&amp;csui=3&amp;ved=2ahUKEwidkd-PjrKQAxUJPxAIHUdlEMQQgK4QegQIARAB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92932" y="4662923"/>
            <a:ext cx="62415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Проверил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: доктор геолого-минералогических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наук, профессор, академик НАН РК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–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Абетов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Ауэз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Егембердыевич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algn="just"/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Выполнила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: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докторантка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1-го курса, специальности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8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D05302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–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Еркинова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Акерке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Бахытовна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6300" y="1855888"/>
            <a:ext cx="1029599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Самостоятельная работа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докторанта №2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дисциплине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Сейсмогеофизические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предвесники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стратегия прогноза землетрясений»​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Тема: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Палеосейсмогеологический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 изучения территории для определения </a:t>
            </a:r>
            <a:r>
              <a:rPr lang="ru-RU" sz="20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сейсмоопасности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регионов.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55077" y="369277"/>
            <a:ext cx="97741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ОБРАЗОВАНИЯ И НАУК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РК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ИНСТИТУТ ГЕОЛОГИИ И НЕФТЕГАЗОГО ДЕЛА ИМЕНИ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К.ТУРЫСОВА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ГЕОФИЗИКА И СЕЙСМОЛОГИЯ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47260" y="6466929"/>
            <a:ext cx="11897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i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 2025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05971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595" y="124494"/>
            <a:ext cx="1153209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возраста </a:t>
            </a:r>
            <a:r>
              <a:rPr lang="ru-RU" sz="16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endParaRPr lang="ru-RU" sz="16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После выявления следов древнего землетрясения в стенке траншеи необходимо установить время его возникновения. Определение возраста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палеосейсмических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событий позволяет реконструировать последовательность землетрясений и оценить интервалы их повторяемости.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Для датирования применяются различные методы, основанные на анализе образцов, отобранных из разрезов осадков. Наиболее распространённым является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радиоуглеродный метод (¹⁴C-датирование)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позволяющий определять возраст органического материала, содержащего углерод.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 типичным объектам радиоуглеродного анализа относятся: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растительные остатки (семена, листья, древесина);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уголь от древних пожаров;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органическое вещество почв;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раковины ила и озёрные осадки.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Результаты радиоуглеродного датирования позволяют установить время формирования слоя, нарушенного землетрясением, и, следовательно, определить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период его возникновения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Совмещение данных из нескольких слоёв обеспечивает реконструкцию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хронологии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и уточнение сейсмической активности разлома.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445" y="3979608"/>
            <a:ext cx="6780825" cy="268752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480270" y="4511473"/>
            <a:ext cx="34741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Разлом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образовался во время сильного 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землетрясения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 в районе разлома Сан-Андреас в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Паллетт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-Крик, Калифорния, когда богатый органикой слой 4 находился на поверхности земли. Обратите внимание, что слой ила и песка 5 толще на левой стороне разлома, где он заполнил уступ (уступ), образовавшийся в результате движения по разлому. Слои 5 и 6 не затронуты разломом</a:t>
            </a:r>
          </a:p>
        </p:txBody>
      </p:sp>
    </p:spTree>
    <p:extLst>
      <p:ext uri="{BB962C8B-B14F-4D97-AF65-F5344CB8AC3E}">
        <p14:creationId xmlns:p14="http://schemas.microsoft.com/office/powerpoint/2010/main" val="22094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474" y="616995"/>
            <a:ext cx="69600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Использование ускорительной масс-спектрометрии (AMS) в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палеосейсмологии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Современные методы датирования значительно расширили возможности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палеосейсмологических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исследований. Одним из наиболее точных и эффективных является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ускорительная масс-спектрометрия (AMS)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позволяющая измерять количество радиогенных изотопов углерода в образцах и определять их возраст с высокой точностью.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Главным преимуществом метода AMS является способность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анализировать крайне малые количества материала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— вплоть до образцов размером с рисовое зёрнышко. Это сокращает объём полевых отборов и повышает точность датирования, поскольку исследователь может анализировать широкий спектр органических веществ, не повреждая геологические структуры.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Возраст каждого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определяется по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стратиграфическому положению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: датируются слои, расположенные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непосредственно выше и ниже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деформированных отложений. Такой подход позволяет точно установить интервал времени, в который произошло древнее землетрясение, и построить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хронологическую последовательность сейсмических событий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4701" y="769459"/>
            <a:ext cx="4194946" cy="361505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142919" y="4542226"/>
            <a:ext cx="31160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Кусок древесного угля в слое ила и песка 1, использованный для радиоуглеродного датирования. (См. красную рамку в левом нижнем углу фотографии.)</a:t>
            </a:r>
          </a:p>
        </p:txBody>
      </p:sp>
    </p:spTree>
    <p:extLst>
      <p:ext uri="{BB962C8B-B14F-4D97-AF65-F5344CB8AC3E}">
        <p14:creationId xmlns:p14="http://schemas.microsoft.com/office/powerpoint/2010/main" val="210208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361" y="67230"/>
            <a:ext cx="4517994" cy="485684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4185" y="5102246"/>
            <a:ext cx="118783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Радиоуглеродный возраст определяется для всех слоёв, чтобы подтвердить надёжность датирования и отсутствие загрязнения. Обратите внимание, что образцы становятся старше с каждым более глубоким слоем. Землетрясение, показанное на рисунке выше, произошло, когда слой 4 находился на поверхности земли. Возраст землетрясения определяется по радиоуглеродному возрасту выше и нижележащих слоёв, в данном случае верхней и нижней части слоя 4. Это землетрясение произошло между 1457 и 1568 годами н.э.</a:t>
            </a:r>
          </a:p>
        </p:txBody>
      </p:sp>
    </p:spTree>
    <p:extLst>
      <p:ext uri="{BB962C8B-B14F-4D97-AF65-F5344CB8AC3E}">
        <p14:creationId xmlns:p14="http://schemas.microsoft.com/office/powerpoint/2010/main" val="36176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495" y="447556"/>
            <a:ext cx="114699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</a:t>
            </a:r>
            <a:r>
              <a:rPr lang="ru-RU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палеосейсмогеологического</a:t>
            </a:r>
            <a:r>
              <a:rPr lang="ru-RU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метода при оценке </a:t>
            </a:r>
            <a:r>
              <a:rPr lang="ru-RU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сейсмоопасности</a:t>
            </a:r>
            <a:r>
              <a:rPr lang="ru-RU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регионов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Одним из значимых достижений отечественных исследователей ИФЗ РАН является разработка и практическое применение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палеосейсмогеологического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метода изучения территорий для оценки их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сейсмоопасности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Данный метод особенно эффективен для регионов, где отсутствуют исторические данные о сейсмической активности.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Так, в соответствии с методикой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внерегионального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сейсмотектонического районирования, для Горного Алтая была установлена ожидаемая магнитуда землетрясений 7,5 ± 0,2. Несмотря на отсутствие документально зафиксированных сильных землетрясений, результаты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палеосейсмологических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исследований, проведённых в юго-восточной части Горного Алтая (в верховьях р. Чуя,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Курайской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впадине и западной части Чуйской долины), выявили следы доисторических землетрясений интенсивностью до 9 баллов.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ходе исследований были обнаружены многочисленные сейсмические разрывы с вертикальной амплитудой смещения до 2 м, а также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сейсмогравитационные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дислокации. Радиоуглеродное датирование показало, что данные события могли происходить в интервале от 200 до 2000 лет назад. Эти результаты позволили пересмотреть уровень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сейсмоопасности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Алтайского края и Республики Алтай.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Научная состоятельность и практическая значимость метода были подтверждены серией землетрясений, произошедших осенью 2003 года, когда сила толчков достигала 9 баллов. Полученные данные полностью совпали с прогнозом, основанным 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палеосейсмологических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исследованиях, что подтвердило надёжность и эффективность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палеосейсмогеологического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метода для оценки и прогноза сейсмической опасности регионов.</a:t>
            </a:r>
          </a:p>
        </p:txBody>
      </p:sp>
    </p:spTree>
    <p:extLst>
      <p:ext uri="{BB962C8B-B14F-4D97-AF65-F5344CB8AC3E}">
        <p14:creationId xmlns:p14="http://schemas.microsoft.com/office/powerpoint/2010/main" val="273276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085" y="168989"/>
            <a:ext cx="1168301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магнитуд </a:t>
            </a:r>
            <a:r>
              <a:rPr lang="ru-RU" b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endParaRPr lang="ru-RU" b="1" dirty="0" smtClean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Магнитуда землетрясения характеризует энергию, высвобожденную в очаге, и зависит от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площади разрыва разлома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(его длины и глубины) 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величины смещения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пород вдоль разломной плоскости.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оценки магнитуды доисторических землетрясений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определяют величину смещения по геоморфологическим признакам — смещённым руслам ручьёв, оврагам, террасам и другим элементам рельефа. Между величиной смещения и магнитудой существует прямая зависимость: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землетрясение магнитудой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≈7,0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вызывает смещение порядка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 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землетрясение магнитудой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≈7,5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— смещение около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2,5–3 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Дополнительные оценки магнитуды выполняются на основе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вторичных эффектов землетрясений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распространения песчаных выбросов, разжижения грунтов, оползней и других деформаций рельефа. Картирование этих явлений позволяет определить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масштаб и интенсивность сотрясений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а сопоставление полученных данных с известными событиями — приблизить оценку магнитуды древнего землетрясения.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совмещение геоморфологических и стратиграфических данных обеспечивает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комплексную реконструкцию параметров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включая их силу и потенциальную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сейсмоопасность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региона.</a:t>
            </a:r>
          </a:p>
        </p:txBody>
      </p:sp>
    </p:spTree>
    <p:extLst>
      <p:ext uri="{BB962C8B-B14F-4D97-AF65-F5344CB8AC3E}">
        <p14:creationId xmlns:p14="http://schemas.microsoft.com/office/powerpoint/2010/main" val="251058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006" y="1239539"/>
            <a:ext cx="1140780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</a:t>
            </a:r>
          </a:p>
          <a:p>
            <a:pPr algn="just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метод является важнейшим инструментом в исследовании сейсмической активности и оценке потенциальной опасности территорий. Он позволяет выявлять следы древних землетрясений, восстанавливать их последовательность, интенсивность и частоту, а также определять параметры активных разломов.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Комплекс полевых, лабораторных и аналитических методов — включая рытьё траншей, дендрохронологию, радиоуглеродное датирование и ускорительную масс-спектрометрию (AMS) — обеспечивает высокую точность реконструкции сейсмических событий. Использование современных технологий, таких как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лидарное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сканирование, значительно повысило эффективность поиска и картирования активных разломов.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Результаты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палеосейсмологических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исследований служат основой для построения карт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сейсмоопасности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прогноза будущих землетрясений и разработки инженерных мер по снижению риска разрушений. Таким образом,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анализ имеет не только научное, но и практическое значение, способствуя повышению безопасности населения и устойчивому развитию территорий, подверженных сейсмическим воздействиям.</a:t>
            </a:r>
          </a:p>
        </p:txBody>
      </p:sp>
    </p:spTree>
    <p:extLst>
      <p:ext uri="{BB962C8B-B14F-4D97-AF65-F5344CB8AC3E}">
        <p14:creationId xmlns:p14="http://schemas.microsoft.com/office/powerpoint/2010/main" val="384081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8990" y="2690336"/>
            <a:ext cx="107064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Введение в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палеосейсмологию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://www.usgs.gov/programs/earthquake-hazards/introduction-paleoseismology#:~:text=Earth%20scientists%20can%20gather%20data,is%20the%20study%20old%20earthquakes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Лекция 3. 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Прогноз землетрясений. Проблемы и попытки прогнозов землетрясений. Сложность временного прогноза. История исследовательских программ. Территориальный прогноз — районирование</a:t>
            </a:r>
            <a:endParaRPr lang="ru-RU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81623" y="1930439"/>
            <a:ext cx="1477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Литературы</a:t>
            </a:r>
          </a:p>
        </p:txBody>
      </p:sp>
    </p:spTree>
    <p:extLst>
      <p:ext uri="{BB962C8B-B14F-4D97-AF65-F5344CB8AC3E}">
        <p14:creationId xmlns:p14="http://schemas.microsoft.com/office/powerpoint/2010/main" val="61616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0141" y="2584938"/>
            <a:ext cx="40579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2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2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44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17419" y="754915"/>
            <a:ext cx="21652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97451" y="1278135"/>
            <a:ext cx="84875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Введение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Палеосейсмогеологический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палеосейсмогеологических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исследований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Первичные и вторичные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доказательства землетрясений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Поиск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Методы выявления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возраста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магнитуд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7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5623" y="693882"/>
            <a:ext cx="108307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pPr algn="ctr"/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Современные представления о сейсмической опасности территорий требуют комплексного изучения как современных, так и древних сейсмических процессов. Для оценки потенциальной активности разломов и прогнозирования землетрясений важное значение имеет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метод, позволяющий выявлять следы древних сейсмических событий, сохранившиеся в геологических разрезах и рельефе.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исследования дают возможность реконструировать историю сейсмичности региона на протяжении тысяч лет, определить частоту и масштаб прошлых землетрясений, а также установить закономерности их повторяемости. Это особенно важно для территорий, где отсутствуют инструментальные наблюдения или где землетрясения происходят с большими промежутками времени. Таким образом, применение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палеосейсмогеологического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метода является ключевым направлением в изучении сейсмоопасных зон. Его результаты используются для уточнения карт сейсмического районирования, планирования безопасного строительства и разработки мер по снижению риска разрушительных землетрясений.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47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6126" y="563367"/>
            <a:ext cx="1148770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Палеосейсмогеологический</a:t>
            </a:r>
            <a:r>
              <a:rPr lang="ru-RU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метод</a:t>
            </a: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метод — это геологический метод, который изучает 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следы прошлых землетрясений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для определения сейсмической опасности регионов. Он включает в себя: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Геоморфологическое исследование местности для выявления дислокаций, вызванных землетрясениями.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Вскрытие этих дислокаций с помощью траншей, шурфов или расчисток.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Изучение структуры этих следов геологическими и геофизическими методами.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Оценку магнитуды и датировку прошлых землетрясений. 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Этот метод позволяет: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Определять положение сейсмоопасных зон.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Оценивать сейсмический потенциал, то есть максимальную магнитуду будущих землетрясений.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Реконструировать долговременный сейсмический режим и оценить повторяемость землетрясений разной силы.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Оценивать сейсмическую опасность территорий, которые мало изучены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сейсмологически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отличие от современных сейсмологических методов, которые опираются на инструментальные наблюдения,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метод позволяет заглянуть в прошлое на сотни или тысячи лет назад, когда инструментальные сейсмические наблюдения были недоступны. </a:t>
            </a:r>
          </a:p>
        </p:txBody>
      </p:sp>
    </p:spTree>
    <p:extLst>
      <p:ext uri="{BB962C8B-B14F-4D97-AF65-F5344CB8AC3E}">
        <p14:creationId xmlns:p14="http://schemas.microsoft.com/office/powerpoint/2010/main" val="161319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6126" y="163301"/>
            <a:ext cx="1152321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</a:t>
            </a:r>
            <a:r>
              <a:rPr lang="ru-RU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</a:t>
            </a:r>
            <a:r>
              <a:rPr lang="ru-RU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палеосейсмогеологических</a:t>
            </a:r>
            <a:r>
              <a:rPr lang="ru-RU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исследований</a:t>
            </a: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Подготовительный этап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Сбор и анализ литературных, архивных и картографических материалов.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Изучение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аэро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 и космических снимков для выявления возможных активных разломов.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Составление предварительных схем тектонической структуры исследуемой территории.</a:t>
            </a: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Полевые исследования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Проведение геологической съёмки и маршрутных наблюдений.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Определение и описание участков с признаками древних деформаций.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Заложение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палеосейсмологических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раскопок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тренчей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 вдоль активных разломов.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Отбор образцов для последующего лабораторного анализа.</a:t>
            </a: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Документирование и описание деформаций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Фиксация смещений, трещин, разрывов, складчатости и других следов древних землетрясений.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Составление детальных геологических разрезов и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фотофиксация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объектов.</a:t>
            </a: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Лабораторные исследования и датирование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Проведение радиоуглеродного, термолюминесцентного и других методов датирования.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Определение возраста и последовательности сейсмических событий.</a:t>
            </a: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Интерпретация данных и анализ результатов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Определение параметров древних землетрясений (магнитуда, глубина, механизм очага).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Оценка частоты и периодичности их повторения.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Сопоставление полученных данных с современными сейсмологическими наблюдениями.</a:t>
            </a:r>
          </a:p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Заключительный этап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Обобщение материалов и составление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палеосейсмогеологических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карт.</a:t>
            </a:r>
          </a:p>
          <a:p>
            <a:pPr lvl="1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Формулирование выводов о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сейсмоопасности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территории и активных тектонических структурах.</a:t>
            </a:r>
          </a:p>
          <a:p>
            <a:pPr algn="just"/>
            <a:endParaRPr lang="ru-RU" sz="1600" b="1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08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574" y="145715"/>
            <a:ext cx="117362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Основное предположение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заключается в том, что закономерности прошлых землетрясений повторяются в будущем. Поэтому анализ древних сейсмических событий позволяет оценить частоту, силу и характер возможных землетрясений. Эти данные необходимы для прогнозирования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сейсмоопасности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проектирования устойчивых инженерных сооружений и повышения безопасности территорий.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685" y="1578758"/>
            <a:ext cx="4440169" cy="331532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447697" y="4976285"/>
            <a:ext cx="46341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Уступ, образовавшийся во время землетрясения в Южной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Напе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в 2014 году на разломе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Напа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в винограднике недалеко от Бухман-авеню (Фото: Дэн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Понти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Геологическая служба США. Общественное достояние.)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8574" y="1164134"/>
            <a:ext cx="7199123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Первичные и вторичные </a:t>
            </a:r>
            <a:r>
              <a:rPr lang="ru-RU" sz="14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палеосейсмогеологические</a:t>
            </a:r>
            <a:r>
              <a:rPr lang="ru-RU" sz="14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доказательства </a:t>
            </a:r>
            <a:r>
              <a:rPr lang="ru-RU" sz="14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землетрясений</a:t>
            </a:r>
          </a:p>
          <a:p>
            <a:pPr lvl="0" algn="just"/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палеосейсмогеологических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исследованиях важным направлением является идентификация геологических и геоморфологических признаков, указывающих на произошедшие в прошлом землетрясения. Эти признаки условно подразделяются на первичные и вторичные доказательства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Первичные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доказательства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отражают непосредственное воздействие движения по разлому во время землетрясения. </a:t>
            </a:r>
            <a:endParaRPr lang="ru-RU" sz="1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ним относятся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400" i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sz="140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уступов сброса и сдвигов </a:t>
            </a:r>
            <a:r>
              <a:rPr lang="ru-RU" sz="1400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рельефа;смещение</a:t>
            </a:r>
            <a:r>
              <a:rPr lang="ru-RU" sz="140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складчатость слоёв осадочных пород и почвенного </a:t>
            </a:r>
            <a:r>
              <a:rPr lang="ru-RU" sz="1400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покрова;наклон</a:t>
            </a:r>
            <a:r>
              <a:rPr lang="ru-RU" sz="140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поднятие, опускание и разрыв отдельных участков земной поверхности</a:t>
            </a:r>
            <a:r>
              <a:rPr lang="ru-RU" sz="1400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Подобные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структуры фиксируют кинематику разломов и позволяют реконструировать параметры древних сейсмических событий. Например, в результате землетрясения в Южной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Напе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(США) в 2014 году с магнитудой 6,0 был зафиксирован чёткий уступ сброса. Более масштабные деформации наблюдались во время землетрясения 1857 года на разломе Сан-Андреас (магнитуда 7,9), когда ширина разрыва местами достигала 5–10 ярдов, образуя глубокие трещины и разломные зоны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0" algn="just"/>
            <a:r>
              <a:rPr lang="ru-RU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Вторичные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доказательства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представляют собой последствия сейсмических колебаний, не связанных напрямую с движением по разлому. К ним относят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400" i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песчаные </a:t>
            </a:r>
            <a:r>
              <a:rPr lang="ru-RU" sz="140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выбросы и </a:t>
            </a:r>
            <a:r>
              <a:rPr lang="ru-RU" sz="1400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ликвационные</a:t>
            </a:r>
            <a:r>
              <a:rPr lang="ru-RU" sz="140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структуры в рыхлых </a:t>
            </a:r>
            <a:r>
              <a:rPr lang="ru-RU" sz="1400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осадках;камнепады</a:t>
            </a:r>
            <a:r>
              <a:rPr lang="ru-RU" sz="140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оползни, просадки и деформации </a:t>
            </a:r>
            <a:r>
              <a:rPr lang="ru-RU" sz="1400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склонов;повреждения</a:t>
            </a:r>
            <a:r>
              <a:rPr lang="ru-RU" sz="140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деревьев и нарушения почвенного покрова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Анализ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первичных и вторичных признаков позволяет более полно реконструировать масштаб и интенсивность древних землетрясений, а также уточнить границы активных тектонических зон и уровень </a:t>
            </a:r>
            <a:r>
              <a:rPr lang="ru-RU" sz="1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сейсмоопасности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региона</a:t>
            </a:r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86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433" y="238192"/>
            <a:ext cx="116445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Поиск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Поиск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основан на выявлении и изучении активных разломов, в которых могли сохраниться следы древних сейсмических событий. Для этого учёные анализируют ландшафт и выбирают участки, где осадки и почвенные горизонты покрыли разломные структуры, обеспечив их сохранность на протяжении тысячелетий.</a:t>
            </a:r>
          </a:p>
          <a:p>
            <a:pPr algn="just"/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Палеосейсмологические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методы позволяют фиксировать в основном следы крупных землетрясений (магнитудой более 6), так как слабые события не оставляют устойчивых деформаций в рельефе.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Современные технологии, в частности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лидарное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сканирование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значительно облегчают поиск активных разломов.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Лидар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обеспечивает детальное картирование обширных территорий и позволяет выявлять деформации поверхности даже под плотной растительностью, что расширяет возможности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палеосейсмологических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исследований и повышает их точность.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33" y="2900297"/>
            <a:ext cx="7387378" cy="331457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718811" y="3377903"/>
            <a:ext cx="425716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 этих трёх фотографиях слева — снимок с воздуха, посередине —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лидар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первого отражения, а справа —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лидар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голой земли, полученный вдоль разлома Сан-Андреас, где он пересекает Аннаполис-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роуд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к югу от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Гуалалы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Разлом трудно разглядеть на снимке с воздуха 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лидаре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первого отражения, но он хорошо виден на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лидаре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голой земли. </a:t>
            </a:r>
          </a:p>
        </p:txBody>
      </p:sp>
    </p:spTree>
    <p:extLst>
      <p:ext uri="{BB962C8B-B14F-4D97-AF65-F5344CB8AC3E}">
        <p14:creationId xmlns:p14="http://schemas.microsoft.com/office/powerpoint/2010/main" val="32796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3984" y="236322"/>
            <a:ext cx="79011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Методы выявления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Поиск прямых доказательств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начинается с определения активных разломов. Одним из наиболее эффективных современных инструментов для их картирования является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лидарное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сканирование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позволяющее получать высокоточные цифровые модели рельефа. Преимуществом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лидара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является возможность обследования обширных территорий, включая труднодоступные и покрытые растительностью участки, что значительно повышает эффективность геологических исследований.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После выявления активного разлома проводится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палеосейсмологическое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вскрытие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— рытьё траншей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тренчей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 поперёк линии разлома. В стенках таких раскопов изучаются слоистые отложения, сформированные за длительный период. Каждый слой представляет собой геологическую летопись, в которой землетрясения фиксируются в виде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смещений, изгибов и разрывов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осадков.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Нарушенные слои указывают на момент древнего сейсмического события, а перекрывающие их ненарушенные осадки позволяют определить время, прошедшее после землетрясения. Повторение подобных структур в разрезе отражает последовательность сейсмических событий, происходивших на протяжении веков.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анализ стратиграфических разрезов в пределах активных разломов позволяет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палеосейсмологам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восстановить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хронологию, частоту и характер древних землетрясений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формируя основу для оценки сейсмической опасности региона.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2889" y="420440"/>
            <a:ext cx="2819400" cy="45434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495930" y="5237690"/>
            <a:ext cx="33931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Рисунок, показывающий горизонтальные отложения, смещенные двумя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палеотрещинами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(красные линии), образовавшимися на поверхности земли во время каждого землетрясения. Впоследствии эти трещины были заполнены следующим слоем осадочных пород.</a:t>
            </a:r>
          </a:p>
        </p:txBody>
      </p:sp>
    </p:spTree>
    <p:extLst>
      <p:ext uri="{BB962C8B-B14F-4D97-AF65-F5344CB8AC3E}">
        <p14:creationId xmlns:p14="http://schemas.microsoft.com/office/powerpoint/2010/main" val="324585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3475" y="353562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Альтернативные методы выявления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Помимо традиционного метода траншей, в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палеосейсмологии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применяются и другие методы выявления следов древних землетрясений. Одним из таких подходов является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дендрохронология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— анализ годичных колец деревьев.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Годичные кольца отражают условия роста растения, поэтому их толщина и структура могут изменяться под воздействием сейсмических событий. Землетрясения могут вызывать: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механическое повреждение или наклон деревьев;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нарушение водного режима почвы;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затопление корневой системы солёной водой при проседании побережья.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 результате в годах, следующих за землетрясением, наблюдаются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аномально узкие кольца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свидетельствующие о замедлении роста. В прибрежных зонах метод особенно эффективен: при крупных землетрясениях в зонах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субдукции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уровень поверхности может резко понижаться, что приводит к гибели деревьев вследствие погружения их корней в морскую воду.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дендрохронологический анализ позволяет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датировать крупные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палеоземлетрясения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и установить их влияние на изменение уровня земной поверхности.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928" y="725083"/>
            <a:ext cx="4876114" cy="333201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849916" y="4234973"/>
            <a:ext cx="485312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Мертвый лес западного красного кедра, торчащий из солоноватой приливной болотистой воды у реки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Копалис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на побережье штата Вашингтон. Лес погиб в результате быстрого оседания, сопровождавшего последнее землетрясение в зоне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субдукции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Каскадия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 Годичные кольца погибших деревьев свидетельствуют о том, что деревья погибли где-то после окончания вегетационного периода 1699 года н.э. и до начала вегетационного периода 1700 года н.э. Этот возраст согласуется с датой землетрясения, установленной по цунами, зафиксированному в японских исторических записях. Лес на заднем плане находится выше уровня самых высоких приливов.</a:t>
            </a:r>
          </a:p>
        </p:txBody>
      </p:sp>
    </p:spTree>
    <p:extLst>
      <p:ext uri="{BB962C8B-B14F-4D97-AF65-F5344CB8AC3E}">
        <p14:creationId xmlns:p14="http://schemas.microsoft.com/office/powerpoint/2010/main" val="272603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F8E2995CD88ED4B9A334106562D4F8D" ma:contentTypeVersion="7" ma:contentTypeDescription="Создание документа." ma:contentTypeScope="" ma:versionID="268e444dd5f966f8b49426f6df071f30">
  <xsd:schema xmlns:xsd="http://www.w3.org/2001/XMLSchema" xmlns:xs="http://www.w3.org/2001/XMLSchema" xmlns:p="http://schemas.microsoft.com/office/2006/metadata/properties" xmlns:ns2="11d20cd1-dae2-4206-8969-23ab0b4a8c25" targetNamespace="http://schemas.microsoft.com/office/2006/metadata/properties" ma:root="true" ma:fieldsID="3138e7c251cba1f44b9c7fc8ea66142e" ns2:_="">
    <xsd:import namespace="11d20cd1-dae2-4206-8969-23ab0b4a8c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d20cd1-dae2-4206-8969-23ab0b4a8c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80F61E0-F831-4DBA-9657-FA47B209AC55}"/>
</file>

<file path=customXml/itemProps2.xml><?xml version="1.0" encoding="utf-8"?>
<ds:datastoreItem xmlns:ds="http://schemas.openxmlformats.org/officeDocument/2006/customXml" ds:itemID="{1FC79258-E53B-4016-85F1-22F20F371319}"/>
</file>

<file path=customXml/itemProps3.xml><?xml version="1.0" encoding="utf-8"?>
<ds:datastoreItem xmlns:ds="http://schemas.openxmlformats.org/officeDocument/2006/customXml" ds:itemID="{74C9ECEC-833D-4C93-82F7-B812F6B8172C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2320</TotalTime>
  <Words>2213</Words>
  <Application>Microsoft Office PowerPoint</Application>
  <PresentationFormat>Произвольный</PresentationFormat>
  <Paragraphs>125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some</dc:creator>
  <cp:lastModifiedBy>Пользователь</cp:lastModifiedBy>
  <cp:revision>88</cp:revision>
  <dcterms:created xsi:type="dcterms:W3CDTF">2024-10-17T09:32:31Z</dcterms:created>
  <dcterms:modified xsi:type="dcterms:W3CDTF">2025-10-22T15:35:31Z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0x0101003F8E2995CD88ED4B9A334106562D4F8D</vt:lpwstr>
  </property>
</Properties>
</file>