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3"/>
  </p:notesMasterIdLst>
  <p:sldIdLst>
    <p:sldId id="298" r:id="rId2"/>
    <p:sldId id="285" r:id="rId3"/>
    <p:sldId id="286" r:id="rId4"/>
    <p:sldId id="301" r:id="rId5"/>
    <p:sldId id="305" r:id="rId6"/>
    <p:sldId id="287" r:id="rId7"/>
    <p:sldId id="302" r:id="rId8"/>
    <p:sldId id="303" r:id="rId9"/>
    <p:sldId id="304" r:id="rId10"/>
    <p:sldId id="299" r:id="rId11"/>
    <p:sldId id="30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21" autoAdjust="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C80CC-4801-4308-85B4-3E13BA8973C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80AB1-CF5C-4F87-86C5-FEAC07342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764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4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87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902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43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9038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9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5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77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51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59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63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20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20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59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25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4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7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FB7DB3C-C5C9-84F5-B9C9-DF6A6F991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ОБРОЗОВАНИЯ НАУК РК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ГЕОЛОГИИ И НЕФТЕГАЗОГО ДЕЛА ИМЕНИ К. ТУРЫСОВА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ГЕОФИЗИКА И СЕЙСМОЛОГИЯ</a:t>
            </a:r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7B6C9EFE-1864-D013-F738-0ED91CABC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703652"/>
            <a:ext cx="8496944" cy="48937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 № 2 докторанта по дисциплине « </a:t>
            </a:r>
            <a:r>
              <a:rPr lang="ru-RU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Сейсмогеофизические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предвесники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стратегия прогноз землетрясений »</a:t>
            </a:r>
          </a:p>
          <a:p>
            <a:pPr marL="0" indent="0" algn="ctr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в методологии решения прогноза землетрясений. Причины кризиса в прогнозе землетрясений.</a:t>
            </a:r>
            <a:endParaRPr lang="ru-RU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Проверил: доктор геолого-минералогических наук, </a:t>
            </a:r>
          </a:p>
          <a:p>
            <a:pPr marL="0" indent="0" algn="r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профессор,академик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НАН РК –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Абетов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Ауез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Егембердыевич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Выпонила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докторантка 1-го курса, специальности </a:t>
            </a:r>
          </a:p>
          <a:p>
            <a:pPr marL="0" indent="0" algn="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D05302-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Бесимбаева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Лилия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Ерриковна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2025 </a:t>
            </a:r>
          </a:p>
        </p:txBody>
      </p:sp>
    </p:spTree>
    <p:extLst>
      <p:ext uri="{BB962C8B-B14F-4D97-AF65-F5344CB8AC3E}">
        <p14:creationId xmlns:p14="http://schemas.microsoft.com/office/powerpoint/2010/main" val="384783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13B2B3-3A90-888E-26B3-08B84F1CC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640"/>
            <a:ext cx="8640959" cy="640871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ВЫХОДА: НОВЫЕ ПОДХОДЫ</a:t>
            </a:r>
          </a:p>
          <a:p>
            <a:r>
              <a:rPr lang="ru-RU" sz="2400" dirty="0"/>
              <a:t>Переход к "Прямым Задачам": Моделирование процесса от причин (тектонических напряжений) к следствиям (деформациям и разрушению) с использованием физических моделей очага. • Геодезический Мониторинг: Применение высокоточных геодезических измерений (например, GPS/GNSS) для отслеживания деформаций земной поверхности — это один из наиболее перспективных методов. • Акцент на Снижение Ущерба: Сдвиг фокуса с краткосрочного прогноза на долгосрочную оценку сейсмической опасности (где, какой магнитуды возможно землетрясение) и разработку систем раннего предупреждения (за несколько секунд или минут до прихода сейсмических волн).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25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FF1FB2-53D9-5907-E42F-AD20FAF92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348880"/>
            <a:ext cx="8208912" cy="1512168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внимания!</a:t>
            </a:r>
          </a:p>
        </p:txBody>
      </p:sp>
    </p:spTree>
    <p:extLst>
      <p:ext uri="{BB962C8B-B14F-4D97-AF65-F5344CB8AC3E}">
        <p14:creationId xmlns:p14="http://schemas.microsoft.com/office/powerpoint/2010/main" val="218555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FA38531-83E2-4D70-BE5B-E820DFD9C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600" y="2348880"/>
            <a:ext cx="5826719" cy="1646302"/>
          </a:xfrm>
        </p:spPr>
        <p:txBody>
          <a:bodyPr>
            <a:noAutofit/>
          </a:bodyPr>
          <a:lstStyle/>
          <a:p>
            <a:r>
              <a:rPr lang="ru-RU" altLang="ru-RU" sz="3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в методологии решения прогноза землетрясений. Причины кризиса в прогнозе землетрясений.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80F1786-04BB-523B-7ECA-403C35314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833" y="404664"/>
            <a:ext cx="7408333" cy="60486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353B4-6552-9D9F-7CCE-ACC1955BBE30}"/>
              </a:ext>
            </a:extLst>
          </p:cNvPr>
          <p:cNvSpPr txBox="1"/>
          <p:nvPr/>
        </p:nvSpPr>
        <p:spPr>
          <a:xfrm>
            <a:off x="179512" y="260648"/>
            <a:ext cx="8712968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землетрясений — одно из самых сложных направлений сейсмологии.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развитие технологий,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точное предсказание времени, места и силы землетрясения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 невозможно.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носит как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50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36F1D36-2AB2-7736-6C41-1BD0F1D26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50141"/>
            <a:ext cx="85564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кризиса в прогнозе землетрясений» —</a:t>
            </a:r>
            <a:b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они иллюстрируют процессы, механизмы и сложности, связанные с землетрясениями: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2828AF97-0CF9-5D0F-1188-0D39527772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6007" y="836712"/>
            <a:ext cx="328741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изображение показывает 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графическую схему очага, гипоцентра и эпицентра,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распространение сейсмических волн.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такие схемы, чтобы показывать сложность геометрии и взаимосвязей в земной коре.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6" name="Picture 12" descr="EARTHQUAKE">
            <a:extLst>
              <a:ext uri="{FF2B5EF4-FFF2-40B4-BE49-F238E27FC236}">
                <a16:creationId xmlns:a16="http://schemas.microsoft.com/office/drawing/2014/main" id="{9A890B66-F620-D645-F44B-B9DDA3416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980728"/>
            <a:ext cx="5184576" cy="568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61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0DF9F-46D8-8267-D535-D88B39A72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56237"/>
            <a:ext cx="8280920" cy="46445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кризиса в прогнозе землетрясений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D24680-6108-2A9E-804B-28069953A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68313" y="551746"/>
            <a:ext cx="8280151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Отсутствие единой теории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сейсмогенеза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Механизмы накопления и разрядки напряжений в литосфере до конца не изучены, что не позволяет строить универсальные модели.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Многофакторность природных процессов.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 возникновение землетрясений влияет целый комплекс факторов — тектонические, геохимические, термодинамические и гидрогеологические.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Недостоверность и непостоянство предвестников.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Изменения уровня грунтовых вод, магнитного поля или газовыделений проявляются не во всех случаях, поэтому не могут служить надёжными индикаторами.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Ограниченность инструментальных наблюдений.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сейсмоопасных регионах недостаточно плотная сеть станций, а наблюдения часто фрагментарны и не синхронизированы.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Низкий уровень интеграции данных.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Отсутствует системное объединение геофизических, геодезических и геохимических данных в единую базу.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Преобладание эмпирических подходов.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Множество моделей основано на статистике, а не на физической закономерности — это снижает точность прогнозов.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Финансово-организационные трудности.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Недостаток международных проектов, координации исследований и финансирования фундаментальной науки.</a:t>
            </a:r>
          </a:p>
        </p:txBody>
      </p:sp>
    </p:spTree>
    <p:extLst>
      <p:ext uri="{BB962C8B-B14F-4D97-AF65-F5344CB8AC3E}">
        <p14:creationId xmlns:p14="http://schemas.microsoft.com/office/powerpoint/2010/main" val="316742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C0B44510-CDD9-8B58-7C1B-9211E02E5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480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Фундаментальный Кризис Методологии</a:t>
            </a:r>
          </a:p>
          <a:p>
            <a:r>
              <a:rPr lang="ru-RU" dirty="0"/>
              <a:t>Проблема: Невозможность надежно и точно предсказать время, место и магнитуду сильного землетрясения. </a:t>
            </a:r>
          </a:p>
          <a:p>
            <a:r>
              <a:rPr lang="ru-RU" dirty="0"/>
              <a:t>• Причина: Землетрясения являются сложными, нелинейными процессами в малоизученной и неоднородной среде (земная кора)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ОШИБОЧНАЯ СТРАТЕГИЯ: "ОБРАТНЫЕ ЗАДАЧИ"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Суть:Основная</a:t>
            </a:r>
            <a:r>
              <a:rPr lang="ru-RU" dirty="0"/>
              <a:t> стратегия заключалась в попытке предсказать событие (причину) по аномалиям-предвестникам (следствие) в различных геофизических полях (сейсмических, электромагнитных, гидрогеохимических и др.). Эта методология относится к классу некорректно поставленных задач, что делает невозможным получение единственного и устойчивого решения. Результат: Сотни предвестников не дают 100% гарантии и часто не срабатывают.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НЕДОСТАТОК ЗНАНИЙ И ДАННЫХ</a:t>
            </a:r>
          </a:p>
          <a:p>
            <a:pPr marL="0" indent="0">
              <a:buNone/>
            </a:pPr>
            <a:r>
              <a:rPr lang="ru-RU" dirty="0"/>
              <a:t> Неоднородность среды: Недостаточно изучено устройство земной коры и механика накопления/разрядки напряжений. • Сложность процесса: Каждое крупное землетрясение меняет паттерны напряжений, требуя постоянного "пересчета" исходных условий. • Практика: Недостаточное количество автономных станций мониторинга и сложность натурных наблюдений. </a:t>
            </a:r>
          </a:p>
        </p:txBody>
      </p:sp>
    </p:spTree>
    <p:extLst>
      <p:ext uri="{BB962C8B-B14F-4D97-AF65-F5344CB8AC3E}">
        <p14:creationId xmlns:p14="http://schemas.microsoft.com/office/powerpoint/2010/main" val="3371191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688B57-D4B6-664A-A26B-26EC235C8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8640"/>
            <a:ext cx="8352928" cy="6192688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четыре схемы / иллюстрации, которые подойдут к слайду «Причины кризиса в прогнозе землетрясений»: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типов разломов (нормальный, обратный, сдвиговой) — показывает сложность геометрии разломов (верхний левый)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гипоцентра, эпицентра и распространения волн (верхний правый)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 влияния изменения давления флюидов, напряжения на разломы (нижний левый)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множественных разломов и связей между ними (нижний правый)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966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Что такое разломы, где они находятся и какое отношение имеют к ...">
            <a:extLst>
              <a:ext uri="{FF2B5EF4-FFF2-40B4-BE49-F238E27FC236}">
                <a16:creationId xmlns:a16="http://schemas.microsoft.com/office/drawing/2014/main" id="{2F81BA33-EC53-1139-20D2-1BBDACB50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88640"/>
            <a:ext cx="604867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754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олгая Галина Альбертовна. Землетрясения. Статистика с 1920 года и ...">
            <a:extLst>
              <a:ext uri="{FF2B5EF4-FFF2-40B4-BE49-F238E27FC236}">
                <a16:creationId xmlns:a16="http://schemas.microsoft.com/office/drawing/2014/main" id="{101C28F3-47EE-054E-E8D0-3EEF38827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7133"/>
            <a:ext cx="7272808" cy="6542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72262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8E2995CD88ED4B9A334106562D4F8D" ma:contentTypeVersion="7" ma:contentTypeDescription="Create a new document." ma:contentTypeScope="" ma:versionID="68fa75930593fa1588e25f25c0c10e80">
  <xsd:schema xmlns:xsd="http://www.w3.org/2001/XMLSchema" xmlns:xs="http://www.w3.org/2001/XMLSchema" xmlns:p="http://schemas.microsoft.com/office/2006/metadata/properties" xmlns:ns2="11d20cd1-dae2-4206-8969-23ab0b4a8c25" targetNamespace="http://schemas.microsoft.com/office/2006/metadata/properties" ma:root="true" ma:fieldsID="43aac8a262d9c661faac8a93e944c3b3" ns2:_="">
    <xsd:import namespace="11d20cd1-dae2-4206-8969-23ab0b4a8c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20cd1-dae2-4206-8969-23ab0b4a8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0B4451-4F81-42DE-85A3-F4F3AC782297}"/>
</file>

<file path=customXml/itemProps2.xml><?xml version="1.0" encoding="utf-8"?>
<ds:datastoreItem xmlns:ds="http://schemas.openxmlformats.org/officeDocument/2006/customXml" ds:itemID="{F18E7E64-36AE-4BB5-9955-EF4C2296CE3D}"/>
</file>

<file path=customXml/itemProps3.xml><?xml version="1.0" encoding="utf-8"?>
<ds:datastoreItem xmlns:ds="http://schemas.openxmlformats.org/officeDocument/2006/customXml" ds:itemID="{97BF8F9F-6C6B-4C75-B2AC-1955AA4EFCDB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2051</TotalTime>
  <Words>677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МИНИСТЕРСТВО ОБРОЗОВАНИЯ НАУК РК ИНСТИТУТ ГЕОЛОГИИ И НЕФТЕГАЗОГО ДЕЛА ИМЕНИ К. ТУРЫСОВА  КАФЕДРА ГЕОФИЗИКА И СЕЙСМОЛОГИЯ</vt:lpstr>
      <vt:lpstr>Проблема в методологии решения прогноза землетрясений. Причины кризиса в прогнозе землетрясений.</vt:lpstr>
      <vt:lpstr>Презентация PowerPoint</vt:lpstr>
      <vt:lpstr>Причины кризиса в прогнозе землетрясений» —  они иллюстрируют процессы, механизмы и сложности, связанные с землетрясениями: </vt:lpstr>
      <vt:lpstr>Причины кризиса в прогнозе землетрясений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Республики Казахстан  Казахская головная архитектурно-строительная академия  Факультет общего строительства  Дисциплина «Технология строительного производства II»</dc:title>
  <dc:creator>Rector</dc:creator>
  <cp:lastModifiedBy>User002</cp:lastModifiedBy>
  <cp:revision>140</cp:revision>
  <dcterms:created xsi:type="dcterms:W3CDTF">2018-02-09T08:07:46Z</dcterms:created>
  <dcterms:modified xsi:type="dcterms:W3CDTF">2025-10-08T11:13:04Z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0x0101003F8E2995CD88ED4B9A334106562D4F8D</vt:lpwstr>
  </property>
</Properties>
</file>