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3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87CE2-D6EF-49F4-B279-FBEC451233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Лидерство и мотивация</a:t>
            </a:r>
            <a:endParaRPr xmlns:a="http://schemas.openxmlformats.org/drawingml/2006/main"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517ED6-95C2-4069-955A-FCA2658514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Введение в лидерство и мотивацию</a:t>
            </a:r>
            <a:endParaRPr xmlns:a="http://schemas.openxmlformats.org/drawingml/2006/main" lang="ru-RU" dirty="0"/>
          </a:p>
          <a:p>
            <a:r xmlns:a="http://schemas.openxmlformats.org/drawingml/2006/main">
              <a:rPr lang="ru" dirty="0"/>
              <a:t>Турегельдинова Алия</a:t>
            </a:r>
            <a:endParaRPr xmlns:a="http://schemas.openxmlformats.org/drawingml/2006/main" lang="ru-RU" dirty="0"/>
          </a:p>
        </p:txBody>
      </p:sp>
    </p:spTree>
    <p:extLst>
      <p:ext uri="{BB962C8B-B14F-4D97-AF65-F5344CB8AC3E}">
        <p14:creationId xmlns:p14="http://schemas.microsoft.com/office/powerpoint/2010/main" val="124091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 xmlns:a="http://schemas.openxmlformats.org/drawingml/2006/main">
              <a:t>Лидерство в меняющихся условиях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Адаптация стилей лидерства к изменениям.</a:t>
            </a:r>
          </a:p>
          <a:p>
            <a:r xmlns:a="http://schemas.openxmlformats.org/drawingml/2006/main">
              <a:t>Преодоление неопределенности и кризисов.</a:t>
            </a:r>
          </a:p>
          <a:p>
            <a:r xmlns:a="http://schemas.openxmlformats.org/drawingml/2006/main">
              <a:t>Пример: случай с лидерами в условиях COVID-19.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Власть и влияние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Типы власти: легитимная, принудительная, поощрительная, экспертная, референтная.</a:t>
            </a:r>
          </a:p>
          <a:p>
            <a:r xmlns:a="http://schemas.openxmlformats.org/drawingml/2006/main">
              <a:t>Этичное использование власти в лидерстве.</a:t>
            </a:r>
          </a:p>
          <a:p>
            <a:r xmlns:a="http://schemas.openxmlformats.org/drawingml/2006/main">
              <a:t>Пример из практики: известные лидеры и их тактика влияния.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Создание мотивированной команды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Характеристики мотивированной команды.</a:t>
            </a:r>
          </a:p>
          <a:p>
            <a:r xmlns:a="http://schemas.openxmlformats.org/drawingml/2006/main">
              <a:t>Как лидеры создают культуру мотивации.</a:t>
            </a:r>
          </a:p>
          <a:p>
            <a:r xmlns:a="http://schemas.openxmlformats.org/drawingml/2006/main">
              <a:t>Ролевая игра: Мотивация деморализованной команды.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Коммуникация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Четкая коммуникация как инструмент эффективного лидерства.</a:t>
            </a:r>
          </a:p>
          <a:p>
            <a:r xmlns:a="http://schemas.openxmlformats.org/drawingml/2006/main">
              <a:t>Методы активного слушания и обратной связи.</a:t>
            </a:r>
          </a:p>
          <a:p>
            <a:r xmlns:a="http://schemas.openxmlformats.org/drawingml/2006/main">
              <a:t>Пример из практики: Плохая коммуникация подрывает лидерство.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Лидерство в виртуальных командах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Проблемы руководства удаленными и виртуальными командами.</a:t>
            </a:r>
          </a:p>
          <a:p>
            <a:r xmlns:a="http://schemas.openxmlformats.org/drawingml/2006/main">
              <a:t>Стратегии поддержания мотивации виртуальных команд.</a:t>
            </a:r>
          </a:p>
          <a:p>
            <a:r xmlns:a="http://schemas.openxmlformats.org/drawingml/2006/main">
              <a:t>Инструменты виртуального лидерства (демонстрация).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 xmlns:a="http://schemas.openxmlformats.org/drawingml/2006/main">
              <a:t>Обсуждение: Что делает лидера великим?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Групповое обсуждение лидерских качеств, которые вызывают восхищение.</a:t>
            </a:r>
          </a:p>
          <a:p>
            <a:r xmlns:a="http://schemas.openxmlformats.org/drawingml/2006/main">
              <a:t>Размышления о личном стиле лидерства.</a:t>
            </a:r>
          </a:p>
          <a:p>
            <a:r xmlns:a="http://schemas.openxmlformats.org/drawingml/2006/main">
              <a:t>Развитие лидерских навыков для будущего.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 и основные выводы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Обзор принципов лидерства и мотивации.</a:t>
            </a:r>
          </a:p>
          <a:p>
            <a:r xmlns:a="http://schemas.openxmlformats.org/drawingml/2006/main">
              <a:t>Действия по развитию лидерских навыков.</a:t>
            </a:r>
          </a:p>
          <a:p>
            <a:r xmlns:a="http://schemas.openxmlformats.org/drawingml/2006/main">
              <a:t>Вопросы и ответы, обсуждение.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 xmlns:a="http://schemas.openxmlformats.org/drawingml/2006/main">
              <a:t>Введение в лидерство и мотивацию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Что такое лидерство и мотивация?</a:t>
            </a:r>
          </a:p>
          <a:p>
            <a:r xmlns:a="http://schemas.openxmlformats.org/drawingml/2006/main">
              <a:t>Почему они имеют решающее значение для успеха организации?</a:t>
            </a:r>
          </a:p>
          <a:p>
            <a:r xmlns:a="http://schemas.openxmlformats.org/drawingml/2006/main">
              <a:t>Цели и обзор сессии.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Что такое лидерство?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Лидерство — это способность влиять на других и направлять их к цели.</a:t>
            </a:r>
          </a:p>
          <a:p>
            <a:r xmlns:a="http://schemas.openxmlformats.org/drawingml/2006/main">
              <a:t>Включает в себя видение, принятие решений и вдохновение.</a:t>
            </a:r>
          </a:p>
          <a:p>
            <a:r xmlns:a="http://schemas.openxmlformats.org/drawingml/2006/main">
              <a:t>Контекст: Корпоративное, политическое и общественное лидерство.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Стили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Автократический, демократический и либеральный стили.</a:t>
            </a:r>
          </a:p>
          <a:p>
            <a:r xmlns:a="http://schemas.openxmlformats.org/drawingml/2006/main">
              <a:t>Когда эффективен каждый стиль?</a:t>
            </a:r>
          </a:p>
          <a:p>
            <a:r xmlns:a="http://schemas.openxmlformats.org/drawingml/2006/main">
              <a:t>Примеры и тематические исследования.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Определение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Внутренняя (внутренняя) и внешняя (внешняя) мотивация.</a:t>
            </a:r>
          </a:p>
          <a:p>
            <a:r xmlns:a="http://schemas.openxmlformats.org/drawingml/2006/main">
              <a:t>Мотивация определяет поведение и производительность.</a:t>
            </a:r>
          </a:p>
          <a:p>
            <a:r xmlns:a="http://schemas.openxmlformats.org/drawingml/2006/main">
              <a:t>Теории: Иерархия Маслоу, Двухфакторная теория Герцберга.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Мотивация на рабочем месте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Как мотивация влияет на производительность труда сотрудников.</a:t>
            </a:r>
          </a:p>
          <a:p>
            <a:r xmlns:a="http://schemas.openxmlformats.org/drawingml/2006/main">
              <a:t>Стратегии: стимулы, признание, автономия.</a:t>
            </a:r>
          </a:p>
          <a:p>
            <a:r xmlns:a="http://schemas.openxmlformats.org/drawingml/2006/main">
              <a:t>Примеры ведущих компаний.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Лидерство против менеджмента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Лидерство фокусируется на людях; менеджмент фокусируется на процессах.</a:t>
            </a:r>
          </a:p>
          <a:p>
            <a:r xmlns:a="http://schemas.openxmlformats.org/drawingml/2006/main">
              <a:t>Реальные примеры лидеров и менеджеров.</a:t>
            </a:r>
          </a:p>
          <a:p>
            <a:r xmlns:a="http://schemas.openxmlformats.org/drawingml/2006/main">
              <a:t>Групповое обсуждение: Может ли кто-то быть и тем, и другим?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 xmlns:a="http://schemas.openxmlformats.org/drawingml/2006/main">
              <a:t>Важность лидерства в достижении целей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Руководители координируют работу команд с целями организации.</a:t>
            </a:r>
          </a:p>
          <a:p>
            <a:r xmlns:a="http://schemas.openxmlformats.org/drawingml/2006/main">
              <a:t>Пример из практики: Лидерство во время кризиса.</a:t>
            </a:r>
          </a:p>
          <a:p>
            <a:r xmlns:a="http://schemas.openxmlformats.org/drawingml/2006/main">
              <a:t>Пример видео: Мотивационное лидерство.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 xmlns:a="http://schemas.openxmlformats.org/drawingml/2006/main">
              <a:t>Эмоциональный интеллект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 xmlns:a="http://schemas.openxmlformats.org/drawingml/2006/main">
              <a:t>Что такое эмоциональный интеллект (ЭИ)?</a:t>
            </a:r>
          </a:p>
          <a:p>
            <a:r xmlns:a="http://schemas.openxmlformats.org/drawingml/2006/main">
              <a:t>Компоненты: Самосознание, саморегуляция, эмпатия.</a:t>
            </a:r>
          </a:p>
          <a:p>
            <a:r xmlns:a="http://schemas.openxmlformats.org/drawingml/2006/main">
              <a:t>Задание: Выявление черт эмоционального интеллекта у лидеров.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414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Leadership and Motivation</vt:lpstr>
      <vt:lpstr>Introduction to Leadership and Motivation</vt:lpstr>
      <vt:lpstr>What is Leadership?</vt:lpstr>
      <vt:lpstr>Leadership Styles</vt:lpstr>
      <vt:lpstr>Defining Motivation</vt:lpstr>
      <vt:lpstr>Motivation in the Workplace</vt:lpstr>
      <vt:lpstr>Leadership vs. Management</vt:lpstr>
      <vt:lpstr>Importance of Leadership in Achieving Goals</vt:lpstr>
      <vt:lpstr>Emotional Intelligence in Leadership</vt:lpstr>
      <vt:lpstr>Leadership in Changing Environments</vt:lpstr>
      <vt:lpstr>Power and Influence in Leadership</vt:lpstr>
      <vt:lpstr>Building a Motivated Team</vt:lpstr>
      <vt:lpstr>Communication in Leadership</vt:lpstr>
      <vt:lpstr>Leadership in Virtual Teams</vt:lpstr>
      <vt:lpstr>Discussion: What Makes a Great Leader?</vt:lpstr>
      <vt:lpstr>Conclusion and 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and Motivation</dc:title>
  <dc:subject/>
  <dc:creator>Aliya Turegeldinova</dc:creator>
  <cp:keywords/>
  <dc:description>generated using python-pptx</dc:description>
  <cp:lastModifiedBy>Aliya Turegeldinova</cp:lastModifiedBy>
  <cp:revision>2</cp:revision>
  <dcterms:created xsi:type="dcterms:W3CDTF">2013-01-27T09:14:16Z</dcterms:created>
  <dcterms:modified xsi:type="dcterms:W3CDTF">2024-09-16T11:33:21Z</dcterms:modified>
  <cp:category/>
</cp:coreProperties>
</file>