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11: Разрешение конфликтов и переговоры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разрешение конфликтов и переговоры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Конфликт является естественной частью командной динамики и лидерства.</a:t>
            </a:r>
          </a:p>
          <a:p>
            <a:r xmlns:a="http://schemas.openxmlformats.org/drawingml/2006/main">
              <a:t>Эффективные навыки разрешения конфликтов и ведения переговоров необходимы для поддержания гармонии и производительности.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Роль лидеров в разрешении конфликтов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Лидеры выступают в качестве посредников при рассмотрении и разрешении конфликтов.</a:t>
            </a:r>
          </a:p>
          <a:p>
            <a:r xmlns:a="http://schemas.openxmlformats.org/drawingml/2006/main">
              <a:t>- Они обеспечивают справедливость, поддерживают отношения и согласовывают решения с целями организации.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Типы конфликтов в командах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**Конфликт задач:** Различия во мнениях относительно рабочих задач.</a:t>
            </a:r>
          </a:p>
          <a:p>
            <a:r xmlns:a="http://schemas.openxmlformats.org/drawingml/2006/main">
              <a:t>- **Конфликт в отношениях:** Личные разногласия между членами команды.</a:t>
            </a:r>
          </a:p>
          <a:p>
            <a:r xmlns:a="http://schemas.openxmlformats.org/drawingml/2006/main">
              <a:t>- **Конфликт процессов:** разногласия по поводу процедур или рабочих процессов.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Стратегии разрешения конфликтов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1. **Определите основную причину**: поймите основные проблемы.</a:t>
            </a:r>
          </a:p>
          <a:p>
            <a:r xmlns:a="http://schemas.openxmlformats.org/drawingml/2006/main">
              <a:t>2. **Поощряйте открытое общение:** создайте безопасное пространство для диалога.</a:t>
            </a:r>
          </a:p>
          <a:p>
            <a:r xmlns:a="http://schemas.openxmlformats.org/drawingml/2006/main">
              <a:t>3. **Сосредоточьтесь на интересах, а не на позициях:** ищите решения, которые удовлетворяют общие интересы.</a:t>
            </a:r>
          </a:p>
          <a:p>
            <a:r xmlns:a="http://schemas.openxmlformats.org/drawingml/2006/main">
              <a:t>4. **Разработка и внедрение решений**: совместное согласование выполнимых шагов.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Навыки ведения переговоров для лидеров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**Подготовка:** Поймите контекст, цели и интересы всех сторон.</a:t>
            </a:r>
          </a:p>
          <a:p>
            <a:r xmlns:a="http://schemas.openxmlformats.org/drawingml/2006/main">
              <a:t>- **Активное слушание**: признайте и подтвердите противоположные точки зрения.</a:t>
            </a:r>
          </a:p>
          <a:p>
            <a:r xmlns:a="http://schemas.openxmlformats.org/drawingml/2006/main">
              <a:t>- **Фокус на выигрыше-выигрыше**: стремитесь к результатам, которые принесут пользу всем участникам.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разрешения конфликтов и переговоров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Преодоление эмоциональных реакций и предубеждений.</a:t>
            </a:r>
          </a:p>
          <a:p>
            <a:r xmlns:a="http://schemas.openxmlformats.org/drawingml/2006/main">
              <a:t>- Управление динамикой власти между конфликтующими сторонами.</a:t>
            </a:r>
          </a:p>
          <a:p>
            <a:r xmlns:a="http://schemas.openxmlformats.org/drawingml/2006/main">
              <a:t>- Обеспечение устойчивости соглашений и их соответствия целям.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Практические примеры разрешения конфликтов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Примеры разрешения конфликтов руководством:</a:t>
            </a:r>
          </a:p>
          <a:p>
            <a:r xmlns:a="http://schemas.openxmlformats.org/drawingml/2006/main">
              <a:t>- Пример 1: Разрешение конфликта задач в кросс-функциональной команде.</a:t>
            </a:r>
          </a:p>
          <a:p>
            <a:r xmlns:a="http://schemas.openxmlformats.org/drawingml/2006/main">
              <a:t>- Пример 2: Переговоры между департаментами о распределении ограниченных ресурсов.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Разрешение конфликтов и ведение переговоров являются важнейшими навыками лидера.</a:t>
            </a:r>
          </a:p>
          <a:p>
            <a:r xmlns:a="http://schemas.openxmlformats.org/drawingml/2006/main">
              <a:t>Конструктивно решая конфликты, лидеры могут создать более сильные команды и благоприятную среду для сотрудничества.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