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t>Лекция 12: Культурные аспекты лидерства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t>Курс «Лидерство и мотивация»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Введение в культурные аспекты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Лидерство в глобализованном мире требует культурной чуткости и способности адаптироваться.</a:t>
            </a:r>
          </a:p>
          <a:p>
            <a:r xmlns:a="http://schemas.openxmlformats.org/drawingml/2006/main">
              <a:t>Понимание культурных различий улучшает сотрудничество и эффективность.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Роль культуры в лидерстве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Культура влияет на ценности, стили общения и процессы принятия решений.</a:t>
            </a:r>
          </a:p>
          <a:p>
            <a:r xmlns:a="http://schemas.openxmlformats.org/drawingml/2006/main">
              <a:t>- Руководители должны согласовывать свои подходы с культурными ожиданиями.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Глобальное лидерство и культурная чувствительность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**Культурная осведомленность:** понимание и уважение различных культурных норм.</a:t>
            </a:r>
          </a:p>
          <a:p>
            <a:r xmlns:a="http://schemas.openxmlformats.org/drawingml/2006/main">
              <a:t>- **Адаптивность:** изменение стилей лидерства с учетом различных культурных контекстов.</a:t>
            </a:r>
          </a:p>
          <a:p>
            <a:r xmlns:a="http://schemas.openxmlformats.org/drawingml/2006/main">
              <a:t>- **Коммуникация:** Преодоление языковых и культурных барьеров.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Межкультурные стили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**Иерархические культуры:** лидеры рассматриваются как авторитетные фигуры (например, в азиатских странах).</a:t>
            </a:r>
          </a:p>
          <a:p>
            <a:r xmlns:a="http://schemas.openxmlformats.org/drawingml/2006/main">
              <a:t>- **Эгалитарные культуры:** лидеры делают акцент на сотрудничестве и равенстве (например, страны Северной Европы).</a:t>
            </a:r>
          </a:p>
          <a:p>
            <a:r xmlns:a="http://schemas.openxmlformats.org/drawingml/2006/main">
              <a:t>- **Культуры, ориентированные на задачу:** Фокус на результатах и эффективности (например, США).</a:t>
            </a:r>
          </a:p>
          <a:p>
            <a:r xmlns:a="http://schemas.openxmlformats.org/drawingml/2006/main">
              <a:t>- **Культуры, ориентированные на отношения**: акцент на доверии и личных связях (например, Латинская Америка).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Проблемы кросс-культурного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Разрешение конфликтов, возникающих из-за различий культурных норм.</a:t>
            </a:r>
          </a:p>
          <a:p>
            <a:r xmlns:a="http://schemas.openxmlformats.org/drawingml/2006/main">
              <a:t>- Избегать стереотипов и предположений о культурном поведении.</a:t>
            </a:r>
          </a:p>
          <a:p>
            <a:r xmlns:a="http://schemas.openxmlformats.org/drawingml/2006/main">
              <a:t>- Укрепление доверия в разнообразных командах с разными ожиданиями.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Стратегии эффективного кросс-культурного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1. **Развивайте культурную компетентность:** узнайте о культурном происхождении членов команды.</a:t>
            </a:r>
          </a:p>
          <a:p>
            <a:r xmlns:a="http://schemas.openxmlformats.org/drawingml/2006/main">
              <a:t>2. **Поощряйте инклюзивность:** поощряйте участие и цените различные точки зрения.</a:t>
            </a:r>
          </a:p>
          <a:p>
            <a:r xmlns:a="http://schemas.openxmlformats.org/drawingml/2006/main">
              <a:t>3. **Практикуйте открытое общение:** используйте понятный, уважительный и учитывающий культурные особенности язык.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Практические примеры кросс-культурного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Примеры лидеров, решающих культурные проблемы:</a:t>
            </a:r>
          </a:p>
          <a:p>
            <a:r xmlns:a="http://schemas.openxmlformats.org/drawingml/2006/main">
              <a:t>- Пример 1: Управление многокультурной проектной командой в глобальной организации.</a:t>
            </a:r>
          </a:p>
          <a:p>
            <a:r xmlns:a="http://schemas.openxmlformats.org/drawingml/2006/main">
              <a:t>- Пример 2: Переговоры о партнерстве в разных культурных регионах.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Учет культурных различий является ключевым аспектом современного лидерства.</a:t>
            </a:r>
          </a:p>
          <a:p>
            <a:r xmlns:a="http://schemas.openxmlformats.org/drawingml/2006/main">
              <a:t>Лидеры, которые принимают многообразие и адаптируют свои подходы, могут создавать более сильные и инклюзивные команды.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