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 xmlns:a="http://schemas.openxmlformats.org/drawingml/2006/main">
              <a:t>Лекция 15: Устойчивое лидерство и будущие тенденции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 xmlns:a="http://schemas.openxmlformats.org/drawingml/2006/main">
              <a:t>Курс «Лидерство и мотивация»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Введение в устойчивое лидерство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Устойчивое лидерство направлено на создание долгосрочной ценности для организаций и общества.</a:t>
            </a:r>
          </a:p>
          <a:p>
            <a:r xmlns:a="http://schemas.openxmlformats.org/drawingml/2006/main">
              <a:t>Особое внимание уделяется этическим нормам, экологической ответственности и социальному влиянию.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Основные принципы устойчивого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**Этика и честность:** Руководители действуют ответственно и прозрачно.</a:t>
            </a:r>
          </a:p>
          <a:p>
            <a:r xmlns:a="http://schemas.openxmlformats.org/drawingml/2006/main">
              <a:t>- **Взаимодействие с заинтересованными сторонами**: отдавайте приоритет интересам сотрудников, клиентов и сообществ.</a:t>
            </a:r>
          </a:p>
          <a:p>
            <a:r xmlns:a="http://schemas.openxmlformats.org/drawingml/2006/main">
              <a:t>- **Охрана окружающей среды:** Придерживайтесь экологически безопасных методов.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Этическое лидерство и корпоративная социальная ответственность (КСО)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Этическое лидерство обеспечивает справедливость, ответственность и уважение.</a:t>
            </a:r>
          </a:p>
          <a:p>
            <a:r xmlns:a="http://schemas.openxmlformats.org/drawingml/2006/main">
              <a:t>- КСО включает в себя инициативы, способствующие общественному благополучию, такие как общественные программы или проекты по устойчивому развитию.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Будущие тенденции в лидерстве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**Цифровая трансформация:** Лидеры должны адаптироваться к технологическому прогрессу.</a:t>
            </a:r>
          </a:p>
          <a:p>
            <a:r xmlns:a="http://schemas.openxmlformats.org/drawingml/2006/main">
              <a:t>- **Разнообразие и инклюзивность**: создание разнообразных команд способствует инновациям и устойчивости.</a:t>
            </a:r>
          </a:p>
          <a:p>
            <a:r xmlns:a="http://schemas.openxmlformats.org/drawingml/2006/main">
              <a:t>- **Модели удаленной работы**: эффективное руководство распределенными командами по-прежнему будет иметь решающее значение.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Устойчивость в современных стратегиях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Интеграция целей устойчивого развития в бизнес-стратегии.</a:t>
            </a:r>
          </a:p>
          <a:p>
            <a:r xmlns:a="http://schemas.openxmlformats.org/drawingml/2006/main">
              <a:t>- Измеряйте успех, используя экологические, социальные и управленческие показатели (ESG).</a:t>
            </a:r>
          </a:p>
          <a:p>
            <a:r xmlns:a="http://schemas.openxmlformats.org/drawingml/2006/main">
              <a:t>- Развивать культуру инноваций для решения глобальных проблем.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Проблемы достижения устойчивого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- Баланс краткосрочной прибыльности с долгосрочными целями.</a:t>
            </a:r>
          </a:p>
          <a:p>
            <a:r xmlns:a="http://schemas.openxmlformats.org/drawingml/2006/main">
              <a:t>- Преодоление сопротивления изменениям внутри организаций.</a:t>
            </a:r>
          </a:p>
          <a:p>
            <a:r xmlns:a="http://schemas.openxmlformats.org/drawingml/2006/main">
              <a:t>- Решение сложных проблем глобального устойчивого развития.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Практические примеры устойчивого лидерства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Примеры организаций, придерживающихся принципов устойчивого лидерства:</a:t>
            </a:r>
          </a:p>
          <a:p>
            <a:r xmlns:a="http://schemas.openxmlformats.org/drawingml/2006/main">
              <a:t>- Пример 1: Многонациональная корпорация сокращает выбросы углерода за счет возобновляемых источников энергии.</a:t>
            </a:r>
          </a:p>
          <a:p>
            <a:r xmlns:a="http://schemas.openxmlformats.org/drawingml/2006/main">
              <a:t>- Пример 2: Стартап, внедряющий КСО в свою основную бизнес-модель.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t>Заключение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 xmlns:a="http://schemas.openxmlformats.org/drawingml/2006/main">
              <a:t>Устойчивое лидерство имеет решающее значение для долгосрочного успеха организации и общественного прогресса.</a:t>
            </a:r>
          </a:p>
          <a:p>
            <a:r xmlns:a="http://schemas.openxmlformats.org/drawingml/2006/main">
              <a:t>Отдавая приоритет этике, устойчивому развитию и инновациям, лидеры могут добиться долгосрочных положительных результатов.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