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Теории лидерства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Изучение основных теорий лидерства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Что такое теории лидерства?</a:t>
            </a:r>
          </a:p>
          <a:p>
            <a:r xmlns:a="http://schemas.openxmlformats.org/drawingml/2006/main">
              <a:t>- Концепции, объясняющие, как лидеры мотивируют, влияют и направляют других.</a:t>
            </a:r>
          </a:p>
          <a:p>
            <a:r xmlns:a="http://schemas.openxmlformats.org/drawingml/2006/main">
              <a:t>- Важность: Понимание этих теорий помогает развивать эффективное лидерство.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Теория черт характера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Основная идея: Лидерами рождаются, а не становятся.</a:t>
            </a:r>
          </a:p>
          <a:p>
            <a:r xmlns:a="http://schemas.openxmlformats.org/drawingml/2006/main">
              <a:t>- Черты характера: харизма, интеллект, решительность.</a:t>
            </a:r>
          </a:p>
          <a:p>
            <a:r xmlns:a="http://schemas.openxmlformats.org/drawingml/2006/main">
              <a:t>- Критика: не учитывает усвоенное поведение или факторы окружающей среды.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Поведенческая теория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Основная идея: Лидерство — это действия, а не черты характера.</a:t>
            </a:r>
          </a:p>
          <a:p>
            <a:r xmlns:a="http://schemas.openxmlformats.org/drawingml/2006/main">
              <a:t>- Ориентация на задачу: сосредоточенность на целях и производительности.</a:t>
            </a:r>
          </a:p>
          <a:p>
            <a:r xmlns:a="http://schemas.openxmlformats.org/drawingml/2006/main">
              <a:t>- Ориентация на людей: делает упор на развитие команды и взаимоотношений.</a:t>
            </a:r>
          </a:p>
          <a:p>
            <a:r xmlns:a="http://schemas.openxmlformats.org/drawingml/2006/main">
              <a:t>- Критика: Отсутствие чувствительности к контексту.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Теория непредвиденных обстоятельств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Основная идея: Эффективность зависит от ситуации.</a:t>
            </a:r>
          </a:p>
          <a:p>
            <a:r xmlns:a="http://schemas.openxmlformats.org/drawingml/2006/main">
              <a:t>- Модель ситуационных обстоятельств Фидлера: соотнесите стиль лидерства с ситуацией.</a:t>
            </a:r>
          </a:p>
          <a:p>
            <a:r xmlns:a="http://schemas.openxmlformats.org/drawingml/2006/main">
              <a:t>- Ситуационное лидерство Херси-Бланшара: адаптируйте стиль к зрелости последователей.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Ситуационное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Фокус: Гибкость в подходах к лидерству.</a:t>
            </a:r>
          </a:p>
          <a:p>
            <a:r xmlns:a="http://schemas.openxmlformats.org/drawingml/2006/main">
              <a:t>- Стили лидерства:</a:t>
            </a:r>
          </a:p>
          <a:p>
            <a:r xmlns:a="http://schemas.openxmlformats.org/drawingml/2006/main">
              <a:t>• Директива (указание): сильное направление, слабая поддержка.</a:t>
            </a:r>
          </a:p>
          <a:p>
            <a:r xmlns:a="http://schemas.openxmlformats.org/drawingml/2006/main">
              <a:t>• Коучинг (продажи): четкое руководство, четкая поддержка.</a:t>
            </a:r>
          </a:p>
          <a:p>
            <a:r xmlns:a="http://schemas.openxmlformats.org/drawingml/2006/main">
              <a:t>• Поддержка (участие): слабое направление, высокая поддержка.</a:t>
            </a:r>
          </a:p>
          <a:p>
            <a:r xmlns:a="http://schemas.openxmlformats.org/drawingml/2006/main">
              <a:t>• Делегирование: слабое руководство, слабая поддержка.</a:t>
            </a:r>
          </a:p>
          <a:p>
            <a:r xmlns:a="http://schemas.openxmlformats.org/drawingml/2006/main">
              <a:t>- Практическое применение.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Сравнение теорий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Таблица сравнения теорий:</a:t>
            </a:r>
          </a:p>
          <a:p>
            <a:r xmlns:a="http://schemas.openxmlformats.org/drawingml/2006/main">
              <a:t>• Фокус: черты, поведение или контекст.</a:t>
            </a:r>
          </a:p>
          <a:p>
            <a:r xmlns:a="http://schemas.openxmlformats.org/drawingml/2006/main">
              <a:t>• Сильные и слабые стороны.</a:t>
            </a:r>
          </a:p>
          <a:p>
            <a:r xmlns:a="http://schemas.openxmlformats.org/drawingml/2006/main">
              <a:t>• Сценарии наилучшего использования.</a:t>
            </a:r>
          </a:p>
          <a:p>
            <a:r xmlns:a="http://schemas.openxmlformats.org/drawingml/2006/main">
              <a:t>- Подчеркнуть взаимодополняемость современных практик.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Резюме: теории черт, поведения, обстоятельств и ситуации.</a:t>
            </a:r>
          </a:p>
          <a:p>
            <a:r xmlns:a="http://schemas.openxmlformats.org/drawingml/2006/main">
              <a:t>- Важность: Интеграция для адаптивного лидерства.</a:t>
            </a:r>
          </a:p>
          <a:p>
            <a:r xmlns:a="http://schemas.openxmlformats.org/drawingml/2006/main">
              <a:t>- Цитата: «Лидерство заключается не в том, чтобы быть ответственным. Оно заключается в том, чтобы заботиться о тех, кто находится под вашим контролем». – Саймон Синек.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