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t>Лекция 3: Стили лидерства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 xmlns:a="http://schemas.openxmlformats.org/drawingml/2006/main">
              <a:t>Курс «Лидерство и мотивация»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Введение в стили лидерства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Стили лидерства определяют подход, который руководители используют для мотивации и управления своими командами.</a:t>
            </a:r>
          </a:p>
          <a:p>
            <a:r xmlns:a="http://schemas.openxmlformats.org/drawingml/2006/main">
              <a:t>В этой лекции основное внимание уделяется изучению ключевых стилей лидерства и их применению.</a:t>
            </a:r>
          </a:p>
          <a:p>
            <a:r xmlns:a="http://schemas.openxmlformats.org/drawingml/2006/main">
              <a:t>Понимание стилей помогает руководителям адаптироваться к различным организационным потребностям и задачам.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Автократическое лидерство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Автократическое лидерство подразумевает высокий уровень контроля, при котором решения принимаются исключительно лидером.</a:t>
            </a:r>
          </a:p>
          <a:p>
            <a:r xmlns:a="http://schemas.openxmlformats.org/drawingml/2006/main">
              <a:t>- Эффективен в ситуациях, требующих быстрого принятия решений или когда командам необходимо строгое руководство.</a:t>
            </a:r>
          </a:p>
          <a:p>
            <a:r xmlns:a="http://schemas.openxmlformats.org/drawingml/2006/main">
              <a:t>- Проблемы: со временем может подавлять креативность и снижать моральный дух сотрудников.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Демократическое лидерство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Демократические лидеры поощряют участие и ценят вклад членов команды.</a:t>
            </a:r>
          </a:p>
          <a:p>
            <a:r xmlns:a="http://schemas.openxmlformats.org/drawingml/2006/main">
              <a:t>- Преимущества: Способствует сотрудничеству, инновациям и удовлетворенности команды.</a:t>
            </a:r>
          </a:p>
          <a:p>
            <a:r xmlns:a="http://schemas.openxmlformats.org/drawingml/2006/main">
              <a:t>- Проблемы: Может замедлить принятие решений, особенно в экстренных ситуациях.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Лидерство невмешательства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Этот стиль подразумевает минимальный надзор, предоставляя членам команды свободу действий.</a:t>
            </a:r>
          </a:p>
          <a:p>
            <a:r xmlns:a="http://schemas.openxmlformats.org/drawingml/2006/main">
              <a:t>- Преимущества: Способствует инновациям и самостоятельному решению проблем.</a:t>
            </a:r>
          </a:p>
          <a:p>
            <a:r xmlns:a="http://schemas.openxmlformats.org/drawingml/2006/main">
              <a:t>- Проблемы: могут привести к отсутствию направления и неэффективности, если не управлять ими должным образом.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Трансформационное лидерство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Трансформационные лидеры вдохновляют на перемены, концентрируясь на видении и долгосрочных целях.</a:t>
            </a:r>
          </a:p>
          <a:p>
            <a:r xmlns:a="http://schemas.openxmlformats.org/drawingml/2006/main">
              <a:t>- Ключевые черты: харизма, мотивация и нацеленность на личностный и профессиональный рост членов команды.</a:t>
            </a:r>
          </a:p>
          <a:p>
            <a:r xmlns:a="http://schemas.openxmlformats.org/drawingml/2006/main">
              <a:t>- Применение: Идеально подходит для динамичных отраслей, требующих инноваций.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Транзакционное лидерство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Транзакционное лидерство фокусируется на структуре, вознаграждениях и наказаниях.</a:t>
            </a:r>
          </a:p>
          <a:p>
            <a:r xmlns:a="http://schemas.openxmlformats.org/drawingml/2006/main">
              <a:t>- Преимущества: Четкие ожидания и ответственность.</a:t>
            </a:r>
          </a:p>
          <a:p>
            <a:r xmlns:a="http://schemas.openxmlformats.org/drawingml/2006/main">
              <a:t>- Проблемы: ограниченное внимание к личностному росту и долгосрочной мотивации.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Адаптивное лидерство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Адаптивное лидерство подразумевает гибкость и эффективное реагирование на меняющиеся условия.</a:t>
            </a:r>
          </a:p>
          <a:p>
            <a:r xmlns:a="http://schemas.openxmlformats.org/drawingml/2006/main">
              <a:t>- Лидеры анализируют ситуации и корректируют свой стиль в соответствии с потребностями команды.</a:t>
            </a:r>
          </a:p>
          <a:p>
            <a:r xmlns:a="http://schemas.openxmlformats.org/drawingml/2006/main">
              <a:t>- Ключевые черты: эмоциональный интеллект, решение проблем и сотрудничество.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Стили лидерства не являются универсальными.</a:t>
            </a:r>
          </a:p>
          <a:p>
            <a:r xmlns:a="http://schemas.openxmlformats.org/drawingml/2006/main">
              <a:t>Эффективные лидеры оценивают ситуации и адаптируют свой стиль для достижения наилучших результатов.</a:t>
            </a:r>
          </a:p>
          <a:p>
            <a:r xmlns:a="http://schemas.openxmlformats.org/drawingml/2006/main">
              <a:t>Сочетание стилей часто приводит к наибольшему успеху в различных организационных условиях.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