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 xmlns:a="http://schemas.openxmlformats.org/drawingml/2006/main">
              <a:t>Лекция 4: Лидерство и эмоциональный интеллект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 xmlns:a="http://schemas.openxmlformats.org/drawingml/2006/main">
              <a:t>Курс «Лидерство и мотивация»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Введение в эмоциональный интеллект (ЭИ)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Эмоциональный интеллект (ЭИ) — это способность понимать и управлять своими эмоциями и эмоциями других людей.</a:t>
            </a:r>
          </a:p>
          <a:p>
            <a:r xmlns:a="http://schemas.openxmlformats.org/drawingml/2006/main">
              <a:t>В лидерстве ЭИ имеет решающее значение для построения отношений, управления стрессом и создания позитивной атмосферы в команде.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Компоненты ЭИ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EI состоит из пяти основных компонентов:</a:t>
            </a:r>
          </a:p>
          <a:p>
            <a:r xmlns:a="http://schemas.openxmlformats.org/drawingml/2006/main">
              <a:t>- **Самосознание**: распознавание и понимание своих эмоций.</a:t>
            </a:r>
          </a:p>
          <a:p>
            <a:r xmlns:a="http://schemas.openxmlformats.org/drawingml/2006/main">
              <a:t>- **Саморегуляция:** контроль импульсов и адаптация к изменениям.</a:t>
            </a:r>
          </a:p>
          <a:p>
            <a:r xmlns:a="http://schemas.openxmlformats.org/drawingml/2006/main">
              <a:t>- **Мотивация:** Стремление достигать целей, превосходящих ожидания.</a:t>
            </a:r>
          </a:p>
          <a:p>
            <a:r xmlns:a="http://schemas.openxmlformats.org/drawingml/2006/main">
              <a:t>- **Эмпатия:** понимание и разделение чувств других.</a:t>
            </a:r>
          </a:p>
          <a:p>
            <a:r xmlns:a="http://schemas.openxmlformats.org/drawingml/2006/main">
              <a:t>- **Социальные навыки:** Построение сетей и эффективное управление отношениями.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Самосознание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Самосознание является основой ЭИ.</a:t>
            </a:r>
          </a:p>
          <a:p>
            <a:r xmlns:a="http://schemas.openxmlformats.org/drawingml/2006/main">
              <a:t>- Лидеры с высоким уровнем самосознания понимают свои сильные и слабые стороны, а также эмоциональные триггеры.</a:t>
            </a:r>
          </a:p>
          <a:p>
            <a:r xmlns:a="http://schemas.openxmlformats.org/drawingml/2006/main">
              <a:t>- Преимущества: Улучшает процесс принятия решений и помогает руководителям наладить подлинную связь со своими командами.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Эмпатия в лидерстве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Эмпатия — это понимание точек зрения и эмоций членов команды.</a:t>
            </a:r>
          </a:p>
          <a:p>
            <a:r xmlns:a="http://schemas.openxmlformats.org/drawingml/2006/main">
              <a:t>- Эмпатичные лидеры выстраивают доверительные отношения и создают благоприятную рабочую среду.</a:t>
            </a:r>
          </a:p>
          <a:p>
            <a:r xmlns:a="http://schemas.openxmlformats.org/drawingml/2006/main">
              <a:t>- Примеры: активное выслушивание опасений, признание индивидуальных проблем.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Социальные навыки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Социальные навыки позволяют лидерам эффективно общаться, разрешать конфликты и выстраивать сети.</a:t>
            </a:r>
          </a:p>
          <a:p>
            <a:r xmlns:a="http://schemas.openxmlformats.org/drawingml/2006/main">
              <a:t>- Ключевые аспекты: Убеждение, командная работа и способность вдохновлять и мотивировать других.</a:t>
            </a:r>
          </a:p>
          <a:p>
            <a:r xmlns:a="http://schemas.openxmlformats.org/drawingml/2006/main">
              <a:t>- Лидеры с развитыми социальными навыками способствуют сотрудничеству и достижению успеха в команде.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Развитие ЭИ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Эмоциональный интеллект можно развить с помощью практики:</a:t>
            </a:r>
          </a:p>
          <a:p>
            <a:r xmlns:a="http://schemas.openxmlformats.org/drawingml/2006/main">
              <a:t>- **Саморефлексия:** регулярно оценивайте свои эмоциональные реакции и поведение.</a:t>
            </a:r>
          </a:p>
          <a:p>
            <a:r xmlns:a="http://schemas.openxmlformats.org/drawingml/2006/main">
              <a:t>- **Обратная связь**: ищите конструктивные идеи у коллег и наставников.</a:t>
            </a:r>
          </a:p>
          <a:p>
            <a:r xmlns:a="http://schemas.openxmlformats.org/drawingml/2006/main">
              <a:t>- **Осознанность**: практикуйте сохранение присутствия и управление стрессом.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Проблемы использования ЭИ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Несмотря на всю мощь ЭИ, у нее есть свои проблемы:</a:t>
            </a:r>
          </a:p>
          <a:p>
            <a:r xmlns:a="http://schemas.openxmlformats.org/drawingml/2006/main">
              <a:t>- Баланс эмпатии и объективности при принятии решений.</a:t>
            </a:r>
          </a:p>
          <a:p>
            <a:r xmlns:a="http://schemas.openxmlformats.org/drawingml/2006/main">
              <a:t>- Избегать чрезмерного акцента на эмоциях в ущерб выполнению задачи.</a:t>
            </a:r>
          </a:p>
          <a:p>
            <a:r xmlns:a="http://schemas.openxmlformats.org/drawingml/2006/main">
              <a:t>- Распознавание и управление эмоциональным манипулированием.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Заключение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Эмоциональный интеллект — краеугольный камень эффективного лидерства.</a:t>
            </a:r>
          </a:p>
          <a:p>
            <a:r xmlns:a="http://schemas.openxmlformats.org/drawingml/2006/main">
              <a:t>Развивая эмоциональный интеллект, лидеры могут внушать доверие, справляться с трудностями и создавать высокоэффективные команды.</a:t>
            </a:r>
          </a:p>
          <a:p>
            <a:r xmlns:a="http://schemas.openxmlformats.org/drawingml/2006/main">
              <a:t>ЭИ — это не просто навык, а жизненный путь самосовершенствования.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