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 xmlns:a="http://schemas.openxmlformats.org/drawingml/2006/main">
              <a:t>Лекция 5: Теории мотивации: обзор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 xmlns:a="http://schemas.openxmlformats.org/drawingml/2006/main">
              <a:t>Курс «Лидерство и мотивация»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Введение в теории мотивации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Теории мотивации объясняют психологические процессы, побуждающие людей достигать целей.</a:t>
            </a:r>
          </a:p>
          <a:p>
            <a:r xmlns:a="http://schemas.openxmlformats.org/drawingml/2006/main">
              <a:t>Понимание этих теорий имеет решающее значение для руководителей, поскольку позволяет им повышать эффективность работы команды и ее удовлетворенность.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Иерархия потребностей Маслоу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Теория Маслоу классифицирует человеческие потребности в иерархию:</a:t>
            </a:r>
          </a:p>
          <a:p>
            <a:r xmlns:a="http://schemas.openxmlformats.org/drawingml/2006/main">
              <a:t>1. **Физиологические потребности**: основные потребности, такие как еда, вода и жилье.</a:t>
            </a:r>
          </a:p>
          <a:p>
            <a:r xmlns:a="http://schemas.openxmlformats.org/drawingml/2006/main">
              <a:t>2. **Потребности в безопасности:** Надежность работы, финансовая стабильность и здоровье.</a:t>
            </a:r>
          </a:p>
          <a:p>
            <a:r xmlns:a="http://schemas.openxmlformats.org/drawingml/2006/main">
              <a:t>3. **Социальные потребности:** Отношения, принадлежность и сообщество.</a:t>
            </a:r>
          </a:p>
          <a:p>
            <a:r xmlns:a="http://schemas.openxmlformats.org/drawingml/2006/main">
              <a:t>4. **Потребность в уважении:** Признание, достижения и уважение.</a:t>
            </a:r>
          </a:p>
          <a:p>
            <a:r xmlns:a="http://schemas.openxmlformats.org/drawingml/2006/main">
              <a:t>5. **Самоактуализация:** реализация личностного потенциала.</a:t>
            </a:r>
          </a:p>
          <a:p>
            <a:r xmlns:a="http://schemas.openxmlformats.org/drawingml/2006/main">
              <a:t>Применение: Руководители должны учитывать каждый уровень, чтобы поддерживать мотивацию команды.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Двухфакторная теория Герцберга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Герцберг выделяет два фактора, влияющих на мотивацию:</a:t>
            </a:r>
          </a:p>
          <a:p>
            <a:r xmlns:a="http://schemas.openxmlformats.org/drawingml/2006/main">
              <a:t>- **Факторы гигиены:** Гарантия занятости, зарплата, условия труда. Отсутствие вызывает неудовлетворенность.</a:t>
            </a:r>
          </a:p>
          <a:p>
            <a:r xmlns:a="http://schemas.openxmlformats.org/drawingml/2006/main">
              <a:t>- **Мотиваторы:** Достижение, признание, рост. Присутствие приводит к удовлетворению.</a:t>
            </a:r>
          </a:p>
          <a:p>
            <a:r xmlns:a="http://schemas.openxmlformats.org/drawingml/2006/main">
              <a:t>Практическое применение: Объедините сильные гигиенические факторы с мотиваторами, чтобы способствовать долгосрочному вовлечению.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Теория потребностей Макклелланда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Теория Макклелланда выделяет три мотиватора:</a:t>
            </a:r>
          </a:p>
          <a:p>
            <a:r xmlns:a="http://schemas.openxmlformats.org/drawingml/2006/main">
              <a:t>- **Потребность в достижении:** Желание совершенства и успеха.</a:t>
            </a:r>
          </a:p>
          <a:p>
            <a:r xmlns:a="http://schemas.openxmlformats.org/drawingml/2006/main">
              <a:t>- **Потребность в принадлежности:** Желание отношений и социального взаимодействия.</a:t>
            </a:r>
          </a:p>
          <a:p>
            <a:r xmlns:a="http://schemas.openxmlformats.org/drawingml/2006/main">
              <a:t>- **Потребность во власти:** Желание влиять на других и руководить ими.</a:t>
            </a:r>
          </a:p>
          <a:p>
            <a:r xmlns:a="http://schemas.openxmlformats.org/drawingml/2006/main">
              <a:t>Применение: адаптируйте стратегии лидерства к индивидуальным мотиваторам.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Практическое применение теорий мотивации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Эффективные лидеры применяют теории мотивации следующим образом:</a:t>
            </a:r>
          </a:p>
          <a:p>
            <a:r xmlns:a="http://schemas.openxmlformats.org/drawingml/2006/main">
              <a:t>- Выявление индивидуальных потребностей членов команды.</a:t>
            </a:r>
          </a:p>
          <a:p>
            <a:r xmlns:a="http://schemas.openxmlformats.org/drawingml/2006/main">
              <a:t>- Создание персонализированных стимулов и возможностей для роста.</a:t>
            </a:r>
          </a:p>
          <a:p>
            <a:r xmlns:a="http://schemas.openxmlformats.org/drawingml/2006/main">
              <a:t>- Поощрение культуры признания и поддержки.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Проблемы применения теорий мотивации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Руководители часто сталкиваются с такими проблемами, как:</a:t>
            </a:r>
          </a:p>
          <a:p>
            <a:r xmlns:a="http://schemas.openxmlformats.org/drawingml/2006/main">
              <a:t>- Баланс различных потребностей и мотиваторов команды.</a:t>
            </a:r>
          </a:p>
          <a:p>
            <a:r xmlns:a="http://schemas.openxmlformats.org/drawingml/2006/main">
              <a:t>- Рассмотрение внутренней и внешней мотивации.</a:t>
            </a:r>
          </a:p>
          <a:p>
            <a:r xmlns:a="http://schemas.openxmlformats.org/drawingml/2006/main">
              <a:t>- Преодоление культурных различий в мотивационных факторах.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Мотивация в настройках команды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Команды мотивируются посредством:</a:t>
            </a:r>
          </a:p>
          <a:p>
            <a:r xmlns:a="http://schemas.openxmlformats.org/drawingml/2006/main">
              <a:t>- Четкие цели и согласованные стимулы.</a:t>
            </a:r>
          </a:p>
          <a:p>
            <a:r xmlns:a="http://schemas.openxmlformats.org/drawingml/2006/main">
              <a:t>- Поощрение сотрудничества и укрепление доверия.</a:t>
            </a:r>
          </a:p>
          <a:p>
            <a:r xmlns:a="http://schemas.openxmlformats.org/drawingml/2006/main">
              <a:t>- Празднование достижений для укрепления морального духа и вовлеченности.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Заключение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Мотивация — это динамичный и непрерывный процесс.</a:t>
            </a:r>
          </a:p>
          <a:p>
            <a:r xmlns:a="http://schemas.openxmlformats.org/drawingml/2006/main">
              <a:t>Лидеры, которые понимают и применяют теории мотивации, могут создавать высокопроизводительные и удовлетворенные команды.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