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 xmlns:a="http://schemas.openxmlformats.org/drawingml/2006/main">
              <a:t>Лекция 6: Внутренняя и внешняя мотивация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 xmlns:a="http://schemas.openxmlformats.org/drawingml/2006/main">
              <a:t>Курс «Лидерство и мотивация»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Введение в типы мотивации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Мотивацию можно разделить на два основных типа: внутреннюю и внешнюю.</a:t>
            </a:r>
          </a:p>
          <a:p>
            <a:r xmlns:a="http://schemas.openxmlformats.org/drawingml/2006/main">
              <a:t>Понимание этих различий помогает руководителям разрабатывать сбалансированные подходы для повышения эффективности работы команды.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Внутренняя мотивация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Внутренняя мотивация исходит изнутри человека.</a:t>
            </a:r>
          </a:p>
          <a:p>
            <a:r xmlns:a="http://schemas.openxmlformats.org/drawingml/2006/main">
              <a:t>- Движимые личным удовлетворением, любопытством и радостью от достижений.</a:t>
            </a:r>
          </a:p>
          <a:p>
            <a:r xmlns:a="http://schemas.openxmlformats.org/drawingml/2006/main">
              <a:t>- Примеры: получение удовольствия от сложной задачи, стремление к личностному росту или освоение навыка.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Внешняя мотивация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Внешняя мотивация формируется под влиянием внешних вознаграждений или давления.</a:t>
            </a:r>
          </a:p>
          <a:p>
            <a:r xmlns:a="http://schemas.openxmlformats.org/drawingml/2006/main">
              <a:t>- Под влиянием таких факторов, как денежное вознаграждение, продвижение по службе или признание.</a:t>
            </a:r>
          </a:p>
          <a:p>
            <a:r xmlns:a="http://schemas.openxmlformats.org/drawingml/2006/main">
              <a:t>- Примеры: работа ради зарплаты, соблюдение сроков, чтобы избежать штрафов.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Ключевые различия между внутренней и внешней мотивацией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- **Источник:** Внутренний фактор — внутренний, а внешний — зависит от внешних факторов.</a:t>
            </a:r>
          </a:p>
          <a:p>
            <a:r xmlns:a="http://schemas.openxmlformats.org/drawingml/2006/main">
              <a:t>- **Устойчивость:** Внутренняя мотивация, как правило, более устойчива.</a:t>
            </a:r>
          </a:p>
          <a:p>
            <a:r xmlns:a="http://schemas.openxmlformats.org/drawingml/2006/main">
              <a:t>- **Примеры:** Учеба ради личностного роста или учеба ради оценок.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Стратегии развития внутренней мотивации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- Поощряйте самостоятельность: позвольте людям принимать решения и нести ответственность за выполнение своих задач.</a:t>
            </a:r>
          </a:p>
          <a:p>
            <a:r xmlns:a="http://schemas.openxmlformats.org/drawingml/2006/main">
              <a:t>- Обеспечьте значимую работу: свяжите задачи с личными или организационными ценностями.</a:t>
            </a:r>
          </a:p>
          <a:p>
            <a:r xmlns:a="http://schemas.openxmlformats.org/drawingml/2006/main">
              <a:t>- Предоставляйте возможности для совершенствования навыков: поддерживайте развитие навыков и обучение.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Баланс внутренней и внешней мотивации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Эффективные лидеры уравновешивают оба типа мотивации посредством:</a:t>
            </a:r>
          </a:p>
          <a:p>
            <a:r xmlns:a="http://schemas.openxmlformats.org/drawingml/2006/main">
              <a:t>- Согласование внешних вознаграждений с внутренними целями.</a:t>
            </a:r>
          </a:p>
          <a:p>
            <a:r xmlns:a="http://schemas.openxmlformats.org/drawingml/2006/main">
              <a:t>- Избегайте чрезмерной зависимости от внешних вознаграждений, которые могут подорвать внутреннюю мотивацию.</a:t>
            </a:r>
          </a:p>
          <a:p>
            <a:r xmlns:a="http://schemas.openxmlformats.org/drawingml/2006/main">
              <a:t>- Распознавание индивидуальных предпочтений и разработка мотивационных подходов.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Проблемы применения типов мотивации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- Чрезмерный акцент на внешних вознаграждениях может привести к зависимости и снижению внутренней мотивации.</a:t>
            </a:r>
          </a:p>
          <a:p>
            <a:r xmlns:a="http://schemas.openxmlformats.org/drawingml/2006/main">
              <a:t>- Определение мотивации людей требует времени и усилий.</a:t>
            </a:r>
          </a:p>
          <a:p>
            <a:r xmlns:a="http://schemas.openxmlformats.org/drawingml/2006/main">
              <a:t>- Культурные различия влияют на эффективность мотивационных стратегий.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Заключение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Как внутренняя, так и внешняя мотивация играют важную роль в лидерстве.</a:t>
            </a:r>
          </a:p>
          <a:p>
            <a:r xmlns:a="http://schemas.openxmlformats.org/drawingml/2006/main">
              <a:t>Сбалансированный подход повышает индивидуальную и командную производительность, одновременно способствуя долгосрочному взаимодействию.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