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1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474" y="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3"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buNone/>
            </a:pPr>
            <a:r>
              <a:rPr lang="en-GB" sz="4400" b="0" strike="noStrike" spc="-1">
                <a:latin typeface="Arial"/>
              </a:rPr>
              <a:t>Click to move the slide</a:t>
            </a:r>
          </a:p>
        </p:txBody>
      </p:sp>
      <p:sp>
        <p:nvSpPr>
          <p:cNvPr id="174"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en-GB" sz="2000" b="0" strike="noStrike" spc="-1">
                <a:latin typeface="Arial"/>
              </a:rPr>
              <a:t>Click to edit the notes' format</a:t>
            </a:r>
          </a:p>
        </p:txBody>
      </p:sp>
      <p:sp>
        <p:nvSpPr>
          <p:cNvPr id="175"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en-GB" sz="1400" b="0" strike="noStrike" spc="-1">
                <a:latin typeface="Times New Roman"/>
              </a:rPr>
              <a:t>&lt;header&gt;</a:t>
            </a:r>
          </a:p>
        </p:txBody>
      </p:sp>
      <p:sp>
        <p:nvSpPr>
          <p:cNvPr id="176" name="PlaceHolder 4"/>
          <p:cNvSpPr>
            <a:spLocks noGrp="1"/>
          </p:cNvSpPr>
          <p:nvPr>
            <p:ph type="dt" idx="13"/>
          </p:nvPr>
        </p:nvSpPr>
        <p:spPr>
          <a:xfrm>
            <a:off x="4278960" y="0"/>
            <a:ext cx="3280680" cy="534240"/>
          </a:xfrm>
          <a:prstGeom prst="rect">
            <a:avLst/>
          </a:prstGeom>
          <a:noFill/>
          <a:ln w="0">
            <a:noFill/>
          </a:ln>
        </p:spPr>
        <p:txBody>
          <a:bodyPr lIns="0" tIns="0" rIns="0" bIns="0" anchor="t">
            <a:noAutofit/>
          </a:bodyPr>
          <a:lstStyle>
            <a:lvl1pPr algn="r">
              <a:buNone/>
              <a:defRPr lang="en-GB" sz="1400" b="0" strike="noStrike" spc="-1">
                <a:latin typeface="Times New Roman"/>
              </a:defRPr>
            </a:lvl1pPr>
          </a:lstStyle>
          <a:p>
            <a:pPr algn="r">
              <a:buNone/>
            </a:pPr>
            <a:r>
              <a:rPr lang="en-GB" sz="1400" b="0" strike="noStrike" spc="-1">
                <a:latin typeface="Times New Roman"/>
              </a:rPr>
              <a:t>&lt;date/time&gt;</a:t>
            </a:r>
          </a:p>
        </p:txBody>
      </p:sp>
      <p:sp>
        <p:nvSpPr>
          <p:cNvPr id="177" name="PlaceHolder 5"/>
          <p:cNvSpPr>
            <a:spLocks noGrp="1"/>
          </p:cNvSpPr>
          <p:nvPr>
            <p:ph type="ftr" idx="14"/>
          </p:nvPr>
        </p:nvSpPr>
        <p:spPr>
          <a:xfrm>
            <a:off x="0" y="10157400"/>
            <a:ext cx="3280680" cy="534240"/>
          </a:xfrm>
          <a:prstGeom prst="rect">
            <a:avLst/>
          </a:prstGeom>
          <a:noFill/>
          <a:ln w="0">
            <a:noFill/>
          </a:ln>
        </p:spPr>
        <p:txBody>
          <a:bodyPr lIns="0" tIns="0" rIns="0" bIns="0" anchor="b">
            <a:noAutofit/>
          </a:bodyPr>
          <a:lstStyle>
            <a:lvl1pPr>
              <a:defRPr lang="en-GB" sz="1400" b="0" strike="noStrike" spc="-1">
                <a:latin typeface="Times New Roman"/>
              </a:defRPr>
            </a:lvl1pPr>
          </a:lstStyle>
          <a:p>
            <a:r>
              <a:rPr lang="en-GB" sz="1400" b="0" strike="noStrike" spc="-1">
                <a:latin typeface="Times New Roman"/>
              </a:rPr>
              <a:t>&lt;footer&gt;</a:t>
            </a:r>
          </a:p>
        </p:txBody>
      </p:sp>
      <p:sp>
        <p:nvSpPr>
          <p:cNvPr id="178" name="PlaceHolder 6"/>
          <p:cNvSpPr>
            <a:spLocks noGrp="1"/>
          </p:cNvSpPr>
          <p:nvPr>
            <p:ph type="sldNum" idx="15"/>
          </p:nvPr>
        </p:nvSpPr>
        <p:spPr>
          <a:xfrm>
            <a:off x="4278960" y="10157400"/>
            <a:ext cx="3280680" cy="534240"/>
          </a:xfrm>
          <a:prstGeom prst="rect">
            <a:avLst/>
          </a:prstGeom>
          <a:noFill/>
          <a:ln w="0">
            <a:noFill/>
          </a:ln>
        </p:spPr>
        <p:txBody>
          <a:bodyPr lIns="0" tIns="0" rIns="0" bIns="0" anchor="b">
            <a:noAutofit/>
          </a:bodyPr>
          <a:lstStyle>
            <a:lvl1pPr algn="r">
              <a:buNone/>
              <a:defRPr lang="en-GB" sz="1400" b="0" strike="noStrike" spc="-1">
                <a:latin typeface="Times New Roman"/>
              </a:defRPr>
            </a:lvl1pPr>
          </a:lstStyle>
          <a:p>
            <a:pPr algn="r">
              <a:buNone/>
            </a:pPr>
            <a:fld id="{7C65BF7E-F7A8-4372-80DA-55A2347C5425}" type="slidenum">
              <a:rPr lang="en-GB" sz="1400" b="0" strike="noStrike" spc="-1">
                <a:latin typeface="Times New Roman"/>
              </a:rPr>
              <a:t>‹#›</a:t>
            </a:fld>
            <a:endParaRPr lang="en-GB"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PlaceHolder 1"/>
          <p:cNvSpPr>
            <a:spLocks noGrp="1" noRot="1" noChangeAspect="1"/>
          </p:cNvSpPr>
          <p:nvPr>
            <p:ph type="sldImg"/>
          </p:nvPr>
        </p:nvSpPr>
        <p:spPr>
          <a:xfrm>
            <a:off x="1371600" y="1143000"/>
            <a:ext cx="4114800" cy="3086100"/>
          </a:xfrm>
          <a:prstGeom prst="rect">
            <a:avLst/>
          </a:prstGeom>
          <a:ln w="0">
            <a:noFill/>
          </a:ln>
        </p:spPr>
      </p:sp>
      <p:sp>
        <p:nvSpPr>
          <p:cNvPr id="323"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endParaRPr lang="en-GB" sz="2000" b="0" strike="noStrike" spc="-1">
              <a:latin typeface="Arial"/>
            </a:endParaRPr>
          </a:p>
        </p:txBody>
      </p:sp>
      <p:sp>
        <p:nvSpPr>
          <p:cNvPr id="324" name="PlaceHolder 3"/>
          <p:cNvSpPr>
            <a:spLocks noGrp="1"/>
          </p:cNvSpPr>
          <p:nvPr>
            <p:ph type="sldNum" idx="16"/>
          </p:nvPr>
        </p:nvSpPr>
        <p:spPr>
          <a:xfrm>
            <a:off x="3884760" y="8685360"/>
            <a:ext cx="2971080" cy="457920"/>
          </a:xfrm>
          <a:prstGeom prst="rect">
            <a:avLst/>
          </a:prstGeom>
          <a:noFill/>
          <a:ln w="0">
            <a:noFill/>
          </a:ln>
        </p:spPr>
        <p:txBody>
          <a:bodyPr lIns="0" tIns="0" rIns="0" bIns="0" anchor="b">
            <a:noAutofit/>
          </a:bodyPr>
          <a:lstStyle>
            <a:lvl1pPr algn="r">
              <a:lnSpc>
                <a:spcPct val="100000"/>
              </a:lnSpc>
              <a:buNone/>
              <a:defRPr lang="ru-RU" sz="1200" b="0" strike="noStrike" spc="-1">
                <a:latin typeface="Times New Roman"/>
              </a:defRPr>
            </a:lvl1pPr>
          </a:lstStyle>
          <a:p>
            <a:pPr algn="r">
              <a:lnSpc>
                <a:spcPct val="100000"/>
              </a:lnSpc>
              <a:buNone/>
            </a:pPr>
            <a:fld id="{7F28E8BE-149F-4A41-BB1E-BDA3346CAE0E}" type="slidenum">
              <a:rPr lang="ru-RU" sz="1200" b="0" strike="noStrike" spc="-1">
                <a:latin typeface="Times New Roman"/>
              </a:rPr>
              <a:t>1</a:t>
            </a:fld>
            <a:endParaRPr lang="en-GB"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PlaceHolder 1"/>
          <p:cNvSpPr>
            <a:spLocks noGrp="1" noRot="1" noChangeAspect="1"/>
          </p:cNvSpPr>
          <p:nvPr>
            <p:ph type="sldImg"/>
          </p:nvPr>
        </p:nvSpPr>
        <p:spPr>
          <a:xfrm>
            <a:off x="1371600" y="1143000"/>
            <a:ext cx="4114800" cy="3086100"/>
          </a:xfrm>
          <a:prstGeom prst="rect">
            <a:avLst/>
          </a:prstGeom>
          <a:ln w="0">
            <a:noFill/>
          </a:ln>
        </p:spPr>
      </p:sp>
      <p:sp>
        <p:nvSpPr>
          <p:cNvPr id="350"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450360" algn="just">
              <a:lnSpc>
                <a:spcPct val="100000"/>
              </a:lnSpc>
              <a:spcAft>
                <a:spcPts val="799"/>
              </a:spcAft>
              <a:buNone/>
              <a:tabLst>
                <a:tab pos="0" algn="l"/>
              </a:tabLst>
            </a:pPr>
            <a:r>
              <a:rPr lang="en-US" sz="1800" b="0" strike="noStrike" spc="-1">
                <a:latin typeface="Times New Roman"/>
                <a:ea typeface="Calibri"/>
              </a:rPr>
              <a:t>Most design projects have a brief, and a brief outlines or describes the project before you even begin designing. The brief itself is kind of a design project in its own way. So, it's interesting to look at this idea of, "what's in a brief?" A brief often describes what the project is, what its goals are, and how it's going to work. So, this involves looking at content, context, and audience. We need to define...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What is it?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Who is it for?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Where does it live?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Without this clear articulation of these goals, you could be making something for weeks or months without it really achieving what you wanted to achieve. So, let's look at how these three questions might work in a brief and let's look at some examples.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For instance, if we thought about what is it, let's come up with an idea. Perhaps we want to make a dombra tuner, that's something that could be quite interesting to exist on a digital platform. We can also think about who is it for, let's say that it's for beginning dombrists. It's not for master dombrists that might already know how to tune their dombra. It's really for novices - people that are just starting out and might need some help. We could also think about, where does it live? It would be logical for this to live on a phone app, so that it could be possible, it could be easy to carry around and something that we could use hands-free when we’re tuning our dombra. So, when you put these things together, you've got an accurate description, it's a phone app to tune your dombra for beginning dombrists. This is entirely non-visual but we've already started to give some shape to our idea. We've already started to describe it with words and this is pre-design. It's really design that outlines or defines what the project is before you've even made anything. </a:t>
            </a:r>
            <a:endParaRPr lang="en-GB" sz="1800" b="0" strike="noStrike" spc="-1">
              <a:latin typeface="Arial"/>
            </a:endParaRPr>
          </a:p>
          <a:p>
            <a:pPr marL="216000" indent="449640" algn="just">
              <a:lnSpc>
                <a:spcPct val="100000"/>
              </a:lnSpc>
              <a:spcAft>
                <a:spcPts val="799"/>
              </a:spcAft>
              <a:buNone/>
              <a:tabLst>
                <a:tab pos="0" algn="l"/>
              </a:tabLst>
            </a:pPr>
            <a:r>
              <a:rPr lang="en-US" sz="1800" b="0" strike="noStrike" spc="-1">
                <a:latin typeface="Times New Roman"/>
                <a:ea typeface="Calibri"/>
              </a:rPr>
              <a:t>So, let's try it again. But let's think of a different subject this time. How about an app for students who need chocolate bars or crisps for late-night study breaks. This app will allow you to find a specific food within a given area. It will be the main goal. </a:t>
            </a:r>
            <a:endParaRPr lang="en-GB" sz="1800" b="0" strike="noStrike" spc="-1">
              <a:latin typeface="Arial"/>
            </a:endParaRPr>
          </a:p>
          <a:p>
            <a:pPr marL="216000" indent="449640" algn="just">
              <a:lnSpc>
                <a:spcPct val="100000"/>
              </a:lnSpc>
              <a:spcAft>
                <a:spcPts val="799"/>
              </a:spcAft>
              <a:buNone/>
              <a:tabLst>
                <a:tab pos="0" algn="l"/>
              </a:tabLst>
            </a:pPr>
            <a:r>
              <a:rPr lang="en-US" sz="1800" b="0" strike="noStrike" spc="-1">
                <a:latin typeface="Times New Roman"/>
                <a:ea typeface="Calibri"/>
              </a:rPr>
              <a:t>Now let’s think about other subject. How about a digital microscope? That sounds like something that could be quite interesting to make as an app and that could utilize a lot of what a phone can do. So, who is it for? In this case, it's going to be for amateur scientists. So again, it's not for the novice but it's also not for the expert. A proven scientist might need something much more technical. Where would it live? It would seem again that this would work as a phone app best of all so it can utilize what a phone is good at. It could use the camera in the phone and it could use the screen of the phone to look at what you're magnifying. If we put these things together, we'd have an accurate description of what the project is, who it's for and where it's going to live? A digital microscope for amateur scientists on your phone. Again, it's purely non-visual. It really just describes the project using words. We've articulated what it is so when we start to make something, we've got a clear set of goals. This is really important to know that our goals, constraints, platform, audience, all of these things are going to shape and inform the design and quite often the designer doesn't get to decide these things. These things are determined by the client. Often, they're determined by the client in the brief, before the designer even gets a chance to think about them or work with them.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So, if you want to be a good designer you're going to need what the goals are? What the constraints are? What kind of platform your project is going to live on? Who the audience is? Because these things will inform your design. What this means is, you really need to know your project, you need to understand every aspect of it so you can make the best possible visual solution for it. More than anything, you need to be the expert no matter what kind of content you're going to be working with. You should be the expert as a designer, but also be the expert in terms of the content that you're working with.</a:t>
            </a:r>
            <a:endParaRPr lang="en-GB" sz="1800" b="0" strike="noStrike" spc="-1">
              <a:latin typeface="Arial"/>
            </a:endParaRPr>
          </a:p>
        </p:txBody>
      </p:sp>
      <p:sp>
        <p:nvSpPr>
          <p:cNvPr id="351" name="PlaceHolder 3"/>
          <p:cNvSpPr>
            <a:spLocks noGrp="1"/>
          </p:cNvSpPr>
          <p:nvPr>
            <p:ph type="sldNum" idx="25"/>
          </p:nvPr>
        </p:nvSpPr>
        <p:spPr>
          <a:xfrm>
            <a:off x="3884760" y="8685360"/>
            <a:ext cx="2971080" cy="457920"/>
          </a:xfrm>
          <a:prstGeom prst="rect">
            <a:avLst/>
          </a:prstGeom>
          <a:noFill/>
          <a:ln w="0">
            <a:noFill/>
          </a:ln>
        </p:spPr>
        <p:txBody>
          <a:bodyPr lIns="0" tIns="0" rIns="0" bIns="0" anchor="b">
            <a:noAutofit/>
          </a:bodyPr>
          <a:lstStyle>
            <a:lvl1pPr algn="r">
              <a:lnSpc>
                <a:spcPct val="100000"/>
              </a:lnSpc>
              <a:buNone/>
              <a:defRPr lang="ru-RU" sz="1200" b="0" strike="noStrike" spc="-1">
                <a:latin typeface="Times New Roman"/>
              </a:defRPr>
            </a:lvl1pPr>
          </a:lstStyle>
          <a:p>
            <a:pPr algn="r">
              <a:lnSpc>
                <a:spcPct val="100000"/>
              </a:lnSpc>
              <a:buNone/>
            </a:pPr>
            <a:fld id="{FD4FA270-2160-469A-905D-FA2B888C7944}" type="slidenum">
              <a:rPr lang="ru-RU" sz="1200" b="0" strike="noStrike" spc="-1">
                <a:latin typeface="Times New Roman"/>
              </a:rPr>
              <a:t>10</a:t>
            </a:fld>
            <a:endParaRPr lang="en-GB"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PlaceHolder 1"/>
          <p:cNvSpPr>
            <a:spLocks noGrp="1" noRot="1" noChangeAspect="1"/>
          </p:cNvSpPr>
          <p:nvPr>
            <p:ph type="sldImg"/>
          </p:nvPr>
        </p:nvSpPr>
        <p:spPr>
          <a:xfrm>
            <a:off x="1371600" y="1143000"/>
            <a:ext cx="4114800" cy="3086100"/>
          </a:xfrm>
          <a:prstGeom prst="rect">
            <a:avLst/>
          </a:prstGeom>
          <a:ln w="0">
            <a:noFill/>
          </a:ln>
        </p:spPr>
      </p:sp>
      <p:sp>
        <p:nvSpPr>
          <p:cNvPr id="353"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450360" algn="just">
              <a:lnSpc>
                <a:spcPct val="100000"/>
              </a:lnSpc>
              <a:spcAft>
                <a:spcPts val="799"/>
              </a:spcAft>
              <a:buNone/>
              <a:tabLst>
                <a:tab pos="0" algn="l"/>
              </a:tabLst>
            </a:pPr>
            <a:r>
              <a:rPr lang="en-US" sz="1800" b="0" strike="noStrike" spc="-1">
                <a:latin typeface="Times New Roman"/>
                <a:ea typeface="Calibri"/>
              </a:rPr>
              <a:t>Most design projects have a brief, and a brief outlines or describes the project before you even begin designing. The brief itself is kind of a design project in its own way. So, it's interesting to look at this idea of, "what's in a brief?" A brief often describes what the project is, what its goals are, and how it's going to work. So, this involves looking at content, context, and audience. We need to define...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What is it?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Who is it for?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Where does it live?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Without this clear articulation of these goals, you could be making something for weeks or months without it really achieving what you wanted to achieve. So, let's look at how these three questions might work in a brief and let's look at some examples.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For instance, if we thought about what is it, let's come up with an idea. Perhaps we want to make a dombra tuner, that's something that could be quite interesting to exist on a digital platform. We can also think about who is it for, let's say that it's for beginning dombrists. It's not for master dombrists that might already know how to tune their dombra. It's really for novices - people that are just starting out and might need some help. We could also think about, where does it live? It would be logical for this to live on a phone app, so that it could be possible, it could be easy to carry around and something that we could use hands-free when we’re tuning our dombra. So, when you put these things together, you've got an accurate description, it's a phone app to tune your dombra for beginning dombrists. This is entirely non-visual but we've already started to give some shape to our idea. We've already started to describe it with words and this is pre-design. It's really design that outlines or defines what the project is before you've even made anything. </a:t>
            </a:r>
            <a:endParaRPr lang="en-GB" sz="1800" b="0" strike="noStrike" spc="-1">
              <a:latin typeface="Arial"/>
            </a:endParaRPr>
          </a:p>
          <a:p>
            <a:pPr marL="216000" indent="449640" algn="just">
              <a:lnSpc>
                <a:spcPct val="100000"/>
              </a:lnSpc>
              <a:spcAft>
                <a:spcPts val="799"/>
              </a:spcAft>
              <a:buNone/>
              <a:tabLst>
                <a:tab pos="0" algn="l"/>
              </a:tabLst>
            </a:pPr>
            <a:r>
              <a:rPr lang="en-US" sz="1800" b="0" strike="noStrike" spc="-1">
                <a:latin typeface="Times New Roman"/>
                <a:ea typeface="Calibri"/>
              </a:rPr>
              <a:t>So, let's try it again. But let's think of a different subject this time. How about an app for students who need chocolate bars or crisps for late-night study breaks. This app will allow you to find a specific food within a given area. It will be the main goal. </a:t>
            </a:r>
            <a:endParaRPr lang="en-GB" sz="1800" b="0" strike="noStrike" spc="-1">
              <a:latin typeface="Arial"/>
            </a:endParaRPr>
          </a:p>
          <a:p>
            <a:pPr marL="216000" indent="449640" algn="just">
              <a:lnSpc>
                <a:spcPct val="100000"/>
              </a:lnSpc>
              <a:spcAft>
                <a:spcPts val="799"/>
              </a:spcAft>
              <a:buNone/>
              <a:tabLst>
                <a:tab pos="0" algn="l"/>
              </a:tabLst>
            </a:pPr>
            <a:r>
              <a:rPr lang="en-US" sz="1800" b="0" strike="noStrike" spc="-1">
                <a:latin typeface="Times New Roman"/>
                <a:ea typeface="Calibri"/>
              </a:rPr>
              <a:t>Now let’s think about other subject. How about a digital microscope? That sounds like something that could be quite interesting to make as an app and that could utilize a lot of what a phone can do. So, who is it for? In this case, it's going to be for amateur scientists. So again, it's not for the novice but it's also not for the expert. A proven scientist might need something much more technical. Where would it live? It would seem again that this would work as a phone app best of all so it can utilize what a phone is good at. It could use the camera in the phone and it could use the screen of the phone to look at what you're magnifying. If we put these things together, we'd have an accurate description of what the project is, who it's for and where it's going to live? A digital microscope for amateur scientists on your phone. Again, it's purely non-visual. It really just describes the project using words. We've articulated what it is so when we start to make something, we've got a clear set of goals. This is really important to know that our goals, constraints, platform, audience, all of these things are going to shape and inform the design and quite often the designer doesn't get to decide these things. These things are determined by the client. Often, they're determined by the client in the brief, before the designer even gets a chance to think about them or work with them.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So, if you want to be a good designer you're going to need what the goals are? What the constraints are? What kind of platform your project is going to live on? Who the audience is? Because these things will inform your design. What this means is, you really need to know your project, you need to understand every aspect of it so you can make the best possible visual solution for it. More than anything, you need to be the expert no matter what kind of content you're going to be working with. You should be the expert as a designer, but also be the expert in terms of the content that you're working with.</a:t>
            </a:r>
            <a:endParaRPr lang="en-GB" sz="1800" b="0" strike="noStrike" spc="-1">
              <a:latin typeface="Arial"/>
            </a:endParaRPr>
          </a:p>
        </p:txBody>
      </p:sp>
      <p:sp>
        <p:nvSpPr>
          <p:cNvPr id="354" name="PlaceHolder 3"/>
          <p:cNvSpPr>
            <a:spLocks noGrp="1"/>
          </p:cNvSpPr>
          <p:nvPr>
            <p:ph type="sldNum" idx="26"/>
          </p:nvPr>
        </p:nvSpPr>
        <p:spPr>
          <a:xfrm>
            <a:off x="3884760" y="8685360"/>
            <a:ext cx="2971080" cy="457920"/>
          </a:xfrm>
          <a:prstGeom prst="rect">
            <a:avLst/>
          </a:prstGeom>
          <a:noFill/>
          <a:ln w="0">
            <a:noFill/>
          </a:ln>
        </p:spPr>
        <p:txBody>
          <a:bodyPr lIns="0" tIns="0" rIns="0" bIns="0" anchor="b">
            <a:noAutofit/>
          </a:bodyPr>
          <a:lstStyle>
            <a:lvl1pPr algn="r">
              <a:lnSpc>
                <a:spcPct val="100000"/>
              </a:lnSpc>
              <a:buNone/>
              <a:defRPr lang="ru-RU" sz="1200" b="0" strike="noStrike" spc="-1">
                <a:latin typeface="Times New Roman"/>
              </a:defRPr>
            </a:lvl1pPr>
          </a:lstStyle>
          <a:p>
            <a:pPr algn="r">
              <a:lnSpc>
                <a:spcPct val="100000"/>
              </a:lnSpc>
              <a:buNone/>
            </a:pPr>
            <a:fld id="{B9F2036B-F83C-4450-939A-309E8B34E9CE}" type="slidenum">
              <a:rPr lang="ru-RU" sz="1200" b="0" strike="noStrike" spc="-1">
                <a:latin typeface="Times New Roman"/>
              </a:rPr>
              <a:t>11</a:t>
            </a:fld>
            <a:endParaRPr lang="en-GB"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PlaceHolder 1"/>
          <p:cNvSpPr>
            <a:spLocks noGrp="1" noRot="1" noChangeAspect="1"/>
          </p:cNvSpPr>
          <p:nvPr>
            <p:ph type="sldImg"/>
          </p:nvPr>
        </p:nvSpPr>
        <p:spPr>
          <a:xfrm>
            <a:off x="1371600" y="1143000"/>
            <a:ext cx="4114800" cy="3086100"/>
          </a:xfrm>
          <a:prstGeom prst="rect">
            <a:avLst/>
          </a:prstGeom>
          <a:ln w="0">
            <a:noFill/>
          </a:ln>
        </p:spPr>
      </p:sp>
      <p:sp>
        <p:nvSpPr>
          <p:cNvPr id="356"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450360" algn="just">
              <a:lnSpc>
                <a:spcPct val="100000"/>
              </a:lnSpc>
              <a:spcAft>
                <a:spcPts val="799"/>
              </a:spcAft>
              <a:buNone/>
              <a:tabLst>
                <a:tab pos="0" algn="l"/>
              </a:tabLst>
            </a:pPr>
            <a:r>
              <a:rPr lang="en-US" sz="1800" b="0" strike="noStrike" spc="-1">
                <a:latin typeface="Times New Roman"/>
                <a:ea typeface="Calibri"/>
              </a:rPr>
              <a:t>Most design projects have a brief, and a brief outlines or describes the project before you even begin designing. The brief itself is kind of a design project in its own way. So, it's interesting to look at this idea of, "what's in a brief?" A brief often describes what the project is, what its goals are, and how it's going to work. So, this involves looking at content, context, and audience. We need to define...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What is it?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Who is it for?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Where does it live?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Without this clear articulation of these goals, you could be making something for weeks or months without it really achieving what you wanted to achieve. So, let's look at how these three questions might work in a brief and let's look at some examples.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For instance, if we thought about what is it, let's come up with an idea. Perhaps we want to make a dombra tuner, that's something that could be quite interesting to exist on a digital platform. We can also think about who is it for, let's say that it's for beginning dombrists. It's not for master dombrists that might already know how to tune their dombra. It's really for novices - people that are just starting out and might need some help. We could also think about, where does it live? It would be logical for this to live on a phone app, so that it could be possible, it could be easy to carry around and something that we could use hands-free when we’re tuning our dombra. So, when you put these things together, you've got an accurate description, it's a phone app to tune your dombra for beginning dombrists. This is entirely non-visual but we've already started to give some shape to our idea. We've already started to describe it with words and this is pre-design. It's really design that outlines or defines what the project is before you've even made anything. </a:t>
            </a:r>
            <a:endParaRPr lang="en-GB" sz="1800" b="0" strike="noStrike" spc="-1">
              <a:latin typeface="Arial"/>
            </a:endParaRPr>
          </a:p>
          <a:p>
            <a:pPr marL="216000" indent="449640" algn="just">
              <a:lnSpc>
                <a:spcPct val="100000"/>
              </a:lnSpc>
              <a:spcAft>
                <a:spcPts val="799"/>
              </a:spcAft>
              <a:buNone/>
              <a:tabLst>
                <a:tab pos="0" algn="l"/>
              </a:tabLst>
            </a:pPr>
            <a:r>
              <a:rPr lang="en-US" sz="1800" b="0" strike="noStrike" spc="-1">
                <a:latin typeface="Times New Roman"/>
                <a:ea typeface="Calibri"/>
              </a:rPr>
              <a:t>So, let's try it again. But let's think of a different subject this time. How about an app for students who need chocolate bars or crisps for late-night study breaks. This app will allow you to find a specific food within a given area. It will be the main goal. </a:t>
            </a:r>
            <a:endParaRPr lang="en-GB" sz="1800" b="0" strike="noStrike" spc="-1">
              <a:latin typeface="Arial"/>
            </a:endParaRPr>
          </a:p>
          <a:p>
            <a:pPr marL="216000" indent="449640" algn="just">
              <a:lnSpc>
                <a:spcPct val="100000"/>
              </a:lnSpc>
              <a:spcAft>
                <a:spcPts val="799"/>
              </a:spcAft>
              <a:buNone/>
              <a:tabLst>
                <a:tab pos="0" algn="l"/>
              </a:tabLst>
            </a:pPr>
            <a:r>
              <a:rPr lang="en-US" sz="1800" b="0" strike="noStrike" spc="-1">
                <a:latin typeface="Times New Roman"/>
                <a:ea typeface="Calibri"/>
              </a:rPr>
              <a:t>Now let’s think about other subject. How about a digital microscope? That sounds like something that could be quite interesting to make as an app and that could utilize a lot of what a phone can do. So, who is it for? In this case, it's going to be for amateur scientists. So again, it's not for the novice but it's also not for the expert. A proven scientist might need something much more technical. Where would it live? It would seem again that this would work as a phone app best of all so it can utilize what a phone is good at. It could use the camera in the phone and it could use the screen of the phone to look at what you're magnifying. If we put these things together, we'd have an accurate description of what the project is, who it's for and where it's going to live? A digital microscope for amateur scientists on your phone. Again, it's purely non-visual. It really just describes the project using words. We've articulated what it is so when we start to make something, we've got a clear set of goals. This is really important to know that our goals, constraints, platform, audience, all of these things are going to shape and inform the design and quite often the designer doesn't get to decide these things. These things are determined by the client. Often, they're determined by the client in the brief, before the designer even gets a chance to think about them or work with them.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So, if you want to be a good designer you're going to need what the goals are? What the constraints are? What kind of platform your project is going to live on? Who the audience is? Because these things will inform your design. What this means is, you really need to know your project, you need to understand every aspect of it so you can make the best possible visual solution for it. More than anything, you need to be the expert no matter what kind of content you're going to be working with. You should be the expert as a designer, but also be the expert in terms of the content that you're working with.</a:t>
            </a:r>
            <a:endParaRPr lang="en-GB" sz="1800" b="0" strike="noStrike" spc="-1">
              <a:latin typeface="Arial"/>
            </a:endParaRPr>
          </a:p>
        </p:txBody>
      </p:sp>
      <p:sp>
        <p:nvSpPr>
          <p:cNvPr id="357" name="PlaceHolder 3"/>
          <p:cNvSpPr>
            <a:spLocks noGrp="1"/>
          </p:cNvSpPr>
          <p:nvPr>
            <p:ph type="sldNum" idx="27"/>
          </p:nvPr>
        </p:nvSpPr>
        <p:spPr>
          <a:xfrm>
            <a:off x="3884760" y="8685360"/>
            <a:ext cx="2971080" cy="457920"/>
          </a:xfrm>
          <a:prstGeom prst="rect">
            <a:avLst/>
          </a:prstGeom>
          <a:noFill/>
          <a:ln w="0">
            <a:noFill/>
          </a:ln>
        </p:spPr>
        <p:txBody>
          <a:bodyPr lIns="0" tIns="0" rIns="0" bIns="0" anchor="b">
            <a:noAutofit/>
          </a:bodyPr>
          <a:lstStyle>
            <a:lvl1pPr algn="r">
              <a:lnSpc>
                <a:spcPct val="100000"/>
              </a:lnSpc>
              <a:buNone/>
              <a:defRPr lang="ru-RU" sz="1200" b="0" strike="noStrike" spc="-1">
                <a:latin typeface="Times New Roman"/>
              </a:defRPr>
            </a:lvl1pPr>
          </a:lstStyle>
          <a:p>
            <a:pPr algn="r">
              <a:lnSpc>
                <a:spcPct val="100000"/>
              </a:lnSpc>
              <a:buNone/>
            </a:pPr>
            <a:fld id="{C9EBCD50-4B2C-4AF8-8014-BE1C37736FF9}" type="slidenum">
              <a:rPr lang="ru-RU" sz="1200" b="0" strike="noStrike" spc="-1">
                <a:latin typeface="Times New Roman"/>
              </a:rPr>
              <a:t>12</a:t>
            </a:fld>
            <a:endParaRPr lang="en-GB"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PlaceHolder 1"/>
          <p:cNvSpPr>
            <a:spLocks noGrp="1" noRot="1" noChangeAspect="1"/>
          </p:cNvSpPr>
          <p:nvPr>
            <p:ph type="sldImg"/>
          </p:nvPr>
        </p:nvSpPr>
        <p:spPr>
          <a:xfrm>
            <a:off x="1371600" y="1143000"/>
            <a:ext cx="4114800" cy="3086100"/>
          </a:xfrm>
          <a:prstGeom prst="rect">
            <a:avLst/>
          </a:prstGeom>
          <a:ln w="0">
            <a:noFill/>
          </a:ln>
        </p:spPr>
      </p:sp>
      <p:sp>
        <p:nvSpPr>
          <p:cNvPr id="326"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450360" algn="just">
              <a:lnSpc>
                <a:spcPct val="100000"/>
              </a:lnSpc>
              <a:spcAft>
                <a:spcPts val="799"/>
              </a:spcAft>
              <a:buNone/>
              <a:tabLst>
                <a:tab pos="0" algn="l"/>
              </a:tabLst>
            </a:pPr>
            <a:r>
              <a:rPr lang="en-US" sz="1800" b="0" strike="noStrike" spc="-1">
                <a:latin typeface="Times New Roman"/>
                <a:ea typeface="Calibri"/>
              </a:rPr>
              <a:t>Most design projects have a brief, and a brief outlines or describes the project before you even begin designing. The brief itself is kind of a design project in its own way. So, it's interesting to look at this idea of, "what's in a brief?" A brief often describes what the project is, what its goals are, and how it's going to work. So, this involves looking at content, context, and audience. We need to define...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What is it?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Who is it for?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Where does it live?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Without this clear articulation of these goals, you could be making something for weeks or months without it really achieving what you wanted to achieve. So, let's look at how these three questions might work in a brief and let's look at some examples.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For instance, if we thought about what is it, let's come up with an idea. Perhaps we want to make a dombra tuner, that's something that could be quite interesting to exist on a digital platform. We can also think about who is it for, let's say that it's for beginning dombrists. It's not for master dombrists that might already know how to tune their dombra. It's really for novices - people that are just starting out and might need some help. We could also think about, where does it live? It would be logical for this to live on a phone app, so that it could be possible, it could be easy to carry around and something that we could use hands-free when we’re tuning our dombra. So, when you put these things together, you've got an accurate description, it's a phone app to tune your dombra for beginning dombrists. This is entirely non-visual but we've already started to give some shape to our idea. We've already started to describe it with words and this is pre-design. It's really design that outlines or defines what the project is before you've even made anything. </a:t>
            </a:r>
            <a:endParaRPr lang="en-GB" sz="1800" b="0" strike="noStrike" spc="-1">
              <a:latin typeface="Arial"/>
            </a:endParaRPr>
          </a:p>
          <a:p>
            <a:pPr marL="216000" indent="449640" algn="just">
              <a:lnSpc>
                <a:spcPct val="100000"/>
              </a:lnSpc>
              <a:spcAft>
                <a:spcPts val="799"/>
              </a:spcAft>
              <a:buNone/>
              <a:tabLst>
                <a:tab pos="0" algn="l"/>
              </a:tabLst>
            </a:pPr>
            <a:r>
              <a:rPr lang="en-US" sz="1800" b="0" strike="noStrike" spc="-1">
                <a:latin typeface="Times New Roman"/>
                <a:ea typeface="Calibri"/>
              </a:rPr>
              <a:t>So, let's try it again. But let's think of a different subject this time. How about an app for students who need chocolate bars or crisps for late-night study breaks. This app will allow you to find a specific food within a given area. It will be the main goal. </a:t>
            </a:r>
            <a:endParaRPr lang="en-GB" sz="1800" b="0" strike="noStrike" spc="-1">
              <a:latin typeface="Arial"/>
            </a:endParaRPr>
          </a:p>
          <a:p>
            <a:pPr marL="216000" indent="449640" algn="just">
              <a:lnSpc>
                <a:spcPct val="100000"/>
              </a:lnSpc>
              <a:spcAft>
                <a:spcPts val="799"/>
              </a:spcAft>
              <a:buNone/>
              <a:tabLst>
                <a:tab pos="0" algn="l"/>
              </a:tabLst>
            </a:pPr>
            <a:r>
              <a:rPr lang="en-US" sz="1800" b="0" strike="noStrike" spc="-1">
                <a:latin typeface="Times New Roman"/>
                <a:ea typeface="Calibri"/>
              </a:rPr>
              <a:t>Now let’s think about other subject. How about a digital microscope? That sounds like something that could be quite interesting to make as an app and that could utilize a lot of what a phone can do. So, who is it for? In this case, it's going to be for amateur scientists. So again, it's not for the novice but it's also not for the expert. A proven scientist might need something much more technical. Where would it live? It would seem again that this would work as a phone app best of all so it can utilize what a phone is good at. It could use the camera in the phone and it could use the screen of the phone to look at what you're magnifying. If we put these things together, we'd have an accurate description of what the project is, who it's for and where it's going to live? A digital microscope for amateur scientists on your phone. Again, it's purely non-visual. It really just describes the project using words. We've articulated what it is so when we start to make something, we've got a clear set of goals. This is really important to know that our goals, constraints, platform, audience, all of these things are going to shape and inform the design and quite often the designer doesn't get to decide these things. These things are determined by the client. Often, they're determined by the client in the brief, before the designer even gets a chance to think about them or work with them.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So, if you want to be a good designer you're going to need what the goals are? What the constraints are? What kind of platform your project is going to live on? Who the audience is? Because these things will inform your design. What this means is, you really need to know your project, you need to understand every aspect of it so you can make the best possible visual solution for it. More than anything, you need to be the expert no matter what kind of content you're going to be working with. You should be the expert as a designer, but also be the expert in terms of the content that you're working with.</a:t>
            </a:r>
            <a:endParaRPr lang="en-GB" sz="1800" b="0" strike="noStrike" spc="-1">
              <a:latin typeface="Arial"/>
            </a:endParaRPr>
          </a:p>
        </p:txBody>
      </p:sp>
      <p:sp>
        <p:nvSpPr>
          <p:cNvPr id="327" name="PlaceHolder 3"/>
          <p:cNvSpPr>
            <a:spLocks noGrp="1"/>
          </p:cNvSpPr>
          <p:nvPr>
            <p:ph type="sldNum" idx="17"/>
          </p:nvPr>
        </p:nvSpPr>
        <p:spPr>
          <a:xfrm>
            <a:off x="3884760" y="8685360"/>
            <a:ext cx="2971080" cy="457920"/>
          </a:xfrm>
          <a:prstGeom prst="rect">
            <a:avLst/>
          </a:prstGeom>
          <a:noFill/>
          <a:ln w="0">
            <a:noFill/>
          </a:ln>
        </p:spPr>
        <p:txBody>
          <a:bodyPr lIns="0" tIns="0" rIns="0" bIns="0" anchor="b">
            <a:noAutofit/>
          </a:bodyPr>
          <a:lstStyle>
            <a:lvl1pPr algn="r">
              <a:lnSpc>
                <a:spcPct val="100000"/>
              </a:lnSpc>
              <a:buNone/>
              <a:defRPr lang="ru-RU" sz="1200" b="0" strike="noStrike" spc="-1">
                <a:latin typeface="Times New Roman"/>
              </a:defRPr>
            </a:lvl1pPr>
          </a:lstStyle>
          <a:p>
            <a:pPr algn="r">
              <a:lnSpc>
                <a:spcPct val="100000"/>
              </a:lnSpc>
              <a:buNone/>
            </a:pPr>
            <a:fld id="{B11744D6-6452-4261-8C2F-37F3CC40E781}" type="slidenum">
              <a:rPr lang="ru-RU" sz="1200" b="0" strike="noStrike" spc="-1">
                <a:latin typeface="Times New Roman"/>
              </a:rPr>
              <a:t>2</a:t>
            </a:fld>
            <a:endParaRPr lang="en-GB"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PlaceHolder 1"/>
          <p:cNvSpPr>
            <a:spLocks noGrp="1" noRot="1" noChangeAspect="1"/>
          </p:cNvSpPr>
          <p:nvPr>
            <p:ph type="sldImg"/>
          </p:nvPr>
        </p:nvSpPr>
        <p:spPr>
          <a:xfrm>
            <a:off x="1371600" y="1143000"/>
            <a:ext cx="4114800" cy="3086100"/>
          </a:xfrm>
          <a:prstGeom prst="rect">
            <a:avLst/>
          </a:prstGeom>
          <a:ln w="0">
            <a:noFill/>
          </a:ln>
        </p:spPr>
      </p:sp>
      <p:sp>
        <p:nvSpPr>
          <p:cNvPr id="329"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450360" algn="just">
              <a:lnSpc>
                <a:spcPct val="100000"/>
              </a:lnSpc>
              <a:spcAft>
                <a:spcPts val="799"/>
              </a:spcAft>
              <a:buNone/>
              <a:tabLst>
                <a:tab pos="0" algn="l"/>
              </a:tabLst>
            </a:pPr>
            <a:r>
              <a:rPr lang="en-US" sz="1800" b="0" strike="noStrike" spc="-1">
                <a:latin typeface="Times New Roman"/>
                <a:ea typeface="Calibri"/>
              </a:rPr>
              <a:t>Most design projects have a brief, and a brief outlines or describes the project before you even begin designing. The brief itself is kind of a design project in its own way. So, it's interesting to look at this idea of, "what's in a brief?" A brief often describes what the project is, what its goals are, and how it's going to work. So, this involves looking at content, context, and audience. We need to define...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What is it?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Who is it for?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Where does it live?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Without this clear articulation of these goals, you could be making something for weeks or months without it really achieving what you wanted to achieve. So, let's look at how these three questions might work in a brief and let's look at some examples.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For instance, if we thought about what is it, let's come up with an idea. Perhaps we want to make a dombra tuner, that's something that could be quite interesting to exist on a digital platform. We can also think about who is it for, let's say that it's for beginning dombrists. It's not for master dombrists that might already know how to tune their dombra. It's really for novices - people that are just starting out and might need some help. We could also think about, where does it live? It would be logical for this to live on a phone app, so that it could be possible, it could be easy to carry around and something that we could use hands-free when we’re tuning our dombra. So, when you put these things together, you've got an accurate description, it's a phone app to tune your dombra for beginning dombrists. This is entirely non-visual but we've already started to give some shape to our idea. We've already started to describe it with words and this is pre-design. It's really design that outlines or defines what the project is before you've even made anything. </a:t>
            </a:r>
            <a:endParaRPr lang="en-GB" sz="1800" b="0" strike="noStrike" spc="-1">
              <a:latin typeface="Arial"/>
            </a:endParaRPr>
          </a:p>
          <a:p>
            <a:pPr marL="216000" indent="449640" algn="just">
              <a:lnSpc>
                <a:spcPct val="100000"/>
              </a:lnSpc>
              <a:spcAft>
                <a:spcPts val="799"/>
              </a:spcAft>
              <a:buNone/>
              <a:tabLst>
                <a:tab pos="0" algn="l"/>
              </a:tabLst>
            </a:pPr>
            <a:r>
              <a:rPr lang="en-US" sz="1800" b="0" strike="noStrike" spc="-1">
                <a:latin typeface="Times New Roman"/>
                <a:ea typeface="Calibri"/>
              </a:rPr>
              <a:t>So, let's try it again. But let's think of a different subject this time. How about an app for students who need chocolate bars or crisps for late-night study breaks. This app will allow you to find a specific food within a given area. It will be the main goal. </a:t>
            </a:r>
            <a:endParaRPr lang="en-GB" sz="1800" b="0" strike="noStrike" spc="-1">
              <a:latin typeface="Arial"/>
            </a:endParaRPr>
          </a:p>
          <a:p>
            <a:pPr marL="216000" indent="449640" algn="just">
              <a:lnSpc>
                <a:spcPct val="100000"/>
              </a:lnSpc>
              <a:spcAft>
                <a:spcPts val="799"/>
              </a:spcAft>
              <a:buNone/>
              <a:tabLst>
                <a:tab pos="0" algn="l"/>
              </a:tabLst>
            </a:pPr>
            <a:r>
              <a:rPr lang="en-US" sz="1800" b="0" strike="noStrike" spc="-1">
                <a:latin typeface="Times New Roman"/>
                <a:ea typeface="Calibri"/>
              </a:rPr>
              <a:t>Now let’s think about other subject. How about a digital microscope? That sounds like something that could be quite interesting to make as an app and that could utilize a lot of what a phone can do. So, who is it for? In this case, it's going to be for amateur scientists. So again, it's not for the novice but it's also not for the expert. A proven scientist might need something much more technical. Where would it live? It would seem again that this would work as a phone app best of all so it can utilize what a phone is good at. It could use the camera in the phone and it could use the screen of the phone to look at what you're magnifying. If we put these things together, we'd have an accurate description of what the project is, who it's for and where it's going to live? A digital microscope for amateur scientists on your phone. Again, it's purely non-visual. It really just describes the project using words. We've articulated what it is so when we start to make something, we've got a clear set of goals. This is really important to know that our goals, constraints, platform, audience, all of these things are going to shape and inform the design and quite often the designer doesn't get to decide these things. These things are determined by the client. Often, they're determined by the client in the brief, before the designer even gets a chance to think about them or work with them.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So, if you want to be a good designer you're going to need what the goals are? What the constraints are? What kind of platform your project is going to live on? Who the audience is? Because these things will inform your design. What this means is, you really need to know your project, you need to understand every aspect of it so you can make the best possible visual solution for it. More than anything, you need to be the expert no matter what kind of content you're going to be working with. You should be the expert as a designer, but also be the expert in terms of the content that you're working with.</a:t>
            </a:r>
            <a:endParaRPr lang="en-GB" sz="1800" b="0" strike="noStrike" spc="-1">
              <a:latin typeface="Arial"/>
            </a:endParaRPr>
          </a:p>
        </p:txBody>
      </p:sp>
      <p:sp>
        <p:nvSpPr>
          <p:cNvPr id="330" name="PlaceHolder 3"/>
          <p:cNvSpPr>
            <a:spLocks noGrp="1"/>
          </p:cNvSpPr>
          <p:nvPr>
            <p:ph type="sldNum" idx="18"/>
          </p:nvPr>
        </p:nvSpPr>
        <p:spPr>
          <a:xfrm>
            <a:off x="3884760" y="8685360"/>
            <a:ext cx="2971080" cy="457920"/>
          </a:xfrm>
          <a:prstGeom prst="rect">
            <a:avLst/>
          </a:prstGeom>
          <a:noFill/>
          <a:ln w="0">
            <a:noFill/>
          </a:ln>
        </p:spPr>
        <p:txBody>
          <a:bodyPr lIns="0" tIns="0" rIns="0" bIns="0" anchor="b">
            <a:noAutofit/>
          </a:bodyPr>
          <a:lstStyle>
            <a:lvl1pPr algn="r">
              <a:lnSpc>
                <a:spcPct val="100000"/>
              </a:lnSpc>
              <a:buNone/>
              <a:defRPr lang="ru-RU" sz="1200" b="0" strike="noStrike" spc="-1">
                <a:latin typeface="Times New Roman"/>
              </a:defRPr>
            </a:lvl1pPr>
          </a:lstStyle>
          <a:p>
            <a:pPr algn="r">
              <a:lnSpc>
                <a:spcPct val="100000"/>
              </a:lnSpc>
              <a:buNone/>
            </a:pPr>
            <a:fld id="{E17CD968-EB2F-404C-BC6E-2EB137E90579}" type="slidenum">
              <a:rPr lang="ru-RU" sz="1200" b="0" strike="noStrike" spc="-1">
                <a:latin typeface="Times New Roman"/>
              </a:rPr>
              <a:t>3</a:t>
            </a:fld>
            <a:endParaRPr lang="en-GB"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PlaceHolder 1"/>
          <p:cNvSpPr>
            <a:spLocks noGrp="1" noRot="1" noChangeAspect="1"/>
          </p:cNvSpPr>
          <p:nvPr>
            <p:ph type="sldImg"/>
          </p:nvPr>
        </p:nvSpPr>
        <p:spPr>
          <a:xfrm>
            <a:off x="1371600" y="1143000"/>
            <a:ext cx="4114800" cy="3086100"/>
          </a:xfrm>
          <a:prstGeom prst="rect">
            <a:avLst/>
          </a:prstGeom>
          <a:ln w="0">
            <a:noFill/>
          </a:ln>
        </p:spPr>
      </p:sp>
      <p:sp>
        <p:nvSpPr>
          <p:cNvPr id="332"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450360" algn="just">
              <a:lnSpc>
                <a:spcPct val="100000"/>
              </a:lnSpc>
              <a:spcAft>
                <a:spcPts val="799"/>
              </a:spcAft>
              <a:buNone/>
              <a:tabLst>
                <a:tab pos="0" algn="l"/>
              </a:tabLst>
            </a:pPr>
            <a:r>
              <a:rPr lang="en-US" sz="1800" b="0" strike="noStrike" spc="-1">
                <a:latin typeface="Times New Roman"/>
                <a:ea typeface="Calibri"/>
              </a:rPr>
              <a:t>Most design projects have a brief, and a brief outlines or describes the project before you even begin designing. The brief itself is kind of a design project in its own way. So, it's interesting to look at this idea of, "what's in a brief?" A brief often describes what the project is, what its goals are, and how it's going to work. So, this involves looking at content, context, and audience. We need to define...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What is it?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Who is it for?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Where does it live?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Without this clear articulation of these goals, you could be making something for weeks or months without it really achieving what you wanted to achieve. So, let's look at how these three questions might work in a brief and let's look at some examples.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For instance, if we thought about what is it, let's come up with an idea. Perhaps we want to make a dombra tuner, that's something that could be quite interesting to exist on a digital platform. We can also think about who is it for, let's say that it's for beginning dombrists. It's not for master dombrists that might already know how to tune their dombra. It's really for novices - people that are just starting out and might need some help. We could also think about, where does it live? It would be logical for this to live on a phone app, so that it could be possible, it could be easy to carry around and something that we could use hands-free when we’re tuning our dombra. So, when you put these things together, you've got an accurate description, it's a phone app to tune your dombra for beginning dombrists. This is entirely non-visual but we've already started to give some shape to our idea. We've already started to describe it with words and this is pre-design. It's really design that outlines or defines what the project is before you've even made anything. </a:t>
            </a:r>
            <a:endParaRPr lang="en-GB" sz="1800" b="0" strike="noStrike" spc="-1">
              <a:latin typeface="Arial"/>
            </a:endParaRPr>
          </a:p>
          <a:p>
            <a:pPr marL="216000" indent="449640" algn="just">
              <a:lnSpc>
                <a:spcPct val="100000"/>
              </a:lnSpc>
              <a:spcAft>
                <a:spcPts val="799"/>
              </a:spcAft>
              <a:buNone/>
              <a:tabLst>
                <a:tab pos="0" algn="l"/>
              </a:tabLst>
            </a:pPr>
            <a:r>
              <a:rPr lang="en-US" sz="1800" b="0" strike="noStrike" spc="-1">
                <a:latin typeface="Times New Roman"/>
                <a:ea typeface="Calibri"/>
              </a:rPr>
              <a:t>So, let's try it again. But let's think of a different subject this time. How about an app for students who need chocolate bars or crisps for late-night study breaks. This app will allow you to find a specific food within a given area. It will be the main goal. </a:t>
            </a:r>
            <a:endParaRPr lang="en-GB" sz="1800" b="0" strike="noStrike" spc="-1">
              <a:latin typeface="Arial"/>
            </a:endParaRPr>
          </a:p>
          <a:p>
            <a:pPr marL="216000" indent="449640" algn="just">
              <a:lnSpc>
                <a:spcPct val="100000"/>
              </a:lnSpc>
              <a:spcAft>
                <a:spcPts val="799"/>
              </a:spcAft>
              <a:buNone/>
              <a:tabLst>
                <a:tab pos="0" algn="l"/>
              </a:tabLst>
            </a:pPr>
            <a:r>
              <a:rPr lang="en-US" sz="1800" b="0" strike="noStrike" spc="-1">
                <a:latin typeface="Times New Roman"/>
                <a:ea typeface="Calibri"/>
              </a:rPr>
              <a:t>Now let’s think about other subject. How about a digital microscope? That sounds like something that could be quite interesting to make as an app and that could utilize a lot of what a phone can do. So, who is it for? In this case, it's going to be for amateur scientists. So again, it's not for the novice but it's also not for the expert. A proven scientist might need something much more technical. Where would it live? It would seem again that this would work as a phone app best of all so it can utilize what a phone is good at. It could use the camera in the phone and it could use the screen of the phone to look at what you're magnifying. If we put these things together, we'd have an accurate description of what the project is, who it's for and where it's going to live? A digital microscope for amateur scientists on your phone. Again, it's purely non-visual. It really just describes the project using words. We've articulated what it is so when we start to make something, we've got a clear set of goals. This is really important to know that our goals, constraints, platform, audience, all of these things are going to shape and inform the design and quite often the designer doesn't get to decide these things. These things are determined by the client. Often, they're determined by the client in the brief, before the designer even gets a chance to think about them or work with them.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So, if you want to be a good designer you're going to need what the goals are? What the constraints are? What kind of platform your project is going to live on? Who the audience is? Because these things will inform your design. What this means is, you really need to know your project, you need to understand every aspect of it so you can make the best possible visual solution for it. More than anything, you need to be the expert no matter what kind of content you're going to be working with. You should be the expert as a designer, but also be the expert in terms of the content that you're working with.</a:t>
            </a:r>
            <a:endParaRPr lang="en-GB" sz="1800" b="0" strike="noStrike" spc="-1">
              <a:latin typeface="Arial"/>
            </a:endParaRPr>
          </a:p>
        </p:txBody>
      </p:sp>
      <p:sp>
        <p:nvSpPr>
          <p:cNvPr id="333" name="PlaceHolder 3"/>
          <p:cNvSpPr>
            <a:spLocks noGrp="1"/>
          </p:cNvSpPr>
          <p:nvPr>
            <p:ph type="sldNum" idx="19"/>
          </p:nvPr>
        </p:nvSpPr>
        <p:spPr>
          <a:xfrm>
            <a:off x="3884760" y="8685360"/>
            <a:ext cx="2971080" cy="457920"/>
          </a:xfrm>
          <a:prstGeom prst="rect">
            <a:avLst/>
          </a:prstGeom>
          <a:noFill/>
          <a:ln w="0">
            <a:noFill/>
          </a:ln>
        </p:spPr>
        <p:txBody>
          <a:bodyPr lIns="0" tIns="0" rIns="0" bIns="0" anchor="b">
            <a:noAutofit/>
          </a:bodyPr>
          <a:lstStyle>
            <a:lvl1pPr algn="r">
              <a:lnSpc>
                <a:spcPct val="100000"/>
              </a:lnSpc>
              <a:buNone/>
              <a:defRPr lang="ru-RU" sz="1200" b="0" strike="noStrike" spc="-1">
                <a:latin typeface="Times New Roman"/>
              </a:defRPr>
            </a:lvl1pPr>
          </a:lstStyle>
          <a:p>
            <a:pPr algn="r">
              <a:lnSpc>
                <a:spcPct val="100000"/>
              </a:lnSpc>
              <a:buNone/>
            </a:pPr>
            <a:fld id="{3BF9440A-B14B-4F38-9D21-AA3239CED149}" type="slidenum">
              <a:rPr lang="ru-RU" sz="1200" b="0" strike="noStrike" spc="-1">
                <a:latin typeface="Times New Roman"/>
              </a:rPr>
              <a:t>4</a:t>
            </a:fld>
            <a:endParaRPr lang="en-GB"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PlaceHolder 1"/>
          <p:cNvSpPr>
            <a:spLocks noGrp="1" noRot="1" noChangeAspect="1"/>
          </p:cNvSpPr>
          <p:nvPr>
            <p:ph type="sldImg"/>
          </p:nvPr>
        </p:nvSpPr>
        <p:spPr>
          <a:xfrm>
            <a:off x="1371600" y="1143000"/>
            <a:ext cx="4114800" cy="3086100"/>
          </a:xfrm>
          <a:prstGeom prst="rect">
            <a:avLst/>
          </a:prstGeom>
          <a:ln w="0">
            <a:noFill/>
          </a:ln>
        </p:spPr>
      </p:sp>
      <p:sp>
        <p:nvSpPr>
          <p:cNvPr id="335"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450360" algn="just">
              <a:lnSpc>
                <a:spcPct val="100000"/>
              </a:lnSpc>
              <a:spcAft>
                <a:spcPts val="799"/>
              </a:spcAft>
              <a:buNone/>
              <a:tabLst>
                <a:tab pos="0" algn="l"/>
              </a:tabLst>
            </a:pPr>
            <a:r>
              <a:rPr lang="en-US" sz="1800" b="0" strike="noStrike" spc="-1">
                <a:latin typeface="Times New Roman"/>
                <a:ea typeface="Calibri"/>
              </a:rPr>
              <a:t>Most design projects have a brief, and a brief outlines or describes the project before you even begin designing. The brief itself is kind of a design project in its own way. So, it's interesting to look at this idea of, "what's in a brief?" A brief often describes what the project is, what its goals are, and how it's going to work. So, this involves looking at content, context, and audience. We need to define...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What is it?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Who is it for?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Where does it live?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Without this clear articulation of these goals, you could be making something for weeks or months without it really achieving what you wanted to achieve. So, let's look at how these three questions might work in a brief and let's look at some examples.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For instance, if we thought about what is it, let's come up with an idea. Perhaps we want to make a dombra tuner, that's something that could be quite interesting to exist on a digital platform. We can also think about who is it for, let's say that it's for beginning dombrists. It's not for master dombrists that might already know how to tune their dombra. It's really for novices - people that are just starting out and might need some help. We could also think about, where does it live? It would be logical for this to live on a phone app, so that it could be possible, it could be easy to carry around and something that we could use hands-free when we’re tuning our dombra. So, when you put these things together, you've got an accurate description, it's a phone app to tune your dombra for beginning dombrists. This is entirely non-visual but we've already started to give some shape to our idea. We've already started to describe it with words and this is pre-design. It's really design that outlines or defines what the project is before you've even made anything. </a:t>
            </a:r>
            <a:endParaRPr lang="en-GB" sz="1800" b="0" strike="noStrike" spc="-1">
              <a:latin typeface="Arial"/>
            </a:endParaRPr>
          </a:p>
          <a:p>
            <a:pPr marL="216000" indent="449640" algn="just">
              <a:lnSpc>
                <a:spcPct val="100000"/>
              </a:lnSpc>
              <a:spcAft>
                <a:spcPts val="799"/>
              </a:spcAft>
              <a:buNone/>
              <a:tabLst>
                <a:tab pos="0" algn="l"/>
              </a:tabLst>
            </a:pPr>
            <a:r>
              <a:rPr lang="en-US" sz="1800" b="0" strike="noStrike" spc="-1">
                <a:latin typeface="Times New Roman"/>
                <a:ea typeface="Calibri"/>
              </a:rPr>
              <a:t>So, let's try it again. But let's think of a different subject this time. How about an app for students who need chocolate bars or crisps for late-night study breaks. This app will allow you to find a specific food within a given area. It will be the main goal. </a:t>
            </a:r>
            <a:endParaRPr lang="en-GB" sz="1800" b="0" strike="noStrike" spc="-1">
              <a:latin typeface="Arial"/>
            </a:endParaRPr>
          </a:p>
          <a:p>
            <a:pPr marL="216000" indent="449640" algn="just">
              <a:lnSpc>
                <a:spcPct val="100000"/>
              </a:lnSpc>
              <a:spcAft>
                <a:spcPts val="799"/>
              </a:spcAft>
              <a:buNone/>
              <a:tabLst>
                <a:tab pos="0" algn="l"/>
              </a:tabLst>
            </a:pPr>
            <a:r>
              <a:rPr lang="en-US" sz="1800" b="0" strike="noStrike" spc="-1">
                <a:latin typeface="Times New Roman"/>
                <a:ea typeface="Calibri"/>
              </a:rPr>
              <a:t>Now let’s think about other subject. How about a digital microscope? That sounds like something that could be quite interesting to make as an app and that could utilize a lot of what a phone can do. So, who is it for? In this case, it's going to be for amateur scientists. So again, it's not for the novice but it's also not for the expert. A proven scientist might need something much more technical. Where would it live? It would seem again that this would work as a phone app best of all so it can utilize what a phone is good at. It could use the camera in the phone and it could use the screen of the phone to look at what you're magnifying. If we put these things together, we'd have an accurate description of what the project is, who it's for and where it's going to live? A digital microscope for amateur scientists on your phone. Again, it's purely non-visual. It really just describes the project using words. We've articulated what it is so when we start to make something, we've got a clear set of goals. This is really important to know that our goals, constraints, platform, audience, all of these things are going to shape and inform the design and quite often the designer doesn't get to decide these things. These things are determined by the client. Often, they're determined by the client in the brief, before the designer even gets a chance to think about them or work with them.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So, if you want to be a good designer you're going to need what the goals are? What the constraints are? What kind of platform your project is going to live on? Who the audience is? Because these things will inform your design. What this means is, you really need to know your project, you need to understand every aspect of it so you can make the best possible visual solution for it. More than anything, you need to be the expert no matter what kind of content you're going to be working with. You should be the expert as a designer, but also be the expert in terms of the content that you're working with.</a:t>
            </a:r>
            <a:endParaRPr lang="en-GB" sz="1800" b="0" strike="noStrike" spc="-1">
              <a:latin typeface="Arial"/>
            </a:endParaRPr>
          </a:p>
        </p:txBody>
      </p:sp>
      <p:sp>
        <p:nvSpPr>
          <p:cNvPr id="336" name="PlaceHolder 3"/>
          <p:cNvSpPr>
            <a:spLocks noGrp="1"/>
          </p:cNvSpPr>
          <p:nvPr>
            <p:ph type="sldNum" idx="20"/>
          </p:nvPr>
        </p:nvSpPr>
        <p:spPr>
          <a:xfrm>
            <a:off x="3884760" y="8685360"/>
            <a:ext cx="2971080" cy="457920"/>
          </a:xfrm>
          <a:prstGeom prst="rect">
            <a:avLst/>
          </a:prstGeom>
          <a:noFill/>
          <a:ln w="0">
            <a:noFill/>
          </a:ln>
        </p:spPr>
        <p:txBody>
          <a:bodyPr lIns="0" tIns="0" rIns="0" bIns="0" anchor="b">
            <a:noAutofit/>
          </a:bodyPr>
          <a:lstStyle>
            <a:lvl1pPr algn="r">
              <a:lnSpc>
                <a:spcPct val="100000"/>
              </a:lnSpc>
              <a:buNone/>
              <a:defRPr lang="ru-RU" sz="1200" b="0" strike="noStrike" spc="-1">
                <a:latin typeface="Times New Roman"/>
              </a:defRPr>
            </a:lvl1pPr>
          </a:lstStyle>
          <a:p>
            <a:pPr algn="r">
              <a:lnSpc>
                <a:spcPct val="100000"/>
              </a:lnSpc>
              <a:buNone/>
            </a:pPr>
            <a:fld id="{16D573F1-E5FB-45B0-AD1D-94AFA02056A3}" type="slidenum">
              <a:rPr lang="ru-RU" sz="1200" b="0" strike="noStrike" spc="-1">
                <a:latin typeface="Times New Roman"/>
              </a:rPr>
              <a:t>5</a:t>
            </a:fld>
            <a:endParaRPr lang="en-GB"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PlaceHolder 1"/>
          <p:cNvSpPr>
            <a:spLocks noGrp="1" noRot="1" noChangeAspect="1"/>
          </p:cNvSpPr>
          <p:nvPr>
            <p:ph type="sldImg"/>
          </p:nvPr>
        </p:nvSpPr>
        <p:spPr>
          <a:xfrm>
            <a:off x="1371600" y="1143000"/>
            <a:ext cx="4114800" cy="3086100"/>
          </a:xfrm>
          <a:prstGeom prst="rect">
            <a:avLst/>
          </a:prstGeom>
          <a:ln w="0">
            <a:noFill/>
          </a:ln>
        </p:spPr>
      </p:sp>
      <p:sp>
        <p:nvSpPr>
          <p:cNvPr id="338"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450360" algn="just">
              <a:lnSpc>
                <a:spcPct val="100000"/>
              </a:lnSpc>
              <a:spcAft>
                <a:spcPts val="799"/>
              </a:spcAft>
              <a:buNone/>
              <a:tabLst>
                <a:tab pos="0" algn="l"/>
              </a:tabLst>
            </a:pPr>
            <a:r>
              <a:rPr lang="en-US" sz="1800" b="0" strike="noStrike" spc="-1">
                <a:latin typeface="Times New Roman"/>
                <a:ea typeface="Calibri"/>
              </a:rPr>
              <a:t>Most design projects have a brief, and a brief outlines or describes the project before you even begin designing. The brief itself is kind of a design project in its own way. So, it's interesting to look at this idea of, "what's in a brief?" A brief often describes what the project is, what its goals are, and how it's going to work. So, this involves looking at content, context, and audience. We need to define...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What is it?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Who is it for?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Where does it live?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Without this clear articulation of these goals, you could be making something for weeks or months without it really achieving what you wanted to achieve. So, let's look at how these three questions might work in a brief and let's look at some examples.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For instance, if we thought about what is it, let's come up with an idea. Perhaps we want to make a dombra tuner, that's something that could be quite interesting to exist on a digital platform. We can also think about who is it for, let's say that it's for beginning dombrists. It's not for master dombrists that might already know how to tune their dombra. It's really for novices - people that are just starting out and might need some help. We could also think about, where does it live? It would be logical for this to live on a phone app, so that it could be possible, it could be easy to carry around and something that we could use hands-free when we’re tuning our dombra. So, when you put these things together, you've got an accurate description, it's a phone app to tune your dombra for beginning dombrists. This is entirely non-visual but we've already started to give some shape to our idea. We've already started to describe it with words and this is pre-design. It's really design that outlines or defines what the project is before you've even made anything. </a:t>
            </a:r>
            <a:endParaRPr lang="en-GB" sz="1800" b="0" strike="noStrike" spc="-1">
              <a:latin typeface="Arial"/>
            </a:endParaRPr>
          </a:p>
          <a:p>
            <a:pPr marL="216000" indent="449640" algn="just">
              <a:lnSpc>
                <a:spcPct val="100000"/>
              </a:lnSpc>
              <a:spcAft>
                <a:spcPts val="799"/>
              </a:spcAft>
              <a:buNone/>
              <a:tabLst>
                <a:tab pos="0" algn="l"/>
              </a:tabLst>
            </a:pPr>
            <a:r>
              <a:rPr lang="en-US" sz="1800" b="0" strike="noStrike" spc="-1">
                <a:latin typeface="Times New Roman"/>
                <a:ea typeface="Calibri"/>
              </a:rPr>
              <a:t>So, let's try it again. But let's think of a different subject this time. How about an app for students who need chocolate bars or crisps for late-night study breaks. This app will allow you to find a specific food within a given area. It will be the main goal. </a:t>
            </a:r>
            <a:endParaRPr lang="en-GB" sz="1800" b="0" strike="noStrike" spc="-1">
              <a:latin typeface="Arial"/>
            </a:endParaRPr>
          </a:p>
          <a:p>
            <a:pPr marL="216000" indent="449640" algn="just">
              <a:lnSpc>
                <a:spcPct val="100000"/>
              </a:lnSpc>
              <a:spcAft>
                <a:spcPts val="799"/>
              </a:spcAft>
              <a:buNone/>
              <a:tabLst>
                <a:tab pos="0" algn="l"/>
              </a:tabLst>
            </a:pPr>
            <a:r>
              <a:rPr lang="en-US" sz="1800" b="0" strike="noStrike" spc="-1">
                <a:latin typeface="Times New Roman"/>
                <a:ea typeface="Calibri"/>
              </a:rPr>
              <a:t>Now let’s think about other subject. How about a digital microscope? That sounds like something that could be quite interesting to make as an app and that could utilize a lot of what a phone can do. So, who is it for? In this case, it's going to be for amateur scientists. So again, it's not for the novice but it's also not for the expert. A proven scientist might need something much more technical. Where would it live? It would seem again that this would work as a phone app best of all so it can utilize what a phone is good at. It could use the camera in the phone and it could use the screen of the phone to look at what you're magnifying. If we put these things together, we'd have an accurate description of what the project is, who it's for and where it's going to live? A digital microscope for amateur scientists on your phone. Again, it's purely non-visual. It really just describes the project using words. We've articulated what it is so when we start to make something, we've got a clear set of goals. This is really important to know that our goals, constraints, platform, audience, all of these things are going to shape and inform the design and quite often the designer doesn't get to decide these things. These things are determined by the client. Often, they're determined by the client in the brief, before the designer even gets a chance to think about them or work with them.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So, if you want to be a good designer you're going to need what the goals are? What the constraints are? What kind of platform your project is going to live on? Who the audience is? Because these things will inform your design. What this means is, you really need to know your project, you need to understand every aspect of it so you can make the best possible visual solution for it. More than anything, you need to be the expert no matter what kind of content you're going to be working with. You should be the expert as a designer, but also be the expert in terms of the content that you're working with.</a:t>
            </a:r>
            <a:endParaRPr lang="en-GB" sz="1800" b="0" strike="noStrike" spc="-1">
              <a:latin typeface="Arial"/>
            </a:endParaRPr>
          </a:p>
        </p:txBody>
      </p:sp>
      <p:sp>
        <p:nvSpPr>
          <p:cNvPr id="339" name="PlaceHolder 3"/>
          <p:cNvSpPr>
            <a:spLocks noGrp="1"/>
          </p:cNvSpPr>
          <p:nvPr>
            <p:ph type="sldNum" idx="21"/>
          </p:nvPr>
        </p:nvSpPr>
        <p:spPr>
          <a:xfrm>
            <a:off x="3884760" y="8685360"/>
            <a:ext cx="2971080" cy="457920"/>
          </a:xfrm>
          <a:prstGeom prst="rect">
            <a:avLst/>
          </a:prstGeom>
          <a:noFill/>
          <a:ln w="0">
            <a:noFill/>
          </a:ln>
        </p:spPr>
        <p:txBody>
          <a:bodyPr lIns="0" tIns="0" rIns="0" bIns="0" anchor="b">
            <a:noAutofit/>
          </a:bodyPr>
          <a:lstStyle>
            <a:lvl1pPr algn="r">
              <a:lnSpc>
                <a:spcPct val="100000"/>
              </a:lnSpc>
              <a:buNone/>
              <a:defRPr lang="ru-RU" sz="1200" b="0" strike="noStrike" spc="-1">
                <a:latin typeface="Times New Roman"/>
              </a:defRPr>
            </a:lvl1pPr>
          </a:lstStyle>
          <a:p>
            <a:pPr algn="r">
              <a:lnSpc>
                <a:spcPct val="100000"/>
              </a:lnSpc>
              <a:buNone/>
            </a:pPr>
            <a:fld id="{BBD73264-3F46-4C9F-83F4-F59F21165594}" type="slidenum">
              <a:rPr lang="ru-RU" sz="1200" b="0" strike="noStrike" spc="-1">
                <a:latin typeface="Times New Roman"/>
              </a:rPr>
              <a:t>6</a:t>
            </a:fld>
            <a:endParaRPr lang="en-GB"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PlaceHolder 1"/>
          <p:cNvSpPr>
            <a:spLocks noGrp="1" noRot="1" noChangeAspect="1"/>
          </p:cNvSpPr>
          <p:nvPr>
            <p:ph type="sldImg"/>
          </p:nvPr>
        </p:nvSpPr>
        <p:spPr>
          <a:xfrm>
            <a:off x="1371600" y="1143000"/>
            <a:ext cx="4114800" cy="3086100"/>
          </a:xfrm>
          <a:prstGeom prst="rect">
            <a:avLst/>
          </a:prstGeom>
          <a:ln w="0">
            <a:noFill/>
          </a:ln>
        </p:spPr>
      </p:sp>
      <p:sp>
        <p:nvSpPr>
          <p:cNvPr id="341"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450360" algn="just">
              <a:lnSpc>
                <a:spcPct val="100000"/>
              </a:lnSpc>
              <a:spcAft>
                <a:spcPts val="799"/>
              </a:spcAft>
              <a:buNone/>
              <a:tabLst>
                <a:tab pos="0" algn="l"/>
              </a:tabLst>
            </a:pPr>
            <a:r>
              <a:rPr lang="en-US" sz="1800" b="0" strike="noStrike" spc="-1">
                <a:latin typeface="Times New Roman"/>
                <a:ea typeface="Calibri"/>
              </a:rPr>
              <a:t>Most design projects have a brief, and a brief outlines or describes the project before you even begin designing. The brief itself is kind of a design project in its own way. So, it's interesting to look at this idea of, "what's in a brief?" A brief often describes what the project is, what its goals are, and how it's going to work. So, this involves looking at content, context, and audience. We need to define...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What is it?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Who is it for?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Where does it live?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Without this clear articulation of these goals, you could be making something for weeks or months without it really achieving what you wanted to achieve. So, let's look at how these three questions might work in a brief and let's look at some examples.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For instance, if we thought about what is it, let's come up with an idea. Perhaps we want to make a dombra tuner, that's something that could be quite interesting to exist on a digital platform. We can also think about who is it for, let's say that it's for beginning dombrists. It's not for master dombrists that might already know how to tune their dombra. It's really for novices - people that are just starting out and might need some help. We could also think about, where does it live? It would be logical for this to live on a phone app, so that it could be possible, it could be easy to carry around and something that we could use hands-free when we’re tuning our dombra. So, when you put these things together, you've got an accurate description, it's a phone app to tune your dombra for beginning dombrists. This is entirely non-visual but we've already started to give some shape to our idea. We've already started to describe it with words and this is pre-design. It's really design that outlines or defines what the project is before you've even made anything. </a:t>
            </a:r>
            <a:endParaRPr lang="en-GB" sz="1800" b="0" strike="noStrike" spc="-1">
              <a:latin typeface="Arial"/>
            </a:endParaRPr>
          </a:p>
          <a:p>
            <a:pPr marL="216000" indent="449640" algn="just">
              <a:lnSpc>
                <a:spcPct val="100000"/>
              </a:lnSpc>
              <a:spcAft>
                <a:spcPts val="799"/>
              </a:spcAft>
              <a:buNone/>
              <a:tabLst>
                <a:tab pos="0" algn="l"/>
              </a:tabLst>
            </a:pPr>
            <a:r>
              <a:rPr lang="en-US" sz="1800" b="0" strike="noStrike" spc="-1">
                <a:latin typeface="Times New Roman"/>
                <a:ea typeface="Calibri"/>
              </a:rPr>
              <a:t>So, let's try it again. But let's think of a different subject this time. How about an app for students who need chocolate bars or crisps for late-night study breaks. This app will allow you to find a specific food within a given area. It will be the main goal. </a:t>
            </a:r>
            <a:endParaRPr lang="en-GB" sz="1800" b="0" strike="noStrike" spc="-1">
              <a:latin typeface="Arial"/>
            </a:endParaRPr>
          </a:p>
          <a:p>
            <a:pPr marL="216000" indent="449640" algn="just">
              <a:lnSpc>
                <a:spcPct val="100000"/>
              </a:lnSpc>
              <a:spcAft>
                <a:spcPts val="799"/>
              </a:spcAft>
              <a:buNone/>
              <a:tabLst>
                <a:tab pos="0" algn="l"/>
              </a:tabLst>
            </a:pPr>
            <a:r>
              <a:rPr lang="en-US" sz="1800" b="0" strike="noStrike" spc="-1">
                <a:latin typeface="Times New Roman"/>
                <a:ea typeface="Calibri"/>
              </a:rPr>
              <a:t>Now let’s think about other subject. How about a digital microscope? That sounds like something that could be quite interesting to make as an app and that could utilize a lot of what a phone can do. So, who is it for? In this case, it's going to be for amateur scientists. So again, it's not for the novice but it's also not for the expert. A proven scientist might need something much more technical. Where would it live? It would seem again that this would work as a phone app best of all so it can utilize what a phone is good at. It could use the camera in the phone and it could use the screen of the phone to look at what you're magnifying. If we put these things together, we'd have an accurate description of what the project is, who it's for and where it's going to live? A digital microscope for amateur scientists on your phone. Again, it's purely non-visual. It really just describes the project using words. We've articulated what it is so when we start to make something, we've got a clear set of goals. This is really important to know that our goals, constraints, platform, audience, all of these things are going to shape and inform the design and quite often the designer doesn't get to decide these things. These things are determined by the client. Often, they're determined by the client in the brief, before the designer even gets a chance to think about them or work with them.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So, if you want to be a good designer you're going to need what the goals are? What the constraints are? What kind of platform your project is going to live on? Who the audience is? Because these things will inform your design. What this means is, you really need to know your project, you need to understand every aspect of it so you can make the best possible visual solution for it. More than anything, you need to be the expert no matter what kind of content you're going to be working with. You should be the expert as a designer, but also be the expert in terms of the content that you're working with.</a:t>
            </a:r>
            <a:endParaRPr lang="en-GB" sz="1800" b="0" strike="noStrike" spc="-1">
              <a:latin typeface="Arial"/>
            </a:endParaRPr>
          </a:p>
        </p:txBody>
      </p:sp>
      <p:sp>
        <p:nvSpPr>
          <p:cNvPr id="342" name="PlaceHolder 3"/>
          <p:cNvSpPr>
            <a:spLocks noGrp="1"/>
          </p:cNvSpPr>
          <p:nvPr>
            <p:ph type="sldNum" idx="22"/>
          </p:nvPr>
        </p:nvSpPr>
        <p:spPr>
          <a:xfrm>
            <a:off x="3884760" y="8685360"/>
            <a:ext cx="2971080" cy="457920"/>
          </a:xfrm>
          <a:prstGeom prst="rect">
            <a:avLst/>
          </a:prstGeom>
          <a:noFill/>
          <a:ln w="0">
            <a:noFill/>
          </a:ln>
        </p:spPr>
        <p:txBody>
          <a:bodyPr lIns="0" tIns="0" rIns="0" bIns="0" anchor="b">
            <a:noAutofit/>
          </a:bodyPr>
          <a:lstStyle>
            <a:lvl1pPr algn="r">
              <a:lnSpc>
                <a:spcPct val="100000"/>
              </a:lnSpc>
              <a:buNone/>
              <a:defRPr lang="ru-RU" sz="1200" b="0" strike="noStrike" spc="-1">
                <a:latin typeface="Times New Roman"/>
              </a:defRPr>
            </a:lvl1pPr>
          </a:lstStyle>
          <a:p>
            <a:pPr algn="r">
              <a:lnSpc>
                <a:spcPct val="100000"/>
              </a:lnSpc>
              <a:buNone/>
            </a:pPr>
            <a:fld id="{E074FDF4-82A1-4847-B990-64FB7E20A528}" type="slidenum">
              <a:rPr lang="ru-RU" sz="1200" b="0" strike="noStrike" spc="-1">
                <a:latin typeface="Times New Roman"/>
              </a:rPr>
              <a:t>7</a:t>
            </a:fld>
            <a:endParaRPr lang="en-GB"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PlaceHolder 1"/>
          <p:cNvSpPr>
            <a:spLocks noGrp="1" noRot="1" noChangeAspect="1"/>
          </p:cNvSpPr>
          <p:nvPr>
            <p:ph type="sldImg"/>
          </p:nvPr>
        </p:nvSpPr>
        <p:spPr>
          <a:xfrm>
            <a:off x="1371600" y="1143000"/>
            <a:ext cx="4114800" cy="3086100"/>
          </a:xfrm>
          <a:prstGeom prst="rect">
            <a:avLst/>
          </a:prstGeom>
          <a:ln w="0">
            <a:noFill/>
          </a:ln>
        </p:spPr>
      </p:sp>
      <p:sp>
        <p:nvSpPr>
          <p:cNvPr id="344"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450360" algn="just">
              <a:lnSpc>
                <a:spcPct val="100000"/>
              </a:lnSpc>
              <a:spcAft>
                <a:spcPts val="799"/>
              </a:spcAft>
              <a:buNone/>
              <a:tabLst>
                <a:tab pos="0" algn="l"/>
              </a:tabLst>
            </a:pPr>
            <a:r>
              <a:rPr lang="en-US" sz="1800" b="0" strike="noStrike" spc="-1">
                <a:latin typeface="Times New Roman"/>
                <a:ea typeface="Calibri"/>
              </a:rPr>
              <a:t>Most design projects have a brief, and a brief outlines or describes the project before you even begin designing. The brief itself is kind of a design project in its own way. So, it's interesting to look at this idea of, "what's in a brief?" A brief often describes what the project is, what its goals are, and how it's going to work. So, this involves looking at content, context, and audience. We need to define...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What is it?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Who is it for?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Where does it live?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Without this clear articulation of these goals, you could be making something for weeks or months without it really achieving what you wanted to achieve. So, let's look at how these three questions might work in a brief and let's look at some examples.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For instance, if we thought about what is it, let's come up with an idea. Perhaps we want to make a dombra tuner, that's something that could be quite interesting to exist on a digital platform. We can also think about who is it for, let's say that it's for beginning dombrists. It's not for master dombrists that might already know how to tune their dombra. It's really for novices - people that are just starting out and might need some help. We could also think about, where does it live? It would be logical for this to live on a phone app, so that it could be possible, it could be easy to carry around and something that we could use hands-free when we’re tuning our dombra. So, when you put these things together, you've got an accurate description, it's a phone app to tune your dombra for beginning dombrists. This is entirely non-visual but we've already started to give some shape to our idea. We've already started to describe it with words and this is pre-design. It's really design that outlines or defines what the project is before you've even made anything. </a:t>
            </a:r>
            <a:endParaRPr lang="en-GB" sz="1800" b="0" strike="noStrike" spc="-1">
              <a:latin typeface="Arial"/>
            </a:endParaRPr>
          </a:p>
          <a:p>
            <a:pPr marL="216000" indent="449640" algn="just">
              <a:lnSpc>
                <a:spcPct val="100000"/>
              </a:lnSpc>
              <a:spcAft>
                <a:spcPts val="799"/>
              </a:spcAft>
              <a:buNone/>
              <a:tabLst>
                <a:tab pos="0" algn="l"/>
              </a:tabLst>
            </a:pPr>
            <a:r>
              <a:rPr lang="en-US" sz="1800" b="0" strike="noStrike" spc="-1">
                <a:latin typeface="Times New Roman"/>
                <a:ea typeface="Calibri"/>
              </a:rPr>
              <a:t>So, let's try it again. But let's think of a different subject this time. How about an app for students who need chocolate bars or crisps for late-night study breaks. This app will allow you to find a specific food within a given area. It will be the main goal. </a:t>
            </a:r>
            <a:endParaRPr lang="en-GB" sz="1800" b="0" strike="noStrike" spc="-1">
              <a:latin typeface="Arial"/>
            </a:endParaRPr>
          </a:p>
          <a:p>
            <a:pPr marL="216000" indent="449640" algn="just">
              <a:lnSpc>
                <a:spcPct val="100000"/>
              </a:lnSpc>
              <a:spcAft>
                <a:spcPts val="799"/>
              </a:spcAft>
              <a:buNone/>
              <a:tabLst>
                <a:tab pos="0" algn="l"/>
              </a:tabLst>
            </a:pPr>
            <a:r>
              <a:rPr lang="en-US" sz="1800" b="0" strike="noStrike" spc="-1">
                <a:latin typeface="Times New Roman"/>
                <a:ea typeface="Calibri"/>
              </a:rPr>
              <a:t>Now let’s think about other subject. How about a digital microscope? That sounds like something that could be quite interesting to make as an app and that could utilize a lot of what a phone can do. So, who is it for? In this case, it's going to be for amateur scientists. So again, it's not for the novice but it's also not for the expert. A proven scientist might need something much more technical. Where would it live? It would seem again that this would work as a phone app best of all so it can utilize what a phone is good at. It could use the camera in the phone and it could use the screen of the phone to look at what you're magnifying. If we put these things together, we'd have an accurate description of what the project is, who it's for and where it's going to live? A digital microscope for amateur scientists on your phone. Again, it's purely non-visual. It really just describes the project using words. We've articulated what it is so when we start to make something, we've got a clear set of goals. This is really important to know that our goals, constraints, platform, audience, all of these things are going to shape and inform the design and quite often the designer doesn't get to decide these things. These things are determined by the client. Often, they're determined by the client in the brief, before the designer even gets a chance to think about them or work with them.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So, if you want to be a good designer you're going to need what the goals are? What the constraints are? What kind of platform your project is going to live on? Who the audience is? Because these things will inform your design. What this means is, you really need to know your project, you need to understand every aspect of it so you can make the best possible visual solution for it. More than anything, you need to be the expert no matter what kind of content you're going to be working with. You should be the expert as a designer, but also be the expert in terms of the content that you're working with.</a:t>
            </a:r>
            <a:endParaRPr lang="en-GB" sz="1800" b="0" strike="noStrike" spc="-1">
              <a:latin typeface="Arial"/>
            </a:endParaRPr>
          </a:p>
        </p:txBody>
      </p:sp>
      <p:sp>
        <p:nvSpPr>
          <p:cNvPr id="345" name="PlaceHolder 3"/>
          <p:cNvSpPr>
            <a:spLocks noGrp="1"/>
          </p:cNvSpPr>
          <p:nvPr>
            <p:ph type="sldNum" idx="23"/>
          </p:nvPr>
        </p:nvSpPr>
        <p:spPr>
          <a:xfrm>
            <a:off x="3884760" y="8685360"/>
            <a:ext cx="2971080" cy="457920"/>
          </a:xfrm>
          <a:prstGeom prst="rect">
            <a:avLst/>
          </a:prstGeom>
          <a:noFill/>
          <a:ln w="0">
            <a:noFill/>
          </a:ln>
        </p:spPr>
        <p:txBody>
          <a:bodyPr lIns="0" tIns="0" rIns="0" bIns="0" anchor="b">
            <a:noAutofit/>
          </a:bodyPr>
          <a:lstStyle>
            <a:lvl1pPr algn="r">
              <a:lnSpc>
                <a:spcPct val="100000"/>
              </a:lnSpc>
              <a:buNone/>
              <a:defRPr lang="ru-RU" sz="1200" b="0" strike="noStrike" spc="-1">
                <a:latin typeface="Times New Roman"/>
              </a:defRPr>
            </a:lvl1pPr>
          </a:lstStyle>
          <a:p>
            <a:pPr algn="r">
              <a:lnSpc>
                <a:spcPct val="100000"/>
              </a:lnSpc>
              <a:buNone/>
            </a:pPr>
            <a:fld id="{229FBB90-6BBF-4224-97AE-DD340C8C3BF5}" type="slidenum">
              <a:rPr lang="ru-RU" sz="1200" b="0" strike="noStrike" spc="-1">
                <a:latin typeface="Times New Roman"/>
              </a:rPr>
              <a:t>8</a:t>
            </a:fld>
            <a:endParaRPr lang="en-GB"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PlaceHolder 1"/>
          <p:cNvSpPr>
            <a:spLocks noGrp="1" noRot="1" noChangeAspect="1"/>
          </p:cNvSpPr>
          <p:nvPr>
            <p:ph type="sldImg"/>
          </p:nvPr>
        </p:nvSpPr>
        <p:spPr>
          <a:xfrm>
            <a:off x="1371600" y="1143000"/>
            <a:ext cx="4114800" cy="3086100"/>
          </a:xfrm>
          <a:prstGeom prst="rect">
            <a:avLst/>
          </a:prstGeom>
          <a:ln w="0">
            <a:noFill/>
          </a:ln>
        </p:spPr>
      </p:sp>
      <p:sp>
        <p:nvSpPr>
          <p:cNvPr id="347"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450360" algn="just">
              <a:lnSpc>
                <a:spcPct val="100000"/>
              </a:lnSpc>
              <a:spcAft>
                <a:spcPts val="799"/>
              </a:spcAft>
              <a:buNone/>
              <a:tabLst>
                <a:tab pos="0" algn="l"/>
              </a:tabLst>
            </a:pPr>
            <a:r>
              <a:rPr lang="en-US" sz="1800" b="0" strike="noStrike" spc="-1">
                <a:latin typeface="Times New Roman"/>
                <a:ea typeface="Calibri"/>
              </a:rPr>
              <a:t>Most design projects have a brief, and a brief outlines or describes the project before you even begin designing. The brief itself is kind of a design project in its own way. So, it's interesting to look at this idea of, "what's in a brief?" A brief often describes what the project is, what its goals are, and how it's going to work. So, this involves looking at content, context, and audience. We need to define...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What is it?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Who is it for?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Where does it live?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Without this clear articulation of these goals, you could be making something for weeks or months without it really achieving what you wanted to achieve. So, let's look at how these three questions might work in a brief and let's look at some examples.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For instance, if we thought about what is it, let's come up with an idea. Perhaps we want to make a dombra tuner, that's something that could be quite interesting to exist on a digital platform. We can also think about who is it for, let's say that it's for beginning dombrists. It's not for master dombrists that might already know how to tune their dombra. It's really for novices - people that are just starting out and might need some help. We could also think about, where does it live? It would be logical for this to live on a phone app, so that it could be possible, it could be easy to carry around and something that we could use hands-free when we’re tuning our dombra. So, when you put these things together, you've got an accurate description, it's a phone app to tune your dombra for beginning dombrists. This is entirely non-visual but we've already started to give some shape to our idea. We've already started to describe it with words and this is pre-design. It's really design that outlines or defines what the project is before you've even made anything. </a:t>
            </a:r>
            <a:endParaRPr lang="en-GB" sz="1800" b="0" strike="noStrike" spc="-1">
              <a:latin typeface="Arial"/>
            </a:endParaRPr>
          </a:p>
          <a:p>
            <a:pPr marL="216000" indent="449640" algn="just">
              <a:lnSpc>
                <a:spcPct val="100000"/>
              </a:lnSpc>
              <a:spcAft>
                <a:spcPts val="799"/>
              </a:spcAft>
              <a:buNone/>
              <a:tabLst>
                <a:tab pos="0" algn="l"/>
              </a:tabLst>
            </a:pPr>
            <a:r>
              <a:rPr lang="en-US" sz="1800" b="0" strike="noStrike" spc="-1">
                <a:latin typeface="Times New Roman"/>
                <a:ea typeface="Calibri"/>
              </a:rPr>
              <a:t>So, let's try it again. But let's think of a different subject this time. How about an app for students who need chocolate bars or crisps for late-night study breaks. This app will allow you to find a specific food within a given area. It will be the main goal. </a:t>
            </a:r>
            <a:endParaRPr lang="en-GB" sz="1800" b="0" strike="noStrike" spc="-1">
              <a:latin typeface="Arial"/>
            </a:endParaRPr>
          </a:p>
          <a:p>
            <a:pPr marL="216000" indent="449640" algn="just">
              <a:lnSpc>
                <a:spcPct val="100000"/>
              </a:lnSpc>
              <a:spcAft>
                <a:spcPts val="799"/>
              </a:spcAft>
              <a:buNone/>
              <a:tabLst>
                <a:tab pos="0" algn="l"/>
              </a:tabLst>
            </a:pPr>
            <a:r>
              <a:rPr lang="en-US" sz="1800" b="0" strike="noStrike" spc="-1">
                <a:latin typeface="Times New Roman"/>
                <a:ea typeface="Calibri"/>
              </a:rPr>
              <a:t>Now let’s think about other subject. How about a digital microscope? That sounds like something that could be quite interesting to make as an app and that could utilize a lot of what a phone can do. So, who is it for? In this case, it's going to be for amateur scientists. So again, it's not for the novice but it's also not for the expert. A proven scientist might need something much more technical. Where would it live? It would seem again that this would work as a phone app best of all so it can utilize what a phone is good at. It could use the camera in the phone and it could use the screen of the phone to look at what you're magnifying. If we put these things together, we'd have an accurate description of what the project is, who it's for and where it's going to live? A digital microscope for amateur scientists on your phone. Again, it's purely non-visual. It really just describes the project using words. We've articulated what it is so when we start to make something, we've got a clear set of goals. This is really important to know that our goals, constraints, platform, audience, all of these things are going to shape and inform the design and quite often the designer doesn't get to decide these things. These things are determined by the client. Often, they're determined by the client in the brief, before the designer even gets a chance to think about them or work with them. </a:t>
            </a:r>
            <a:endParaRPr lang="en-GB" sz="1800" b="0" strike="noStrike" spc="-1">
              <a:latin typeface="Arial"/>
            </a:endParaRPr>
          </a:p>
          <a:p>
            <a:pPr marL="216000" indent="450360" algn="just">
              <a:lnSpc>
                <a:spcPct val="100000"/>
              </a:lnSpc>
              <a:spcAft>
                <a:spcPts val="799"/>
              </a:spcAft>
              <a:buNone/>
              <a:tabLst>
                <a:tab pos="0" algn="l"/>
              </a:tabLst>
            </a:pPr>
            <a:r>
              <a:rPr lang="en-US" sz="1800" b="0" strike="noStrike" spc="-1">
                <a:latin typeface="Times New Roman"/>
                <a:ea typeface="Calibri"/>
              </a:rPr>
              <a:t>So, if you want to be a good designer you're going to need what the goals are? What the constraints are? What kind of platform your project is going to live on? Who the audience is? Because these things will inform your design. What this means is, you really need to know your project, you need to understand every aspect of it so you can make the best possible visual solution for it. More than anything, you need to be the expert no matter what kind of content you're going to be working with. You should be the expert as a designer, but also be the expert in terms of the content that you're working with.</a:t>
            </a:r>
            <a:endParaRPr lang="en-GB" sz="1800" b="0" strike="noStrike" spc="-1">
              <a:latin typeface="Arial"/>
            </a:endParaRPr>
          </a:p>
        </p:txBody>
      </p:sp>
      <p:sp>
        <p:nvSpPr>
          <p:cNvPr id="348" name="PlaceHolder 3"/>
          <p:cNvSpPr>
            <a:spLocks noGrp="1"/>
          </p:cNvSpPr>
          <p:nvPr>
            <p:ph type="sldNum" idx="24"/>
          </p:nvPr>
        </p:nvSpPr>
        <p:spPr>
          <a:xfrm>
            <a:off x="3884760" y="8685360"/>
            <a:ext cx="2971080" cy="457920"/>
          </a:xfrm>
          <a:prstGeom prst="rect">
            <a:avLst/>
          </a:prstGeom>
          <a:noFill/>
          <a:ln w="0">
            <a:noFill/>
          </a:ln>
        </p:spPr>
        <p:txBody>
          <a:bodyPr lIns="0" tIns="0" rIns="0" bIns="0" anchor="b">
            <a:noAutofit/>
          </a:bodyPr>
          <a:lstStyle>
            <a:lvl1pPr algn="r">
              <a:lnSpc>
                <a:spcPct val="100000"/>
              </a:lnSpc>
              <a:buNone/>
              <a:defRPr lang="ru-RU" sz="1200" b="0" strike="noStrike" spc="-1">
                <a:latin typeface="Times New Roman"/>
              </a:defRPr>
            </a:lvl1pPr>
          </a:lstStyle>
          <a:p>
            <a:pPr algn="r">
              <a:lnSpc>
                <a:spcPct val="100000"/>
              </a:lnSpc>
              <a:buNone/>
            </a:pPr>
            <a:fld id="{DBFF91F2-EB20-45F0-9280-7CA926BAC4AF}" type="slidenum">
              <a:rPr lang="ru-RU" sz="1200" b="0" strike="noStrike" spc="-1">
                <a:latin typeface="Times New Roman"/>
              </a:rPr>
              <a:t>9</a:t>
            </a:fld>
            <a:endParaRPr lang="en-GB"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B3F49B20-8C50-43C4-BB7C-A01569DFA98F}" type="slidenum">
              <a:t>‹#›</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30"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31"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BACA6B67-AD5C-4255-89A5-4FA501C8433E}"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33"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34"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35"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36"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6A9688FE-FC7F-481E-BE33-E1F43BF0F6FB}" type="slidenum">
              <a:t>‹#›</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38"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39"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40"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41"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42"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43"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453D8260-682B-4EE8-8DD7-01FA1811BD61}" type="slidenum">
              <a:t>‹#›</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D309DCCC-BB44-4AD9-9EAA-2D25880FD1D8}" type="slidenum">
              <a:t>‹#›</a:t>
            </a:fld>
            <a:endParaRPr/>
          </a:p>
        </p:txBody>
      </p:sp>
      <p:sp>
        <p:nvSpPr>
          <p:cNvPr id="4" name="PlaceHolder 3"/>
          <p:cNvSpPr>
            <a:spLocks noGrp="1"/>
          </p:cNvSpPr>
          <p:nvPr>
            <p:ph type="dt" idx="6"/>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52"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en-GB" sz="3200" b="0" strike="noStrike" spc="-1">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B7C7D242-62CF-47EC-A24C-C20F75840BDD}"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54"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GB" sz="3200" b="0" strike="noStrike" spc="-1">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0EC3822C-CCFE-4694-B5CC-B2574A6EB2FD}"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56"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GB" sz="3200" b="0" strike="noStrike" spc="-1">
              <a:latin typeface="Arial"/>
            </a:endParaRPr>
          </a:p>
        </p:txBody>
      </p:sp>
      <p:sp>
        <p:nvSpPr>
          <p:cNvPr id="57"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GB" sz="3200" b="0" strike="noStrike" spc="-1">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C5A91280-876A-4559-A032-71D7799FB77C}" type="slidenum">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2E89D718-673E-4704-9569-B92F00AEE13C}" type="slidenum">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en-GB" sz="3200" b="0" strike="noStrike" spc="-1">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7BA640BA-FAB8-4FB2-AA38-5B375DD65D2E}" type="slidenum">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61"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62"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GB" sz="3200" b="0" strike="noStrike" spc="-1">
              <a:latin typeface="Arial"/>
            </a:endParaRPr>
          </a:p>
        </p:txBody>
      </p:sp>
      <p:sp>
        <p:nvSpPr>
          <p:cNvPr id="63"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2D0AE5CF-00DD-4A4C-B442-06A916C6686F}"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9"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en-GB" sz="3200" b="0" strike="noStrike" spc="-1">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866F79C4-BEFF-45E3-B8AA-50C9DE4E09A9}"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65"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GB" sz="3200" b="0" strike="noStrike" spc="-1">
              <a:latin typeface="Arial"/>
            </a:endParaRPr>
          </a:p>
        </p:txBody>
      </p:sp>
      <p:sp>
        <p:nvSpPr>
          <p:cNvPr id="6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67"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537B5007-BF6C-4885-9949-2DD558949A6A}"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69"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70"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71"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08276D64-CAD4-432B-B967-6D65E48E78F6}"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73"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74"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4DDF73E7-B733-4C58-922F-23F542965DDE}" type="slidenum">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76"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77"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78"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79"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7" name="PlaceHolder 6"/>
          <p:cNvSpPr>
            <a:spLocks noGrp="1"/>
          </p:cNvSpPr>
          <p:nvPr>
            <p:ph type="ftr" idx="4"/>
          </p:nvPr>
        </p:nvSpPr>
        <p:spPr/>
        <p:txBody>
          <a:bodyPr/>
          <a:lstStyle/>
          <a:p>
            <a:r>
              <a:t>Footer</a:t>
            </a:r>
          </a:p>
        </p:txBody>
      </p:sp>
      <p:sp>
        <p:nvSpPr>
          <p:cNvPr id="8" name="PlaceHolder 7"/>
          <p:cNvSpPr>
            <a:spLocks noGrp="1"/>
          </p:cNvSpPr>
          <p:nvPr>
            <p:ph type="sldNum" idx="5"/>
          </p:nvPr>
        </p:nvSpPr>
        <p:spPr/>
        <p:txBody>
          <a:bodyPr/>
          <a:lstStyle/>
          <a:p>
            <a:fld id="{BE06641D-73BC-49C4-88DF-51B5C6F72A77}" type="slidenum">
              <a:t>‹#›</a:t>
            </a:fld>
            <a:endParaRPr/>
          </a:p>
        </p:txBody>
      </p:sp>
      <p:sp>
        <p:nvSpPr>
          <p:cNvPr id="9" name="PlaceHolder 8"/>
          <p:cNvSpPr>
            <a:spLocks noGrp="1"/>
          </p:cNvSpPr>
          <p:nvPr>
            <p:ph type="dt" idx="6"/>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81"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82"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83"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84"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85"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86"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9" name="PlaceHolder 8"/>
          <p:cNvSpPr>
            <a:spLocks noGrp="1"/>
          </p:cNvSpPr>
          <p:nvPr>
            <p:ph type="ftr" idx="4"/>
          </p:nvPr>
        </p:nvSpPr>
        <p:spPr/>
        <p:txBody>
          <a:bodyPr/>
          <a:lstStyle/>
          <a:p>
            <a:r>
              <a:t>Footer</a:t>
            </a:r>
          </a:p>
        </p:txBody>
      </p:sp>
      <p:sp>
        <p:nvSpPr>
          <p:cNvPr id="10" name="PlaceHolder 9"/>
          <p:cNvSpPr>
            <a:spLocks noGrp="1"/>
          </p:cNvSpPr>
          <p:nvPr>
            <p:ph type="sldNum" idx="5"/>
          </p:nvPr>
        </p:nvSpPr>
        <p:spPr/>
        <p:txBody>
          <a:bodyPr/>
          <a:lstStyle/>
          <a:p>
            <a:fld id="{DE6A11DB-7925-42AC-8B93-1D665ECD02B5}" type="slidenum">
              <a:t>‹#›</a:t>
            </a:fld>
            <a:endParaRPr/>
          </a:p>
        </p:txBody>
      </p:sp>
      <p:sp>
        <p:nvSpPr>
          <p:cNvPr id="11" name="PlaceHolder 10"/>
          <p:cNvSpPr>
            <a:spLocks noGrp="1"/>
          </p:cNvSpPr>
          <p:nvPr>
            <p:ph type="dt" idx="6"/>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lstStyle/>
          <a:p>
            <a:r>
              <a:t>Footer</a:t>
            </a:r>
          </a:p>
        </p:txBody>
      </p:sp>
      <p:sp>
        <p:nvSpPr>
          <p:cNvPr id="3" name="PlaceHolder 2"/>
          <p:cNvSpPr>
            <a:spLocks noGrp="1"/>
          </p:cNvSpPr>
          <p:nvPr>
            <p:ph type="sldNum" idx="8"/>
          </p:nvPr>
        </p:nvSpPr>
        <p:spPr/>
        <p:txBody>
          <a:bodyPr/>
          <a:lstStyle/>
          <a:p>
            <a:fld id="{7CF07F4A-3D3F-469B-98AB-B0A45AE06C55}" type="slidenum">
              <a:t>‹#›</a:t>
            </a:fld>
            <a:endParaRPr/>
          </a:p>
        </p:txBody>
      </p:sp>
      <p:sp>
        <p:nvSpPr>
          <p:cNvPr id="4" name="PlaceHolder 3"/>
          <p:cNvSpPr>
            <a:spLocks noGrp="1"/>
          </p:cNvSpPr>
          <p:nvPr>
            <p:ph type="dt" idx="9"/>
          </p:nvPr>
        </p:nvSpPr>
        <p:spPr/>
        <p:txBody>
          <a:body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95"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en-GB" sz="3200" b="0" strike="noStrike" spc="-1">
              <a:latin typeface="Arial"/>
            </a:endParaRPr>
          </a:p>
        </p:txBody>
      </p:sp>
      <p:sp>
        <p:nvSpPr>
          <p:cNvPr id="4" name="PlaceHolder 3"/>
          <p:cNvSpPr>
            <a:spLocks noGrp="1"/>
          </p:cNvSpPr>
          <p:nvPr>
            <p:ph type="ftr" idx="7"/>
          </p:nvPr>
        </p:nvSpPr>
        <p:spPr/>
        <p:txBody>
          <a:bodyPr/>
          <a:lstStyle/>
          <a:p>
            <a:r>
              <a:t>Footer</a:t>
            </a:r>
          </a:p>
        </p:txBody>
      </p:sp>
      <p:sp>
        <p:nvSpPr>
          <p:cNvPr id="5" name="PlaceHolder 4"/>
          <p:cNvSpPr>
            <a:spLocks noGrp="1"/>
          </p:cNvSpPr>
          <p:nvPr>
            <p:ph type="sldNum" idx="8"/>
          </p:nvPr>
        </p:nvSpPr>
        <p:spPr/>
        <p:txBody>
          <a:bodyPr/>
          <a:lstStyle/>
          <a:p>
            <a:fld id="{DDC244C7-9A7D-4AE2-9A6A-9045CB6AB8B4}" type="slidenum">
              <a:t>‹#›</a:t>
            </a:fld>
            <a:endParaRPr/>
          </a:p>
        </p:txBody>
      </p:sp>
      <p:sp>
        <p:nvSpPr>
          <p:cNvPr id="6" name="PlaceHolder 5"/>
          <p:cNvSpPr>
            <a:spLocks noGrp="1"/>
          </p:cNvSpPr>
          <p:nvPr>
            <p:ph type="dt" idx="9"/>
          </p:nvPr>
        </p:nvSpPr>
        <p:spPr/>
        <p:txBody>
          <a:body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97"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GB" sz="3200" b="0" strike="noStrike" spc="-1">
              <a:latin typeface="Arial"/>
            </a:endParaRPr>
          </a:p>
        </p:txBody>
      </p:sp>
      <p:sp>
        <p:nvSpPr>
          <p:cNvPr id="4" name="PlaceHolder 3"/>
          <p:cNvSpPr>
            <a:spLocks noGrp="1"/>
          </p:cNvSpPr>
          <p:nvPr>
            <p:ph type="ftr" idx="7"/>
          </p:nvPr>
        </p:nvSpPr>
        <p:spPr/>
        <p:txBody>
          <a:bodyPr/>
          <a:lstStyle/>
          <a:p>
            <a:r>
              <a:t>Footer</a:t>
            </a:r>
          </a:p>
        </p:txBody>
      </p:sp>
      <p:sp>
        <p:nvSpPr>
          <p:cNvPr id="5" name="PlaceHolder 4"/>
          <p:cNvSpPr>
            <a:spLocks noGrp="1"/>
          </p:cNvSpPr>
          <p:nvPr>
            <p:ph type="sldNum" idx="8"/>
          </p:nvPr>
        </p:nvSpPr>
        <p:spPr/>
        <p:txBody>
          <a:bodyPr/>
          <a:lstStyle/>
          <a:p>
            <a:fld id="{E355782A-16D3-462C-B6FB-0A191CBDBD39}" type="slidenum">
              <a:t>‹#›</a:t>
            </a:fld>
            <a:endParaRPr/>
          </a:p>
        </p:txBody>
      </p:sp>
      <p:sp>
        <p:nvSpPr>
          <p:cNvPr id="6" name="PlaceHolder 5"/>
          <p:cNvSpPr>
            <a:spLocks noGrp="1"/>
          </p:cNvSpPr>
          <p:nvPr>
            <p:ph type="dt" idx="9"/>
          </p:nvPr>
        </p:nvSpPr>
        <p:spPr/>
        <p:txBody>
          <a:body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99"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GB" sz="3200" b="0" strike="noStrike" spc="-1">
              <a:latin typeface="Arial"/>
            </a:endParaRPr>
          </a:p>
        </p:txBody>
      </p:sp>
      <p:sp>
        <p:nvSpPr>
          <p:cNvPr id="100"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GB" sz="3200" b="0" strike="noStrike" spc="-1">
              <a:latin typeface="Arial"/>
            </a:endParaRPr>
          </a:p>
        </p:txBody>
      </p:sp>
      <p:sp>
        <p:nvSpPr>
          <p:cNvPr id="5" name="PlaceHolder 4"/>
          <p:cNvSpPr>
            <a:spLocks noGrp="1"/>
          </p:cNvSpPr>
          <p:nvPr>
            <p:ph type="ftr" idx="7"/>
          </p:nvPr>
        </p:nvSpPr>
        <p:spPr/>
        <p:txBody>
          <a:bodyPr/>
          <a:lstStyle/>
          <a:p>
            <a:r>
              <a:t>Footer</a:t>
            </a:r>
          </a:p>
        </p:txBody>
      </p:sp>
      <p:sp>
        <p:nvSpPr>
          <p:cNvPr id="6" name="PlaceHolder 5"/>
          <p:cNvSpPr>
            <a:spLocks noGrp="1"/>
          </p:cNvSpPr>
          <p:nvPr>
            <p:ph type="sldNum" idx="8"/>
          </p:nvPr>
        </p:nvSpPr>
        <p:spPr/>
        <p:txBody>
          <a:bodyPr/>
          <a:lstStyle/>
          <a:p>
            <a:fld id="{6123181F-150F-4178-842F-D868826FAE10}" type="slidenum">
              <a:t>‹#›</a:t>
            </a:fld>
            <a:endParaRPr/>
          </a:p>
        </p:txBody>
      </p:sp>
      <p:sp>
        <p:nvSpPr>
          <p:cNvPr id="7" name="PlaceHolder 6"/>
          <p:cNvSpPr>
            <a:spLocks noGrp="1"/>
          </p:cNvSpPr>
          <p:nvPr>
            <p:ph type="dt" idx="9"/>
          </p:nvPr>
        </p:nvSpPr>
        <p:spPr/>
        <p:txBody>
          <a:body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3" name="PlaceHolder 2"/>
          <p:cNvSpPr>
            <a:spLocks noGrp="1"/>
          </p:cNvSpPr>
          <p:nvPr>
            <p:ph type="ftr" idx="7"/>
          </p:nvPr>
        </p:nvSpPr>
        <p:spPr/>
        <p:txBody>
          <a:bodyPr/>
          <a:lstStyle/>
          <a:p>
            <a:r>
              <a:t>Footer</a:t>
            </a:r>
          </a:p>
        </p:txBody>
      </p:sp>
      <p:sp>
        <p:nvSpPr>
          <p:cNvPr id="4" name="PlaceHolder 3"/>
          <p:cNvSpPr>
            <a:spLocks noGrp="1"/>
          </p:cNvSpPr>
          <p:nvPr>
            <p:ph type="sldNum" idx="8"/>
          </p:nvPr>
        </p:nvSpPr>
        <p:spPr/>
        <p:txBody>
          <a:bodyPr/>
          <a:lstStyle/>
          <a:p>
            <a:fld id="{FD0352BA-3DD1-4908-9195-69DB51E5DD34}" type="slidenum">
              <a:t>‹#›</a:t>
            </a:fld>
            <a:endParaRPr/>
          </a:p>
        </p:txBody>
      </p:sp>
      <p:sp>
        <p:nvSpPr>
          <p:cNvPr id="5" name="PlaceHolder 4"/>
          <p:cNvSpPr>
            <a:spLocks noGrp="1"/>
          </p:cNvSpPr>
          <p:nvPr>
            <p:ph type="dt" idx="9"/>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11"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GB" sz="3200" b="0" strike="noStrike" spc="-1">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2E0FBA3B-9F9F-470F-B28B-39C70F7EB4C3}"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2"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en-GB" sz="3200" b="0" strike="noStrike" spc="-1">
              <a:latin typeface="Arial"/>
            </a:endParaRPr>
          </a:p>
        </p:txBody>
      </p:sp>
      <p:sp>
        <p:nvSpPr>
          <p:cNvPr id="3" name="PlaceHolder 2"/>
          <p:cNvSpPr>
            <a:spLocks noGrp="1"/>
          </p:cNvSpPr>
          <p:nvPr>
            <p:ph type="ftr" idx="7"/>
          </p:nvPr>
        </p:nvSpPr>
        <p:spPr/>
        <p:txBody>
          <a:bodyPr/>
          <a:lstStyle/>
          <a:p>
            <a:r>
              <a:t>Footer</a:t>
            </a:r>
          </a:p>
        </p:txBody>
      </p:sp>
      <p:sp>
        <p:nvSpPr>
          <p:cNvPr id="4" name="PlaceHolder 3"/>
          <p:cNvSpPr>
            <a:spLocks noGrp="1"/>
          </p:cNvSpPr>
          <p:nvPr>
            <p:ph type="sldNum" idx="8"/>
          </p:nvPr>
        </p:nvSpPr>
        <p:spPr/>
        <p:txBody>
          <a:bodyPr/>
          <a:lstStyle/>
          <a:p>
            <a:fld id="{1431FF28-5AF7-472A-823D-05C7252BB2F1}" type="slidenum">
              <a:t>‹#›</a:t>
            </a:fld>
            <a:endParaRPr/>
          </a:p>
        </p:txBody>
      </p:sp>
      <p:sp>
        <p:nvSpPr>
          <p:cNvPr id="5" name="PlaceHolder 4"/>
          <p:cNvSpPr>
            <a:spLocks noGrp="1"/>
          </p:cNvSpPr>
          <p:nvPr>
            <p:ph type="dt" idx="9"/>
          </p:nvPr>
        </p:nvSpPr>
        <p:spPr/>
        <p:txBody>
          <a:body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104"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105"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GB" sz="3200" b="0" strike="noStrike" spc="-1">
              <a:latin typeface="Arial"/>
            </a:endParaRPr>
          </a:p>
        </p:txBody>
      </p:sp>
      <p:sp>
        <p:nvSpPr>
          <p:cNvPr id="106"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6" name="PlaceHolder 5"/>
          <p:cNvSpPr>
            <a:spLocks noGrp="1"/>
          </p:cNvSpPr>
          <p:nvPr>
            <p:ph type="ftr" idx="7"/>
          </p:nvPr>
        </p:nvSpPr>
        <p:spPr/>
        <p:txBody>
          <a:bodyPr/>
          <a:lstStyle/>
          <a:p>
            <a:r>
              <a:t>Footer</a:t>
            </a:r>
          </a:p>
        </p:txBody>
      </p:sp>
      <p:sp>
        <p:nvSpPr>
          <p:cNvPr id="7" name="PlaceHolder 6"/>
          <p:cNvSpPr>
            <a:spLocks noGrp="1"/>
          </p:cNvSpPr>
          <p:nvPr>
            <p:ph type="sldNum" idx="8"/>
          </p:nvPr>
        </p:nvSpPr>
        <p:spPr/>
        <p:txBody>
          <a:bodyPr/>
          <a:lstStyle/>
          <a:p>
            <a:fld id="{4CAADB3E-0773-4E27-BB01-8BB61D722ABB}" type="slidenum">
              <a:t>‹#›</a:t>
            </a:fld>
            <a:endParaRPr/>
          </a:p>
        </p:txBody>
      </p:sp>
      <p:sp>
        <p:nvSpPr>
          <p:cNvPr id="8" name="PlaceHolder 7"/>
          <p:cNvSpPr>
            <a:spLocks noGrp="1"/>
          </p:cNvSpPr>
          <p:nvPr>
            <p:ph type="dt" idx="9"/>
          </p:nvPr>
        </p:nvSpPr>
        <p:spPr/>
        <p:txBody>
          <a:body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108"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GB" sz="3200" b="0" strike="noStrike" spc="-1">
              <a:latin typeface="Arial"/>
            </a:endParaRPr>
          </a:p>
        </p:txBody>
      </p:sp>
      <p:sp>
        <p:nvSpPr>
          <p:cNvPr id="109"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110"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6" name="PlaceHolder 5"/>
          <p:cNvSpPr>
            <a:spLocks noGrp="1"/>
          </p:cNvSpPr>
          <p:nvPr>
            <p:ph type="ftr" idx="7"/>
          </p:nvPr>
        </p:nvSpPr>
        <p:spPr/>
        <p:txBody>
          <a:bodyPr/>
          <a:lstStyle/>
          <a:p>
            <a:r>
              <a:t>Footer</a:t>
            </a:r>
          </a:p>
        </p:txBody>
      </p:sp>
      <p:sp>
        <p:nvSpPr>
          <p:cNvPr id="7" name="PlaceHolder 6"/>
          <p:cNvSpPr>
            <a:spLocks noGrp="1"/>
          </p:cNvSpPr>
          <p:nvPr>
            <p:ph type="sldNum" idx="8"/>
          </p:nvPr>
        </p:nvSpPr>
        <p:spPr/>
        <p:txBody>
          <a:bodyPr/>
          <a:lstStyle/>
          <a:p>
            <a:fld id="{C7BC1158-6B96-49DB-BF53-815C736B04AC}" type="slidenum">
              <a:t>‹#›</a:t>
            </a:fld>
            <a:endParaRPr/>
          </a:p>
        </p:txBody>
      </p:sp>
      <p:sp>
        <p:nvSpPr>
          <p:cNvPr id="8" name="PlaceHolder 7"/>
          <p:cNvSpPr>
            <a:spLocks noGrp="1"/>
          </p:cNvSpPr>
          <p:nvPr>
            <p:ph type="dt" idx="9"/>
          </p:nvPr>
        </p:nvSpPr>
        <p:spPr/>
        <p:txBody>
          <a:body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112"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11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114"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6" name="PlaceHolder 5"/>
          <p:cNvSpPr>
            <a:spLocks noGrp="1"/>
          </p:cNvSpPr>
          <p:nvPr>
            <p:ph type="ftr" idx="7"/>
          </p:nvPr>
        </p:nvSpPr>
        <p:spPr/>
        <p:txBody>
          <a:bodyPr/>
          <a:lstStyle/>
          <a:p>
            <a:r>
              <a:t>Footer</a:t>
            </a:r>
          </a:p>
        </p:txBody>
      </p:sp>
      <p:sp>
        <p:nvSpPr>
          <p:cNvPr id="7" name="PlaceHolder 6"/>
          <p:cNvSpPr>
            <a:spLocks noGrp="1"/>
          </p:cNvSpPr>
          <p:nvPr>
            <p:ph type="sldNum" idx="8"/>
          </p:nvPr>
        </p:nvSpPr>
        <p:spPr/>
        <p:txBody>
          <a:bodyPr/>
          <a:lstStyle/>
          <a:p>
            <a:fld id="{D7FA9AB6-2402-4442-B7A1-6DEEA3514361}" type="slidenum">
              <a:t>‹#›</a:t>
            </a:fld>
            <a:endParaRPr/>
          </a:p>
        </p:txBody>
      </p:sp>
      <p:sp>
        <p:nvSpPr>
          <p:cNvPr id="8" name="PlaceHolder 7"/>
          <p:cNvSpPr>
            <a:spLocks noGrp="1"/>
          </p:cNvSpPr>
          <p:nvPr>
            <p:ph type="dt" idx="9"/>
          </p:nvPr>
        </p:nvSpPr>
        <p:spPr/>
        <p:txBody>
          <a:body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116"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117"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5" name="PlaceHolder 4"/>
          <p:cNvSpPr>
            <a:spLocks noGrp="1"/>
          </p:cNvSpPr>
          <p:nvPr>
            <p:ph type="ftr" idx="7"/>
          </p:nvPr>
        </p:nvSpPr>
        <p:spPr/>
        <p:txBody>
          <a:bodyPr/>
          <a:lstStyle/>
          <a:p>
            <a:r>
              <a:t>Footer</a:t>
            </a:r>
          </a:p>
        </p:txBody>
      </p:sp>
      <p:sp>
        <p:nvSpPr>
          <p:cNvPr id="6" name="PlaceHolder 5"/>
          <p:cNvSpPr>
            <a:spLocks noGrp="1"/>
          </p:cNvSpPr>
          <p:nvPr>
            <p:ph type="sldNum" idx="8"/>
          </p:nvPr>
        </p:nvSpPr>
        <p:spPr/>
        <p:txBody>
          <a:bodyPr/>
          <a:lstStyle/>
          <a:p>
            <a:fld id="{A5271AEE-ED33-471B-962C-23B1056EEE2C}" type="slidenum">
              <a:t>‹#›</a:t>
            </a:fld>
            <a:endParaRPr/>
          </a:p>
        </p:txBody>
      </p:sp>
      <p:sp>
        <p:nvSpPr>
          <p:cNvPr id="7" name="PlaceHolder 6"/>
          <p:cNvSpPr>
            <a:spLocks noGrp="1"/>
          </p:cNvSpPr>
          <p:nvPr>
            <p:ph type="dt" idx="9"/>
          </p:nvPr>
        </p:nvSpPr>
        <p:spPr/>
        <p:txBody>
          <a:body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119"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120"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121"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122"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7" name="PlaceHolder 6"/>
          <p:cNvSpPr>
            <a:spLocks noGrp="1"/>
          </p:cNvSpPr>
          <p:nvPr>
            <p:ph type="ftr" idx="7"/>
          </p:nvPr>
        </p:nvSpPr>
        <p:spPr/>
        <p:txBody>
          <a:bodyPr/>
          <a:lstStyle/>
          <a:p>
            <a:r>
              <a:t>Footer</a:t>
            </a:r>
          </a:p>
        </p:txBody>
      </p:sp>
      <p:sp>
        <p:nvSpPr>
          <p:cNvPr id="8" name="PlaceHolder 7"/>
          <p:cNvSpPr>
            <a:spLocks noGrp="1"/>
          </p:cNvSpPr>
          <p:nvPr>
            <p:ph type="sldNum" idx="8"/>
          </p:nvPr>
        </p:nvSpPr>
        <p:spPr/>
        <p:txBody>
          <a:bodyPr/>
          <a:lstStyle/>
          <a:p>
            <a:fld id="{CE8E1ED4-D2A9-43A7-8C37-741696128C38}" type="slidenum">
              <a:t>‹#›</a:t>
            </a:fld>
            <a:endParaRPr/>
          </a:p>
        </p:txBody>
      </p:sp>
      <p:sp>
        <p:nvSpPr>
          <p:cNvPr id="9" name="PlaceHolder 8"/>
          <p:cNvSpPr>
            <a:spLocks noGrp="1"/>
          </p:cNvSpPr>
          <p:nvPr>
            <p:ph type="dt" idx="9"/>
          </p:nvPr>
        </p:nvSpPr>
        <p:spPr/>
        <p:txBody>
          <a:body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124"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125"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126"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127"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128"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129"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9" name="PlaceHolder 8"/>
          <p:cNvSpPr>
            <a:spLocks noGrp="1"/>
          </p:cNvSpPr>
          <p:nvPr>
            <p:ph type="ftr" idx="7"/>
          </p:nvPr>
        </p:nvSpPr>
        <p:spPr/>
        <p:txBody>
          <a:bodyPr/>
          <a:lstStyle/>
          <a:p>
            <a:r>
              <a:t>Footer</a:t>
            </a:r>
          </a:p>
        </p:txBody>
      </p:sp>
      <p:sp>
        <p:nvSpPr>
          <p:cNvPr id="10" name="PlaceHolder 9"/>
          <p:cNvSpPr>
            <a:spLocks noGrp="1"/>
          </p:cNvSpPr>
          <p:nvPr>
            <p:ph type="sldNum" idx="8"/>
          </p:nvPr>
        </p:nvSpPr>
        <p:spPr/>
        <p:txBody>
          <a:bodyPr/>
          <a:lstStyle/>
          <a:p>
            <a:fld id="{E4FCB129-7ACF-4FEC-9801-83D2E6124BC6}" type="slidenum">
              <a:t>‹#›</a:t>
            </a:fld>
            <a:endParaRPr/>
          </a:p>
        </p:txBody>
      </p:sp>
      <p:sp>
        <p:nvSpPr>
          <p:cNvPr id="11" name="PlaceHolder 10"/>
          <p:cNvSpPr>
            <a:spLocks noGrp="1"/>
          </p:cNvSpPr>
          <p:nvPr>
            <p:ph type="dt" idx="9"/>
          </p:nvPr>
        </p:nvSpPr>
        <p:spPr/>
        <p:txBody>
          <a:body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0"/>
          </p:nvPr>
        </p:nvSpPr>
        <p:spPr/>
        <p:txBody>
          <a:bodyPr/>
          <a:lstStyle/>
          <a:p>
            <a:r>
              <a:t>Footer</a:t>
            </a:r>
          </a:p>
        </p:txBody>
      </p:sp>
      <p:sp>
        <p:nvSpPr>
          <p:cNvPr id="3" name="PlaceHolder 2"/>
          <p:cNvSpPr>
            <a:spLocks noGrp="1"/>
          </p:cNvSpPr>
          <p:nvPr>
            <p:ph type="sldNum" idx="11"/>
          </p:nvPr>
        </p:nvSpPr>
        <p:spPr/>
        <p:txBody>
          <a:bodyPr/>
          <a:lstStyle/>
          <a:p>
            <a:fld id="{D6855762-E260-4D7B-B7F4-AA95E955D845}" type="slidenum">
              <a:t>‹#›</a:t>
            </a:fld>
            <a:endParaRPr/>
          </a:p>
        </p:txBody>
      </p:sp>
      <p:sp>
        <p:nvSpPr>
          <p:cNvPr id="4" name="PlaceHolder 3"/>
          <p:cNvSpPr>
            <a:spLocks noGrp="1"/>
          </p:cNvSpPr>
          <p:nvPr>
            <p:ph type="dt" idx="12"/>
          </p:nvPr>
        </p:nvSpPr>
        <p:spPr/>
        <p:txBody>
          <a:body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138"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en-GB" sz="3200" b="0" strike="noStrike" spc="-1">
              <a:latin typeface="Arial"/>
            </a:endParaRPr>
          </a:p>
        </p:txBody>
      </p:sp>
      <p:sp>
        <p:nvSpPr>
          <p:cNvPr id="4" name="PlaceHolder 3"/>
          <p:cNvSpPr>
            <a:spLocks noGrp="1"/>
          </p:cNvSpPr>
          <p:nvPr>
            <p:ph type="ftr" idx="10"/>
          </p:nvPr>
        </p:nvSpPr>
        <p:spPr/>
        <p:txBody>
          <a:bodyPr/>
          <a:lstStyle/>
          <a:p>
            <a:r>
              <a:t>Footer</a:t>
            </a:r>
          </a:p>
        </p:txBody>
      </p:sp>
      <p:sp>
        <p:nvSpPr>
          <p:cNvPr id="5" name="PlaceHolder 4"/>
          <p:cNvSpPr>
            <a:spLocks noGrp="1"/>
          </p:cNvSpPr>
          <p:nvPr>
            <p:ph type="sldNum" idx="11"/>
          </p:nvPr>
        </p:nvSpPr>
        <p:spPr/>
        <p:txBody>
          <a:bodyPr/>
          <a:lstStyle/>
          <a:p>
            <a:fld id="{52A1E8E4-054F-45D8-8F55-81BE82E8D9AD}" type="slidenum">
              <a:t>‹#›</a:t>
            </a:fld>
            <a:endParaRPr/>
          </a:p>
        </p:txBody>
      </p:sp>
      <p:sp>
        <p:nvSpPr>
          <p:cNvPr id="6" name="PlaceHolder 5"/>
          <p:cNvSpPr>
            <a:spLocks noGrp="1"/>
          </p:cNvSpPr>
          <p:nvPr>
            <p:ph type="dt" idx="12"/>
          </p:nvPr>
        </p:nvSpPr>
        <p:spPr/>
        <p:txBody>
          <a:body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140"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GB" sz="3200" b="0" strike="noStrike" spc="-1">
              <a:latin typeface="Arial"/>
            </a:endParaRPr>
          </a:p>
        </p:txBody>
      </p:sp>
      <p:sp>
        <p:nvSpPr>
          <p:cNvPr id="4" name="PlaceHolder 3"/>
          <p:cNvSpPr>
            <a:spLocks noGrp="1"/>
          </p:cNvSpPr>
          <p:nvPr>
            <p:ph type="ftr" idx="10"/>
          </p:nvPr>
        </p:nvSpPr>
        <p:spPr/>
        <p:txBody>
          <a:bodyPr/>
          <a:lstStyle/>
          <a:p>
            <a:r>
              <a:t>Footer</a:t>
            </a:r>
          </a:p>
        </p:txBody>
      </p:sp>
      <p:sp>
        <p:nvSpPr>
          <p:cNvPr id="5" name="PlaceHolder 4"/>
          <p:cNvSpPr>
            <a:spLocks noGrp="1"/>
          </p:cNvSpPr>
          <p:nvPr>
            <p:ph type="sldNum" idx="11"/>
          </p:nvPr>
        </p:nvSpPr>
        <p:spPr/>
        <p:txBody>
          <a:bodyPr/>
          <a:lstStyle/>
          <a:p>
            <a:fld id="{28084C3C-24F2-46CB-8FD0-44A2BA6834FD}" type="slidenum">
              <a:t>‹#›</a:t>
            </a:fld>
            <a:endParaRPr/>
          </a:p>
        </p:txBody>
      </p:sp>
      <p:sp>
        <p:nvSpPr>
          <p:cNvPr id="6" name="PlaceHolder 5"/>
          <p:cNvSpPr>
            <a:spLocks noGrp="1"/>
          </p:cNvSpPr>
          <p:nvPr>
            <p:ph type="dt" idx="12"/>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13"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GB" sz="3200" b="0" strike="noStrike" spc="-1">
              <a:latin typeface="Arial"/>
            </a:endParaRPr>
          </a:p>
        </p:txBody>
      </p:sp>
      <p:sp>
        <p:nvSpPr>
          <p:cNvPr id="14"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GB"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56765328-A52C-4AED-9912-2A6F9FBC05F1}"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142"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GB" sz="3200" b="0" strike="noStrike" spc="-1">
              <a:latin typeface="Arial"/>
            </a:endParaRPr>
          </a:p>
        </p:txBody>
      </p:sp>
      <p:sp>
        <p:nvSpPr>
          <p:cNvPr id="143"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GB" sz="3200" b="0" strike="noStrike" spc="-1">
              <a:latin typeface="Arial"/>
            </a:endParaRPr>
          </a:p>
        </p:txBody>
      </p:sp>
      <p:sp>
        <p:nvSpPr>
          <p:cNvPr id="5" name="PlaceHolder 4"/>
          <p:cNvSpPr>
            <a:spLocks noGrp="1"/>
          </p:cNvSpPr>
          <p:nvPr>
            <p:ph type="ftr" idx="10"/>
          </p:nvPr>
        </p:nvSpPr>
        <p:spPr/>
        <p:txBody>
          <a:bodyPr/>
          <a:lstStyle/>
          <a:p>
            <a:r>
              <a:t>Footer</a:t>
            </a:r>
          </a:p>
        </p:txBody>
      </p:sp>
      <p:sp>
        <p:nvSpPr>
          <p:cNvPr id="6" name="PlaceHolder 5"/>
          <p:cNvSpPr>
            <a:spLocks noGrp="1"/>
          </p:cNvSpPr>
          <p:nvPr>
            <p:ph type="sldNum" idx="11"/>
          </p:nvPr>
        </p:nvSpPr>
        <p:spPr/>
        <p:txBody>
          <a:bodyPr/>
          <a:lstStyle/>
          <a:p>
            <a:fld id="{DEBF58ED-165B-4826-93E8-1AE19653668C}" type="slidenum">
              <a:t>‹#›</a:t>
            </a:fld>
            <a:endParaRPr/>
          </a:p>
        </p:txBody>
      </p:sp>
      <p:sp>
        <p:nvSpPr>
          <p:cNvPr id="7" name="PlaceHolder 6"/>
          <p:cNvSpPr>
            <a:spLocks noGrp="1"/>
          </p:cNvSpPr>
          <p:nvPr>
            <p:ph type="dt" idx="12"/>
          </p:nvPr>
        </p:nvSpPr>
        <p:spPr/>
        <p:txBody>
          <a:body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3" name="PlaceHolder 2"/>
          <p:cNvSpPr>
            <a:spLocks noGrp="1"/>
          </p:cNvSpPr>
          <p:nvPr>
            <p:ph type="ftr" idx="10"/>
          </p:nvPr>
        </p:nvSpPr>
        <p:spPr/>
        <p:txBody>
          <a:bodyPr/>
          <a:lstStyle/>
          <a:p>
            <a:r>
              <a:t>Footer</a:t>
            </a:r>
          </a:p>
        </p:txBody>
      </p:sp>
      <p:sp>
        <p:nvSpPr>
          <p:cNvPr id="4" name="PlaceHolder 3"/>
          <p:cNvSpPr>
            <a:spLocks noGrp="1"/>
          </p:cNvSpPr>
          <p:nvPr>
            <p:ph type="sldNum" idx="11"/>
          </p:nvPr>
        </p:nvSpPr>
        <p:spPr/>
        <p:txBody>
          <a:bodyPr/>
          <a:lstStyle/>
          <a:p>
            <a:fld id="{AB07D66F-C60F-449B-B993-A3EC418318F2}" type="slidenum">
              <a:t>‹#›</a:t>
            </a:fld>
            <a:endParaRPr/>
          </a:p>
        </p:txBody>
      </p:sp>
      <p:sp>
        <p:nvSpPr>
          <p:cNvPr id="5" name="PlaceHolder 4"/>
          <p:cNvSpPr>
            <a:spLocks noGrp="1"/>
          </p:cNvSpPr>
          <p:nvPr>
            <p:ph type="dt" idx="12"/>
          </p:nvPr>
        </p:nvSpPr>
        <p:spPr/>
        <p:txBody>
          <a:body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5"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en-GB" sz="3200" b="0" strike="noStrike" spc="-1">
              <a:latin typeface="Arial"/>
            </a:endParaRPr>
          </a:p>
        </p:txBody>
      </p:sp>
      <p:sp>
        <p:nvSpPr>
          <p:cNvPr id="3" name="PlaceHolder 2"/>
          <p:cNvSpPr>
            <a:spLocks noGrp="1"/>
          </p:cNvSpPr>
          <p:nvPr>
            <p:ph type="ftr" idx="10"/>
          </p:nvPr>
        </p:nvSpPr>
        <p:spPr/>
        <p:txBody>
          <a:bodyPr/>
          <a:lstStyle/>
          <a:p>
            <a:r>
              <a:t>Footer</a:t>
            </a:r>
          </a:p>
        </p:txBody>
      </p:sp>
      <p:sp>
        <p:nvSpPr>
          <p:cNvPr id="4" name="PlaceHolder 3"/>
          <p:cNvSpPr>
            <a:spLocks noGrp="1"/>
          </p:cNvSpPr>
          <p:nvPr>
            <p:ph type="sldNum" idx="11"/>
          </p:nvPr>
        </p:nvSpPr>
        <p:spPr/>
        <p:txBody>
          <a:bodyPr/>
          <a:lstStyle/>
          <a:p>
            <a:fld id="{78D08955-5EF7-4016-B712-B90BB53B3784}" type="slidenum">
              <a:t>‹#›</a:t>
            </a:fld>
            <a:endParaRPr/>
          </a:p>
        </p:txBody>
      </p:sp>
      <p:sp>
        <p:nvSpPr>
          <p:cNvPr id="5" name="PlaceHolder 4"/>
          <p:cNvSpPr>
            <a:spLocks noGrp="1"/>
          </p:cNvSpPr>
          <p:nvPr>
            <p:ph type="dt" idx="12"/>
          </p:nvPr>
        </p:nvSpPr>
        <p:spPr/>
        <p:txBody>
          <a:body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14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148"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GB" sz="3200" b="0" strike="noStrike" spc="-1">
              <a:latin typeface="Arial"/>
            </a:endParaRPr>
          </a:p>
        </p:txBody>
      </p:sp>
      <p:sp>
        <p:nvSpPr>
          <p:cNvPr id="149"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6" name="PlaceHolder 5"/>
          <p:cNvSpPr>
            <a:spLocks noGrp="1"/>
          </p:cNvSpPr>
          <p:nvPr>
            <p:ph type="ftr" idx="10"/>
          </p:nvPr>
        </p:nvSpPr>
        <p:spPr/>
        <p:txBody>
          <a:bodyPr/>
          <a:lstStyle/>
          <a:p>
            <a:r>
              <a:t>Footer</a:t>
            </a:r>
          </a:p>
        </p:txBody>
      </p:sp>
      <p:sp>
        <p:nvSpPr>
          <p:cNvPr id="7" name="PlaceHolder 6"/>
          <p:cNvSpPr>
            <a:spLocks noGrp="1"/>
          </p:cNvSpPr>
          <p:nvPr>
            <p:ph type="sldNum" idx="11"/>
          </p:nvPr>
        </p:nvSpPr>
        <p:spPr/>
        <p:txBody>
          <a:bodyPr/>
          <a:lstStyle/>
          <a:p>
            <a:fld id="{9A29E7DF-8CBC-4153-AF57-A0B396168672}" type="slidenum">
              <a:t>‹#›</a:t>
            </a:fld>
            <a:endParaRPr/>
          </a:p>
        </p:txBody>
      </p:sp>
      <p:sp>
        <p:nvSpPr>
          <p:cNvPr id="8" name="PlaceHolder 7"/>
          <p:cNvSpPr>
            <a:spLocks noGrp="1"/>
          </p:cNvSpPr>
          <p:nvPr>
            <p:ph type="dt" idx="12"/>
          </p:nvPr>
        </p:nvSpPr>
        <p:spPr/>
        <p:txBody>
          <a:body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151"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GB" sz="3200" b="0" strike="noStrike" spc="-1">
              <a:latin typeface="Arial"/>
            </a:endParaRPr>
          </a:p>
        </p:txBody>
      </p:sp>
      <p:sp>
        <p:nvSpPr>
          <p:cNvPr id="15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153"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6" name="PlaceHolder 5"/>
          <p:cNvSpPr>
            <a:spLocks noGrp="1"/>
          </p:cNvSpPr>
          <p:nvPr>
            <p:ph type="ftr" idx="10"/>
          </p:nvPr>
        </p:nvSpPr>
        <p:spPr/>
        <p:txBody>
          <a:bodyPr/>
          <a:lstStyle/>
          <a:p>
            <a:r>
              <a:t>Footer</a:t>
            </a:r>
          </a:p>
        </p:txBody>
      </p:sp>
      <p:sp>
        <p:nvSpPr>
          <p:cNvPr id="7" name="PlaceHolder 6"/>
          <p:cNvSpPr>
            <a:spLocks noGrp="1"/>
          </p:cNvSpPr>
          <p:nvPr>
            <p:ph type="sldNum" idx="11"/>
          </p:nvPr>
        </p:nvSpPr>
        <p:spPr/>
        <p:txBody>
          <a:bodyPr/>
          <a:lstStyle/>
          <a:p>
            <a:fld id="{FB46DE09-0100-4A59-A2C1-A5BE5FF5B0AE}" type="slidenum">
              <a:t>‹#›</a:t>
            </a:fld>
            <a:endParaRPr/>
          </a:p>
        </p:txBody>
      </p:sp>
      <p:sp>
        <p:nvSpPr>
          <p:cNvPr id="8" name="PlaceHolder 7"/>
          <p:cNvSpPr>
            <a:spLocks noGrp="1"/>
          </p:cNvSpPr>
          <p:nvPr>
            <p:ph type="dt" idx="12"/>
          </p:nvPr>
        </p:nvSpPr>
        <p:spPr/>
        <p:txBody>
          <a:body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15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15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157"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6" name="PlaceHolder 5"/>
          <p:cNvSpPr>
            <a:spLocks noGrp="1"/>
          </p:cNvSpPr>
          <p:nvPr>
            <p:ph type="ftr" idx="10"/>
          </p:nvPr>
        </p:nvSpPr>
        <p:spPr/>
        <p:txBody>
          <a:bodyPr/>
          <a:lstStyle/>
          <a:p>
            <a:r>
              <a:t>Footer</a:t>
            </a:r>
          </a:p>
        </p:txBody>
      </p:sp>
      <p:sp>
        <p:nvSpPr>
          <p:cNvPr id="7" name="PlaceHolder 6"/>
          <p:cNvSpPr>
            <a:spLocks noGrp="1"/>
          </p:cNvSpPr>
          <p:nvPr>
            <p:ph type="sldNum" idx="11"/>
          </p:nvPr>
        </p:nvSpPr>
        <p:spPr/>
        <p:txBody>
          <a:bodyPr/>
          <a:lstStyle/>
          <a:p>
            <a:fld id="{05452421-886C-4573-A16A-082401E9D400}" type="slidenum">
              <a:t>‹#›</a:t>
            </a:fld>
            <a:endParaRPr/>
          </a:p>
        </p:txBody>
      </p:sp>
      <p:sp>
        <p:nvSpPr>
          <p:cNvPr id="8" name="PlaceHolder 7"/>
          <p:cNvSpPr>
            <a:spLocks noGrp="1"/>
          </p:cNvSpPr>
          <p:nvPr>
            <p:ph type="dt" idx="12"/>
          </p:nvPr>
        </p:nvSpPr>
        <p:spPr/>
        <p:txBody>
          <a:body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159"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160"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5" name="PlaceHolder 4"/>
          <p:cNvSpPr>
            <a:spLocks noGrp="1"/>
          </p:cNvSpPr>
          <p:nvPr>
            <p:ph type="ftr" idx="10"/>
          </p:nvPr>
        </p:nvSpPr>
        <p:spPr/>
        <p:txBody>
          <a:bodyPr/>
          <a:lstStyle/>
          <a:p>
            <a:r>
              <a:t>Footer</a:t>
            </a:r>
          </a:p>
        </p:txBody>
      </p:sp>
      <p:sp>
        <p:nvSpPr>
          <p:cNvPr id="6" name="PlaceHolder 5"/>
          <p:cNvSpPr>
            <a:spLocks noGrp="1"/>
          </p:cNvSpPr>
          <p:nvPr>
            <p:ph type="sldNum" idx="11"/>
          </p:nvPr>
        </p:nvSpPr>
        <p:spPr/>
        <p:txBody>
          <a:bodyPr/>
          <a:lstStyle/>
          <a:p>
            <a:fld id="{A610B2F1-6A7A-4ADC-9663-8004CD1EA0D4}" type="slidenum">
              <a:t>‹#›</a:t>
            </a:fld>
            <a:endParaRPr/>
          </a:p>
        </p:txBody>
      </p:sp>
      <p:sp>
        <p:nvSpPr>
          <p:cNvPr id="7" name="PlaceHolder 6"/>
          <p:cNvSpPr>
            <a:spLocks noGrp="1"/>
          </p:cNvSpPr>
          <p:nvPr>
            <p:ph type="dt" idx="12"/>
          </p:nvPr>
        </p:nvSpPr>
        <p:spPr/>
        <p:txBody>
          <a:body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162"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16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164"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165"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7" name="PlaceHolder 6"/>
          <p:cNvSpPr>
            <a:spLocks noGrp="1"/>
          </p:cNvSpPr>
          <p:nvPr>
            <p:ph type="ftr" idx="10"/>
          </p:nvPr>
        </p:nvSpPr>
        <p:spPr/>
        <p:txBody>
          <a:bodyPr/>
          <a:lstStyle/>
          <a:p>
            <a:r>
              <a:t>Footer</a:t>
            </a:r>
          </a:p>
        </p:txBody>
      </p:sp>
      <p:sp>
        <p:nvSpPr>
          <p:cNvPr id="8" name="PlaceHolder 7"/>
          <p:cNvSpPr>
            <a:spLocks noGrp="1"/>
          </p:cNvSpPr>
          <p:nvPr>
            <p:ph type="sldNum" idx="11"/>
          </p:nvPr>
        </p:nvSpPr>
        <p:spPr/>
        <p:txBody>
          <a:bodyPr/>
          <a:lstStyle/>
          <a:p>
            <a:fld id="{65CE5A7B-8EF3-49F9-BDC8-69D98E710CB9}" type="slidenum">
              <a:t>‹#›</a:t>
            </a:fld>
            <a:endParaRPr/>
          </a:p>
        </p:txBody>
      </p:sp>
      <p:sp>
        <p:nvSpPr>
          <p:cNvPr id="9" name="PlaceHolder 8"/>
          <p:cNvSpPr>
            <a:spLocks noGrp="1"/>
          </p:cNvSpPr>
          <p:nvPr>
            <p:ph type="dt" idx="12"/>
          </p:nvPr>
        </p:nvSpPr>
        <p:spPr/>
        <p:txBody>
          <a:body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167"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168"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169"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170"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171"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172"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9" name="PlaceHolder 8"/>
          <p:cNvSpPr>
            <a:spLocks noGrp="1"/>
          </p:cNvSpPr>
          <p:nvPr>
            <p:ph type="ftr" idx="10"/>
          </p:nvPr>
        </p:nvSpPr>
        <p:spPr/>
        <p:txBody>
          <a:bodyPr/>
          <a:lstStyle/>
          <a:p>
            <a:r>
              <a:t>Footer</a:t>
            </a:r>
          </a:p>
        </p:txBody>
      </p:sp>
      <p:sp>
        <p:nvSpPr>
          <p:cNvPr id="10" name="PlaceHolder 9"/>
          <p:cNvSpPr>
            <a:spLocks noGrp="1"/>
          </p:cNvSpPr>
          <p:nvPr>
            <p:ph type="sldNum" idx="11"/>
          </p:nvPr>
        </p:nvSpPr>
        <p:spPr/>
        <p:txBody>
          <a:bodyPr/>
          <a:lstStyle/>
          <a:p>
            <a:fld id="{79858AE6-B300-45AE-A5BC-393CA83EDD52}" type="slidenum">
              <a:t>‹#›</a:t>
            </a:fld>
            <a:endParaRPr/>
          </a:p>
        </p:txBody>
      </p:sp>
      <p:sp>
        <p:nvSpPr>
          <p:cNvPr id="11" name="PlaceHolder 10"/>
          <p:cNvSpPr>
            <a:spLocks noGrp="1"/>
          </p:cNvSpPr>
          <p:nvPr>
            <p:ph type="dt" idx="12"/>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559413C1-23A9-44BA-B891-60FD55F6A190}"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en-GB" sz="32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D74459AA-3779-4145-BFCF-E94501643098}"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18"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19"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GB" sz="3200" b="0" strike="noStrike" spc="-1">
              <a:latin typeface="Arial"/>
            </a:endParaRPr>
          </a:p>
        </p:txBody>
      </p:sp>
      <p:sp>
        <p:nvSpPr>
          <p:cNvPr id="20"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14F246A4-D482-4689-9C5E-31B0D3CB504C}"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22"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GB" sz="3200" b="0" strike="noStrike" spc="-1">
              <a:latin typeface="Arial"/>
            </a:endParaRPr>
          </a:p>
        </p:txBody>
      </p:sp>
      <p:sp>
        <p:nvSpPr>
          <p:cNvPr id="2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24"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CF192110-3033-4887-A37E-FD5A47283401}"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GB" sz="4400" b="0" strike="noStrike" spc="-1">
              <a:latin typeface="Arial"/>
            </a:endParaRPr>
          </a:p>
        </p:txBody>
      </p:sp>
      <p:sp>
        <p:nvSpPr>
          <p:cNvPr id="26"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27"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28"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GB"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8E5F4379-D039-49DE-8057-03F59206AAA1}"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 name="6 Imagen" descr="Dibujo.bmp"/>
          <p:cNvPicPr/>
          <p:nvPr/>
        </p:nvPicPr>
        <p:blipFill>
          <a:blip r:embed="rId14"/>
          <a:stretch/>
        </p:blipFill>
        <p:spPr>
          <a:xfrm>
            <a:off x="0" y="0"/>
            <a:ext cx="9143280" cy="6857280"/>
          </a:xfrm>
          <a:prstGeom prst="rect">
            <a:avLst/>
          </a:prstGeom>
          <a:ln w="0">
            <a:noFill/>
          </a:ln>
        </p:spPr>
      </p:pic>
      <p:sp>
        <p:nvSpPr>
          <p:cNvPr id="9" name="Rectangle 10"/>
          <p:cNvSpPr/>
          <p:nvPr/>
        </p:nvSpPr>
        <p:spPr>
          <a:xfrm>
            <a:off x="0" y="0"/>
            <a:ext cx="9143280" cy="7009560"/>
          </a:xfrm>
          <a:prstGeom prst="rect">
            <a:avLst/>
          </a:prstGeom>
          <a:gradFill rotWithShape="0">
            <a:gsLst>
              <a:gs pos="0">
                <a:srgbClr val="21D6E0">
                  <a:alpha val="23137"/>
                </a:srgbClr>
              </a:gs>
              <a:gs pos="100000">
                <a:srgbClr val="0087E6">
                  <a:alpha val="25098"/>
                </a:srgbClr>
              </a:gs>
            </a:gsLst>
            <a:lin ang="2700000"/>
          </a:gradFill>
          <a:ln w="9525">
            <a:noFill/>
          </a:ln>
        </p:spPr>
        <p:style>
          <a:lnRef idx="0">
            <a:scrgbClr r="0" g="0" b="0"/>
          </a:lnRef>
          <a:fillRef idx="0">
            <a:scrgbClr r="0" g="0" b="0"/>
          </a:fillRef>
          <a:effectRef idx="0">
            <a:scrgbClr r="0" g="0" b="0"/>
          </a:effectRef>
          <a:fontRef idx="minor"/>
        </p:style>
      </p:sp>
      <p:pic>
        <p:nvPicPr>
          <p:cNvPr id="2" name="6 Imagen" descr="Dibujo.bmp"/>
          <p:cNvPicPr/>
          <p:nvPr/>
        </p:nvPicPr>
        <p:blipFill>
          <a:blip r:embed="rId14"/>
          <a:stretch/>
        </p:blipFill>
        <p:spPr>
          <a:xfrm>
            <a:off x="0" y="0"/>
            <a:ext cx="9143280" cy="6857280"/>
          </a:xfrm>
          <a:prstGeom prst="rect">
            <a:avLst/>
          </a:prstGeom>
          <a:ln w="0">
            <a:noFill/>
          </a:ln>
        </p:spPr>
      </p:pic>
      <p:sp>
        <p:nvSpPr>
          <p:cNvPr id="3" name="PlaceHolder 1"/>
          <p:cNvSpPr>
            <a:spLocks noGrp="1"/>
          </p:cNvSpPr>
          <p:nvPr>
            <p:ph type="title"/>
          </p:nvPr>
        </p:nvSpPr>
        <p:spPr>
          <a:xfrm>
            <a:off x="457200" y="274680"/>
            <a:ext cx="8228880" cy="1142280"/>
          </a:xfrm>
          <a:prstGeom prst="rect">
            <a:avLst/>
          </a:prstGeom>
          <a:noFill/>
          <a:ln w="0">
            <a:noFill/>
          </a:ln>
        </p:spPr>
        <p:txBody>
          <a:bodyPr lIns="0" tIns="0" rIns="0" bIns="0" anchor="ctr">
            <a:noAutofit/>
          </a:bodyPr>
          <a:lstStyle/>
          <a:p>
            <a:r>
              <a:rPr lang="en-GB" sz="1800" b="0" strike="noStrike" spc="-1">
                <a:latin typeface="Arial"/>
              </a:rPr>
              <a:t>Click to edit the title text format</a:t>
            </a:r>
          </a:p>
        </p:txBody>
      </p:sp>
      <p:sp>
        <p:nvSpPr>
          <p:cNvPr id="4" name="PlaceHolder 2"/>
          <p:cNvSpPr>
            <a:spLocks noGrp="1"/>
          </p:cNvSpPr>
          <p:nvPr>
            <p:ph type="ftr" idx="1"/>
          </p:nvPr>
        </p:nvSpPr>
        <p:spPr>
          <a:xfrm>
            <a:off x="3124080" y="6356520"/>
            <a:ext cx="2894760" cy="364320"/>
          </a:xfrm>
          <a:prstGeom prst="rect">
            <a:avLst/>
          </a:prstGeom>
          <a:noFill/>
          <a:ln w="0">
            <a:noFill/>
          </a:ln>
        </p:spPr>
        <p:txBody>
          <a:bodyPr lIns="90000" tIns="45000" rIns="90000" bIns="45000" anchor="ctr">
            <a:noAutofit/>
          </a:bodyPr>
          <a:lstStyle>
            <a:lvl1pPr algn="ctr">
              <a:lnSpc>
                <a:spcPct val="100000"/>
              </a:lnSpc>
              <a:buNone/>
              <a:defRPr lang="en-GB" sz="1400" b="0" strike="noStrike" spc="-1">
                <a:latin typeface="Times New Roman"/>
              </a:defRPr>
            </a:lvl1pPr>
          </a:lstStyle>
          <a:p>
            <a:pPr algn="ctr">
              <a:lnSpc>
                <a:spcPct val="100000"/>
              </a:lnSpc>
              <a:buNone/>
            </a:pPr>
            <a:r>
              <a:rPr lang="en-GB" sz="1400" b="0" strike="noStrike" spc="-1">
                <a:latin typeface="Times New Roman"/>
              </a:rPr>
              <a:t>&lt;footer&gt;</a:t>
            </a:r>
          </a:p>
        </p:txBody>
      </p:sp>
      <p:sp>
        <p:nvSpPr>
          <p:cNvPr id="5" name="PlaceHolder 3"/>
          <p:cNvSpPr>
            <a:spLocks noGrp="1"/>
          </p:cNvSpPr>
          <p:nvPr>
            <p:ph type="sldNum" idx="2"/>
          </p:nvPr>
        </p:nvSpPr>
        <p:spPr>
          <a:xfrm>
            <a:off x="6553080" y="6356520"/>
            <a:ext cx="2133000" cy="364320"/>
          </a:xfrm>
          <a:prstGeom prst="rect">
            <a:avLst/>
          </a:prstGeom>
          <a:noFill/>
          <a:ln w="0">
            <a:noFill/>
          </a:ln>
        </p:spPr>
        <p:txBody>
          <a:bodyPr lIns="90000" tIns="45000" rIns="90000" bIns="45000" anchor="ctr">
            <a:noAutofit/>
          </a:bodyPr>
          <a:lstStyle>
            <a:lvl1pPr algn="r">
              <a:lnSpc>
                <a:spcPct val="100000"/>
              </a:lnSpc>
              <a:buNone/>
              <a:defRPr lang="ru-RU" sz="1200" b="0" strike="noStrike" spc="-1">
                <a:solidFill>
                  <a:srgbClr val="8B8B8B"/>
                </a:solidFill>
                <a:latin typeface="Calibri"/>
              </a:defRPr>
            </a:lvl1pPr>
          </a:lstStyle>
          <a:p>
            <a:pPr algn="r">
              <a:lnSpc>
                <a:spcPct val="100000"/>
              </a:lnSpc>
              <a:buNone/>
            </a:pPr>
            <a:fld id="{5DD075BA-AE25-4C64-A7C1-20396D7B067B}" type="slidenum">
              <a:rPr lang="ru-RU" sz="1200" b="0" strike="noStrike" spc="-1">
                <a:solidFill>
                  <a:srgbClr val="8B8B8B"/>
                </a:solidFill>
                <a:latin typeface="Calibri"/>
              </a:rPr>
              <a:t>‹#›</a:t>
            </a:fld>
            <a:endParaRPr lang="en-GB" sz="1200" b="0" strike="noStrike" spc="-1">
              <a:latin typeface="Times New Roman"/>
            </a:endParaRPr>
          </a:p>
        </p:txBody>
      </p:sp>
      <p:sp>
        <p:nvSpPr>
          <p:cNvPr id="6" name="PlaceHolder 4"/>
          <p:cNvSpPr>
            <a:spLocks noGrp="1"/>
          </p:cNvSpPr>
          <p:nvPr>
            <p:ph type="dt" idx="3"/>
          </p:nvPr>
        </p:nvSpPr>
        <p:spPr>
          <a:xfrm>
            <a:off x="457200" y="6356520"/>
            <a:ext cx="2133000" cy="364320"/>
          </a:xfrm>
          <a:prstGeom prst="rect">
            <a:avLst/>
          </a:prstGeom>
          <a:noFill/>
          <a:ln w="0">
            <a:noFill/>
          </a:ln>
        </p:spPr>
        <p:txBody>
          <a:bodyPr lIns="90000" tIns="45000" rIns="90000" bIns="45000" anchor="ctr">
            <a:noAutofit/>
          </a:bodyPr>
          <a:lstStyle>
            <a:lvl1pPr>
              <a:defRPr lang="en-GB" sz="1400" b="0" strike="noStrike" spc="-1">
                <a:latin typeface="Times New Roman"/>
              </a:defRPr>
            </a:lvl1pPr>
          </a:lstStyle>
          <a:p>
            <a:r>
              <a:rPr lang="en-GB" sz="1400" b="0" strike="noStrike" spc="-1">
                <a:latin typeface="Times New Roman"/>
              </a:rPr>
              <a:t>&lt;date/time&gt;</a:t>
            </a:r>
          </a:p>
        </p:txBody>
      </p:sp>
      <p:sp>
        <p:nvSpPr>
          <p:cNvPr id="7"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4" name="6 Imagen" descr="Dibujo.bmp"/>
          <p:cNvPicPr/>
          <p:nvPr/>
        </p:nvPicPr>
        <p:blipFill>
          <a:blip r:embed="rId14"/>
          <a:stretch/>
        </p:blipFill>
        <p:spPr>
          <a:xfrm>
            <a:off x="0" y="0"/>
            <a:ext cx="9143280" cy="6857280"/>
          </a:xfrm>
          <a:prstGeom prst="rect">
            <a:avLst/>
          </a:prstGeom>
          <a:ln w="0">
            <a:noFill/>
          </a:ln>
        </p:spPr>
      </p:pic>
      <p:sp>
        <p:nvSpPr>
          <p:cNvPr id="45" name="Rectangle 10"/>
          <p:cNvSpPr/>
          <p:nvPr/>
        </p:nvSpPr>
        <p:spPr>
          <a:xfrm>
            <a:off x="0" y="0"/>
            <a:ext cx="9143280" cy="7009560"/>
          </a:xfrm>
          <a:prstGeom prst="rect">
            <a:avLst/>
          </a:prstGeom>
          <a:gradFill rotWithShape="0">
            <a:gsLst>
              <a:gs pos="0">
                <a:srgbClr val="21D6E0">
                  <a:alpha val="23137"/>
                </a:srgbClr>
              </a:gs>
              <a:gs pos="100000">
                <a:srgbClr val="0087E6">
                  <a:alpha val="25098"/>
                </a:srgbClr>
              </a:gs>
            </a:gsLst>
            <a:lin ang="2700000"/>
          </a:gradFill>
          <a:ln w="9525">
            <a:noFill/>
          </a:ln>
        </p:spPr>
        <p:style>
          <a:lnRef idx="0">
            <a:scrgbClr r="0" g="0" b="0"/>
          </a:lnRef>
          <a:fillRef idx="0">
            <a:scrgbClr r="0" g="0" b="0"/>
          </a:fillRef>
          <a:effectRef idx="0">
            <a:scrgbClr r="0" g="0" b="0"/>
          </a:effectRef>
          <a:fontRef idx="minor"/>
        </p:style>
      </p:sp>
      <p:sp>
        <p:nvSpPr>
          <p:cNvPr id="46" name="PlaceHolder 1"/>
          <p:cNvSpPr>
            <a:spLocks noGrp="1"/>
          </p:cNvSpPr>
          <p:nvPr>
            <p:ph type="ftr" idx="4"/>
          </p:nvPr>
        </p:nvSpPr>
        <p:spPr>
          <a:xfrm>
            <a:off x="3124080" y="6356520"/>
            <a:ext cx="2894760" cy="364320"/>
          </a:xfrm>
          <a:prstGeom prst="rect">
            <a:avLst/>
          </a:prstGeom>
          <a:noFill/>
          <a:ln w="0">
            <a:noFill/>
          </a:ln>
        </p:spPr>
        <p:txBody>
          <a:bodyPr lIns="90000" tIns="45000" rIns="90000" bIns="45000" anchor="ctr">
            <a:noAutofit/>
          </a:bodyPr>
          <a:lstStyle>
            <a:lvl1pPr algn="ctr">
              <a:lnSpc>
                <a:spcPct val="100000"/>
              </a:lnSpc>
              <a:buNone/>
              <a:defRPr lang="en-GB" sz="1400" b="0" strike="noStrike" spc="-1">
                <a:latin typeface="Times New Roman"/>
              </a:defRPr>
            </a:lvl1pPr>
          </a:lstStyle>
          <a:p>
            <a:pPr algn="ctr">
              <a:lnSpc>
                <a:spcPct val="100000"/>
              </a:lnSpc>
              <a:buNone/>
            </a:pPr>
            <a:r>
              <a:rPr lang="en-GB" sz="1400" b="0" strike="noStrike" spc="-1">
                <a:latin typeface="Times New Roman"/>
              </a:rPr>
              <a:t>&lt;footer&gt;</a:t>
            </a:r>
          </a:p>
        </p:txBody>
      </p:sp>
      <p:sp>
        <p:nvSpPr>
          <p:cNvPr id="47" name="PlaceHolder 2"/>
          <p:cNvSpPr>
            <a:spLocks noGrp="1"/>
          </p:cNvSpPr>
          <p:nvPr>
            <p:ph type="sldNum" idx="5"/>
          </p:nvPr>
        </p:nvSpPr>
        <p:spPr>
          <a:xfrm>
            <a:off x="6553080" y="6356520"/>
            <a:ext cx="2133000" cy="364320"/>
          </a:xfrm>
          <a:prstGeom prst="rect">
            <a:avLst/>
          </a:prstGeom>
          <a:noFill/>
          <a:ln w="0">
            <a:noFill/>
          </a:ln>
        </p:spPr>
        <p:txBody>
          <a:bodyPr lIns="90000" tIns="45000" rIns="90000" bIns="45000" anchor="ctr">
            <a:noAutofit/>
          </a:bodyPr>
          <a:lstStyle>
            <a:lvl1pPr algn="r">
              <a:lnSpc>
                <a:spcPct val="100000"/>
              </a:lnSpc>
              <a:buNone/>
              <a:defRPr lang="ru-RU" sz="1200" b="0" strike="noStrike" spc="-1">
                <a:solidFill>
                  <a:srgbClr val="8B8B8B"/>
                </a:solidFill>
                <a:latin typeface="Calibri"/>
              </a:defRPr>
            </a:lvl1pPr>
          </a:lstStyle>
          <a:p>
            <a:pPr algn="r">
              <a:lnSpc>
                <a:spcPct val="100000"/>
              </a:lnSpc>
              <a:buNone/>
            </a:pPr>
            <a:fld id="{DB6ABE77-28C8-4397-A290-DD1E3D89B06E}" type="slidenum">
              <a:rPr lang="ru-RU" sz="1200" b="0" strike="noStrike" spc="-1">
                <a:solidFill>
                  <a:srgbClr val="8B8B8B"/>
                </a:solidFill>
                <a:latin typeface="Calibri"/>
              </a:rPr>
              <a:t>‹#›</a:t>
            </a:fld>
            <a:endParaRPr lang="en-GB" sz="1200" b="0" strike="noStrike" spc="-1">
              <a:latin typeface="Times New Roman"/>
            </a:endParaRPr>
          </a:p>
        </p:txBody>
      </p:sp>
      <p:sp>
        <p:nvSpPr>
          <p:cNvPr id="48" name="PlaceHolder 3"/>
          <p:cNvSpPr>
            <a:spLocks noGrp="1"/>
          </p:cNvSpPr>
          <p:nvPr>
            <p:ph type="dt" idx="6"/>
          </p:nvPr>
        </p:nvSpPr>
        <p:spPr>
          <a:xfrm>
            <a:off x="457200" y="6356520"/>
            <a:ext cx="2133000" cy="364320"/>
          </a:xfrm>
          <a:prstGeom prst="rect">
            <a:avLst/>
          </a:prstGeom>
          <a:noFill/>
          <a:ln w="0">
            <a:noFill/>
          </a:ln>
        </p:spPr>
        <p:txBody>
          <a:bodyPr lIns="90000" tIns="45000" rIns="90000" bIns="45000" anchor="ctr">
            <a:noAutofit/>
          </a:bodyPr>
          <a:lstStyle>
            <a:lvl1pPr>
              <a:defRPr lang="en-GB" sz="1400" b="0" strike="noStrike" spc="-1">
                <a:latin typeface="Times New Roman"/>
              </a:defRPr>
            </a:lvl1pPr>
          </a:lstStyle>
          <a:p>
            <a:r>
              <a:rPr lang="en-GB" sz="1400" b="0" strike="noStrike" spc="-1">
                <a:latin typeface="Times New Roman"/>
              </a:rPr>
              <a:t>&lt;date/time&gt;</a:t>
            </a:r>
          </a:p>
        </p:txBody>
      </p:sp>
      <p:sp>
        <p:nvSpPr>
          <p:cNvPr id="49" name="PlaceHolder 4"/>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r>
              <a:rPr lang="en-GB" sz="4400" b="0" strike="noStrike" spc="-1">
                <a:latin typeface="Arial"/>
              </a:rPr>
              <a:t>Click to edit the title text format</a:t>
            </a:r>
          </a:p>
        </p:txBody>
      </p:sp>
      <p:sp>
        <p:nvSpPr>
          <p:cNvPr id="50"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7" name="6 Imagen" descr="Dibujo.bmp"/>
          <p:cNvPicPr/>
          <p:nvPr/>
        </p:nvPicPr>
        <p:blipFill>
          <a:blip r:embed="rId14"/>
          <a:stretch/>
        </p:blipFill>
        <p:spPr>
          <a:xfrm>
            <a:off x="0" y="0"/>
            <a:ext cx="9143280" cy="6857280"/>
          </a:xfrm>
          <a:prstGeom prst="rect">
            <a:avLst/>
          </a:prstGeom>
          <a:ln w="0">
            <a:noFill/>
          </a:ln>
        </p:spPr>
      </p:pic>
      <p:sp>
        <p:nvSpPr>
          <p:cNvPr id="88" name="Rectangle 10"/>
          <p:cNvSpPr/>
          <p:nvPr/>
        </p:nvSpPr>
        <p:spPr>
          <a:xfrm>
            <a:off x="0" y="0"/>
            <a:ext cx="9143280" cy="7009560"/>
          </a:xfrm>
          <a:prstGeom prst="rect">
            <a:avLst/>
          </a:prstGeom>
          <a:gradFill rotWithShape="0">
            <a:gsLst>
              <a:gs pos="0">
                <a:srgbClr val="21D6E0">
                  <a:alpha val="23137"/>
                </a:srgbClr>
              </a:gs>
              <a:gs pos="100000">
                <a:srgbClr val="0087E6">
                  <a:alpha val="25098"/>
                </a:srgbClr>
              </a:gs>
            </a:gsLst>
            <a:lin ang="2700000"/>
          </a:gradFill>
          <a:ln w="9525">
            <a:noFill/>
          </a:ln>
        </p:spPr>
        <p:style>
          <a:lnRef idx="0">
            <a:scrgbClr r="0" g="0" b="0"/>
          </a:lnRef>
          <a:fillRef idx="0">
            <a:scrgbClr r="0" g="0" b="0"/>
          </a:fillRef>
          <a:effectRef idx="0">
            <a:scrgbClr r="0" g="0" b="0"/>
          </a:effectRef>
          <a:fontRef idx="minor"/>
        </p:style>
      </p:sp>
      <p:sp>
        <p:nvSpPr>
          <p:cNvPr id="89" name="PlaceHolder 1"/>
          <p:cNvSpPr>
            <a:spLocks noGrp="1"/>
          </p:cNvSpPr>
          <p:nvPr>
            <p:ph type="ftr" idx="7"/>
          </p:nvPr>
        </p:nvSpPr>
        <p:spPr>
          <a:xfrm>
            <a:off x="3124080" y="6356520"/>
            <a:ext cx="2894760" cy="364320"/>
          </a:xfrm>
          <a:prstGeom prst="rect">
            <a:avLst/>
          </a:prstGeom>
          <a:noFill/>
          <a:ln w="0">
            <a:noFill/>
          </a:ln>
        </p:spPr>
        <p:txBody>
          <a:bodyPr lIns="90000" tIns="45000" rIns="90000" bIns="45000" anchor="ctr">
            <a:noAutofit/>
          </a:bodyPr>
          <a:lstStyle>
            <a:lvl1pPr algn="ctr">
              <a:lnSpc>
                <a:spcPct val="100000"/>
              </a:lnSpc>
              <a:buNone/>
              <a:defRPr lang="en-GB" sz="1400" b="0" strike="noStrike" spc="-1">
                <a:latin typeface="Times New Roman"/>
              </a:defRPr>
            </a:lvl1pPr>
          </a:lstStyle>
          <a:p>
            <a:pPr algn="ctr">
              <a:lnSpc>
                <a:spcPct val="100000"/>
              </a:lnSpc>
              <a:buNone/>
            </a:pPr>
            <a:r>
              <a:rPr lang="en-GB" sz="1400" b="0" strike="noStrike" spc="-1">
                <a:latin typeface="Times New Roman"/>
              </a:rPr>
              <a:t>&lt;footer&gt;</a:t>
            </a:r>
          </a:p>
        </p:txBody>
      </p:sp>
      <p:sp>
        <p:nvSpPr>
          <p:cNvPr id="90" name="PlaceHolder 2"/>
          <p:cNvSpPr>
            <a:spLocks noGrp="1"/>
          </p:cNvSpPr>
          <p:nvPr>
            <p:ph type="sldNum" idx="8"/>
          </p:nvPr>
        </p:nvSpPr>
        <p:spPr>
          <a:xfrm>
            <a:off x="6553080" y="6356520"/>
            <a:ext cx="2133000" cy="364320"/>
          </a:xfrm>
          <a:prstGeom prst="rect">
            <a:avLst/>
          </a:prstGeom>
          <a:noFill/>
          <a:ln w="0">
            <a:noFill/>
          </a:ln>
        </p:spPr>
        <p:txBody>
          <a:bodyPr lIns="90000" tIns="45000" rIns="90000" bIns="45000" anchor="ctr">
            <a:noAutofit/>
          </a:bodyPr>
          <a:lstStyle>
            <a:lvl1pPr algn="r">
              <a:lnSpc>
                <a:spcPct val="100000"/>
              </a:lnSpc>
              <a:buNone/>
              <a:defRPr lang="ru-RU" sz="1200" b="0" strike="noStrike" spc="-1">
                <a:solidFill>
                  <a:srgbClr val="8B8B8B"/>
                </a:solidFill>
                <a:latin typeface="Calibri"/>
              </a:defRPr>
            </a:lvl1pPr>
          </a:lstStyle>
          <a:p>
            <a:pPr algn="r">
              <a:lnSpc>
                <a:spcPct val="100000"/>
              </a:lnSpc>
              <a:buNone/>
            </a:pPr>
            <a:fld id="{941748BC-D8FE-4D62-9503-721A7D2AE557}" type="slidenum">
              <a:rPr lang="ru-RU" sz="1200" b="0" strike="noStrike" spc="-1">
                <a:solidFill>
                  <a:srgbClr val="8B8B8B"/>
                </a:solidFill>
                <a:latin typeface="Calibri"/>
              </a:rPr>
              <a:t>‹#›</a:t>
            </a:fld>
            <a:endParaRPr lang="en-GB" sz="1200" b="0" strike="noStrike" spc="-1">
              <a:latin typeface="Times New Roman"/>
            </a:endParaRPr>
          </a:p>
        </p:txBody>
      </p:sp>
      <p:sp>
        <p:nvSpPr>
          <p:cNvPr id="91" name="PlaceHolder 3"/>
          <p:cNvSpPr>
            <a:spLocks noGrp="1"/>
          </p:cNvSpPr>
          <p:nvPr>
            <p:ph type="dt" idx="9"/>
          </p:nvPr>
        </p:nvSpPr>
        <p:spPr>
          <a:xfrm>
            <a:off x="457200" y="6356520"/>
            <a:ext cx="2133000" cy="364320"/>
          </a:xfrm>
          <a:prstGeom prst="rect">
            <a:avLst/>
          </a:prstGeom>
          <a:noFill/>
          <a:ln w="0">
            <a:noFill/>
          </a:ln>
        </p:spPr>
        <p:txBody>
          <a:bodyPr lIns="90000" tIns="45000" rIns="90000" bIns="45000" anchor="ctr">
            <a:noAutofit/>
          </a:bodyPr>
          <a:lstStyle>
            <a:lvl1pPr>
              <a:defRPr lang="en-GB" sz="1400" b="0" strike="noStrike" spc="-1">
                <a:latin typeface="Times New Roman"/>
              </a:defRPr>
            </a:lvl1pPr>
          </a:lstStyle>
          <a:p>
            <a:r>
              <a:rPr lang="en-GB" sz="1400" b="0" strike="noStrike" spc="-1">
                <a:latin typeface="Times New Roman"/>
              </a:rPr>
              <a:t>&lt;date/time&gt;</a:t>
            </a:r>
          </a:p>
        </p:txBody>
      </p:sp>
      <p:sp>
        <p:nvSpPr>
          <p:cNvPr id="92" name="PlaceHolder 4"/>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r>
              <a:rPr lang="en-GB" sz="4400" b="0" strike="noStrike" spc="-1">
                <a:latin typeface="Arial"/>
              </a:rPr>
              <a:t>Click to edit the title text format</a:t>
            </a:r>
          </a:p>
        </p:txBody>
      </p:sp>
      <p:sp>
        <p:nvSpPr>
          <p:cNvPr id="93"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0" name="6 Imagen" descr="Dibujo.bmp"/>
          <p:cNvPicPr/>
          <p:nvPr/>
        </p:nvPicPr>
        <p:blipFill>
          <a:blip r:embed="rId14"/>
          <a:stretch/>
        </p:blipFill>
        <p:spPr>
          <a:xfrm>
            <a:off x="0" y="0"/>
            <a:ext cx="9143280" cy="6857280"/>
          </a:xfrm>
          <a:prstGeom prst="rect">
            <a:avLst/>
          </a:prstGeom>
          <a:ln w="0">
            <a:noFill/>
          </a:ln>
        </p:spPr>
      </p:pic>
      <p:sp>
        <p:nvSpPr>
          <p:cNvPr id="131" name="Rectangle 10"/>
          <p:cNvSpPr/>
          <p:nvPr/>
        </p:nvSpPr>
        <p:spPr>
          <a:xfrm>
            <a:off x="0" y="0"/>
            <a:ext cx="9143280" cy="7009560"/>
          </a:xfrm>
          <a:prstGeom prst="rect">
            <a:avLst/>
          </a:prstGeom>
          <a:gradFill rotWithShape="0">
            <a:gsLst>
              <a:gs pos="0">
                <a:srgbClr val="21D6E0">
                  <a:alpha val="23137"/>
                </a:srgbClr>
              </a:gs>
              <a:gs pos="100000">
                <a:srgbClr val="0087E6">
                  <a:alpha val="25098"/>
                </a:srgbClr>
              </a:gs>
            </a:gsLst>
            <a:lin ang="2700000"/>
          </a:gradFill>
          <a:ln w="9525">
            <a:noFill/>
          </a:ln>
        </p:spPr>
        <p:style>
          <a:lnRef idx="0">
            <a:scrgbClr r="0" g="0" b="0"/>
          </a:lnRef>
          <a:fillRef idx="0">
            <a:scrgbClr r="0" g="0" b="0"/>
          </a:fillRef>
          <a:effectRef idx="0">
            <a:scrgbClr r="0" g="0" b="0"/>
          </a:effectRef>
          <a:fontRef idx="minor"/>
        </p:style>
      </p:sp>
      <p:sp>
        <p:nvSpPr>
          <p:cNvPr id="132" name="PlaceHolder 1"/>
          <p:cNvSpPr>
            <a:spLocks noGrp="1"/>
          </p:cNvSpPr>
          <p:nvPr>
            <p:ph type="ftr" idx="10"/>
          </p:nvPr>
        </p:nvSpPr>
        <p:spPr>
          <a:xfrm>
            <a:off x="3124080" y="6356520"/>
            <a:ext cx="2894760" cy="364320"/>
          </a:xfrm>
          <a:prstGeom prst="rect">
            <a:avLst/>
          </a:prstGeom>
          <a:noFill/>
          <a:ln w="0">
            <a:noFill/>
          </a:ln>
        </p:spPr>
        <p:txBody>
          <a:bodyPr lIns="90000" tIns="45000" rIns="90000" bIns="45000" anchor="ctr">
            <a:noAutofit/>
          </a:bodyPr>
          <a:lstStyle>
            <a:lvl1pPr algn="ctr">
              <a:lnSpc>
                <a:spcPct val="100000"/>
              </a:lnSpc>
              <a:buNone/>
              <a:defRPr lang="en-GB" sz="1400" b="0" strike="noStrike" spc="-1">
                <a:latin typeface="Times New Roman"/>
              </a:defRPr>
            </a:lvl1pPr>
          </a:lstStyle>
          <a:p>
            <a:pPr algn="ctr">
              <a:lnSpc>
                <a:spcPct val="100000"/>
              </a:lnSpc>
              <a:buNone/>
            </a:pPr>
            <a:r>
              <a:rPr lang="en-GB" sz="1400" b="0" strike="noStrike" spc="-1">
                <a:latin typeface="Times New Roman"/>
              </a:rPr>
              <a:t>&lt;footer&gt;</a:t>
            </a:r>
          </a:p>
        </p:txBody>
      </p:sp>
      <p:sp>
        <p:nvSpPr>
          <p:cNvPr id="133" name="PlaceHolder 2"/>
          <p:cNvSpPr>
            <a:spLocks noGrp="1"/>
          </p:cNvSpPr>
          <p:nvPr>
            <p:ph type="sldNum" idx="11"/>
          </p:nvPr>
        </p:nvSpPr>
        <p:spPr>
          <a:xfrm>
            <a:off x="6553080" y="6356520"/>
            <a:ext cx="2133000" cy="364320"/>
          </a:xfrm>
          <a:prstGeom prst="rect">
            <a:avLst/>
          </a:prstGeom>
          <a:noFill/>
          <a:ln w="0">
            <a:noFill/>
          </a:ln>
        </p:spPr>
        <p:txBody>
          <a:bodyPr lIns="90000" tIns="45000" rIns="90000" bIns="45000" anchor="ctr">
            <a:noAutofit/>
          </a:bodyPr>
          <a:lstStyle>
            <a:lvl1pPr algn="r">
              <a:lnSpc>
                <a:spcPct val="100000"/>
              </a:lnSpc>
              <a:buNone/>
              <a:defRPr lang="ru-RU" sz="1200" b="0" strike="noStrike" spc="-1">
                <a:solidFill>
                  <a:srgbClr val="8B8B8B"/>
                </a:solidFill>
                <a:latin typeface="Calibri"/>
              </a:defRPr>
            </a:lvl1pPr>
          </a:lstStyle>
          <a:p>
            <a:pPr algn="r">
              <a:lnSpc>
                <a:spcPct val="100000"/>
              </a:lnSpc>
              <a:buNone/>
            </a:pPr>
            <a:fld id="{38F091FC-3FB7-442F-B4DF-962294164237}" type="slidenum">
              <a:rPr lang="ru-RU" sz="1200" b="0" strike="noStrike" spc="-1">
                <a:solidFill>
                  <a:srgbClr val="8B8B8B"/>
                </a:solidFill>
                <a:latin typeface="Calibri"/>
              </a:rPr>
              <a:t>‹#›</a:t>
            </a:fld>
            <a:endParaRPr lang="en-GB" sz="1200" b="0" strike="noStrike" spc="-1">
              <a:latin typeface="Times New Roman"/>
            </a:endParaRPr>
          </a:p>
        </p:txBody>
      </p:sp>
      <p:sp>
        <p:nvSpPr>
          <p:cNvPr id="134" name="PlaceHolder 3"/>
          <p:cNvSpPr>
            <a:spLocks noGrp="1"/>
          </p:cNvSpPr>
          <p:nvPr>
            <p:ph type="dt" idx="12"/>
          </p:nvPr>
        </p:nvSpPr>
        <p:spPr>
          <a:xfrm>
            <a:off x="457200" y="6356520"/>
            <a:ext cx="2133000" cy="364320"/>
          </a:xfrm>
          <a:prstGeom prst="rect">
            <a:avLst/>
          </a:prstGeom>
          <a:noFill/>
          <a:ln w="0">
            <a:noFill/>
          </a:ln>
        </p:spPr>
        <p:txBody>
          <a:bodyPr lIns="90000" tIns="45000" rIns="90000" bIns="45000" anchor="ctr">
            <a:noAutofit/>
          </a:bodyPr>
          <a:lstStyle>
            <a:lvl1pPr>
              <a:defRPr lang="en-GB" sz="1400" b="0" strike="noStrike" spc="-1">
                <a:latin typeface="Times New Roman"/>
              </a:defRPr>
            </a:lvl1pPr>
          </a:lstStyle>
          <a:p>
            <a:r>
              <a:rPr lang="en-GB" sz="1400" b="0" strike="noStrike" spc="-1">
                <a:latin typeface="Times New Roman"/>
              </a:rPr>
              <a:t>&lt;date/time&gt;</a:t>
            </a:r>
          </a:p>
        </p:txBody>
      </p:sp>
      <p:sp>
        <p:nvSpPr>
          <p:cNvPr id="135" name="PlaceHolder 4"/>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r>
              <a:rPr lang="en-GB" sz="4400" b="0" strike="noStrike" spc="-1">
                <a:latin typeface="Arial"/>
              </a:rPr>
              <a:t>Click to edit the title text format</a:t>
            </a:r>
          </a:p>
        </p:txBody>
      </p:sp>
      <p:sp>
        <p:nvSpPr>
          <p:cNvPr id="136"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0.xml"/><Relationship Id="rId1" Type="http://schemas.openxmlformats.org/officeDocument/2006/relationships/slideLayout" Target="../slideLayouts/slideLayout37.xml"/><Relationship Id="rId5" Type="http://schemas.openxmlformats.org/officeDocument/2006/relationships/image" Target="../media/image67.png"/><Relationship Id="rId4" Type="http://schemas.openxmlformats.org/officeDocument/2006/relationships/image" Target="../media/image66.png"/></Relationships>
</file>

<file path=ppt/slides/_rels/slide1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xml"/><Relationship Id="rId1" Type="http://schemas.openxmlformats.org/officeDocument/2006/relationships/slideLayout" Target="../slideLayouts/slideLayout3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1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2.xml"/><Relationship Id="rId1" Type="http://schemas.openxmlformats.org/officeDocument/2006/relationships/slideLayout" Target="../slideLayouts/slideLayout37.xml"/><Relationship Id="rId4" Type="http://schemas.openxmlformats.org/officeDocument/2006/relationships/image" Target="../media/image73.png"/></Relationships>
</file>

<file path=ppt/slides/_rels/slide1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4.xml"/><Relationship Id="rId16" Type="http://schemas.openxmlformats.org/officeDocument/2006/relationships/image" Target="../media/image28.png"/><Relationship Id="rId1" Type="http://schemas.openxmlformats.org/officeDocument/2006/relationships/slideLayout" Target="../slideLayouts/slideLayout3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37.xml"/><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3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3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9.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64.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63.png"/><Relationship Id="rId2" Type="http://schemas.openxmlformats.org/officeDocument/2006/relationships/notesSlide" Target="../notesSlides/notesSlide9.xml"/><Relationship Id="rId16" Type="http://schemas.openxmlformats.org/officeDocument/2006/relationships/image" Target="../media/image62.png"/><Relationship Id="rId1" Type="http://schemas.openxmlformats.org/officeDocument/2006/relationships/slideLayout" Target="../slideLayouts/slideLayout37.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PlaceHolder 1"/>
          <p:cNvSpPr>
            <a:spLocks noGrp="1"/>
          </p:cNvSpPr>
          <p:nvPr>
            <p:ph type="title"/>
          </p:nvPr>
        </p:nvSpPr>
        <p:spPr>
          <a:xfrm>
            <a:off x="759960" y="1845000"/>
            <a:ext cx="8059680" cy="1751760"/>
          </a:xfrm>
          <a:prstGeom prst="rect">
            <a:avLst/>
          </a:prstGeom>
          <a:noFill/>
          <a:ln w="0">
            <a:noFill/>
          </a:ln>
        </p:spPr>
        <p:txBody>
          <a:bodyPr lIns="0" tIns="0" rIns="0" bIns="0" anchor="ctr">
            <a:normAutofit fontScale="90000"/>
          </a:bodyPr>
          <a:lstStyle/>
          <a:p>
            <a:pPr algn="ctr">
              <a:lnSpc>
                <a:spcPct val="100000"/>
              </a:lnSpc>
            </a:pPr>
            <a:r>
              <a:rPr lang="kk-KZ" sz="2200" b="1" strike="noStrike" spc="-1" dirty="0" smtClean="0">
                <a:solidFill>
                  <a:srgbClr val="002060"/>
                </a:solidFill>
                <a:latin typeface="Calibri"/>
              </a:rPr>
              <a:t/>
            </a:r>
            <a:br>
              <a:rPr lang="kk-KZ" sz="2200" b="1" strike="noStrike" spc="-1" dirty="0" smtClean="0">
                <a:solidFill>
                  <a:srgbClr val="002060"/>
                </a:solidFill>
                <a:latin typeface="Calibri"/>
              </a:rPr>
            </a:br>
            <a:r>
              <a:rPr lang="ru-RU" sz="2400" dirty="0" smtClean="0">
                <a:solidFill>
                  <a:srgbClr val="002060"/>
                </a:solidFill>
              </a:rPr>
              <a:t>2-модуль. </a:t>
            </a:r>
            <a:r>
              <a:rPr lang="ru-RU" sz="2400" dirty="0" err="1" smtClean="0">
                <a:solidFill>
                  <a:srgbClr val="002060"/>
                </a:solidFill>
              </a:rPr>
              <a:t>Пайдаланушыға</a:t>
            </a:r>
            <a:r>
              <a:rPr lang="ru-RU" sz="2400" dirty="0" smtClean="0">
                <a:solidFill>
                  <a:srgbClr val="002060"/>
                </a:solidFill>
              </a:rPr>
              <a:t> </a:t>
            </a:r>
            <a:r>
              <a:rPr lang="ru-RU" sz="2400" dirty="0" err="1" smtClean="0">
                <a:solidFill>
                  <a:srgbClr val="002060"/>
                </a:solidFill>
              </a:rPr>
              <a:t>арналған</a:t>
            </a:r>
            <a:r>
              <a:rPr lang="ru-RU" sz="2400" dirty="0" smtClean="0">
                <a:solidFill>
                  <a:srgbClr val="002060"/>
                </a:solidFill>
              </a:rPr>
              <a:t> дизайн </a:t>
            </a:r>
            <a:r>
              <a:rPr lang="ru-RU" sz="2400" dirty="0" err="1" smtClean="0">
                <a:solidFill>
                  <a:srgbClr val="002060"/>
                </a:solidFill>
              </a:rPr>
              <a:t>және</a:t>
            </a:r>
            <a:r>
              <a:rPr lang="ru-RU" sz="2400" dirty="0" smtClean="0">
                <a:solidFill>
                  <a:srgbClr val="002060"/>
                </a:solidFill>
              </a:rPr>
              <a:t> </a:t>
            </a:r>
            <a:r>
              <a:rPr lang="ru-RU" sz="2400" dirty="0" err="1" smtClean="0">
                <a:solidFill>
                  <a:srgbClr val="002060"/>
                </a:solidFill>
              </a:rPr>
              <a:t>өзара</a:t>
            </a:r>
            <a:r>
              <a:rPr lang="ru-RU" sz="2400" dirty="0" smtClean="0">
                <a:solidFill>
                  <a:srgbClr val="002060"/>
                </a:solidFill>
              </a:rPr>
              <a:t> </a:t>
            </a:r>
            <a:r>
              <a:rPr lang="ru-RU" sz="2400" dirty="0" err="1" smtClean="0">
                <a:solidFill>
                  <a:srgbClr val="002060"/>
                </a:solidFill>
              </a:rPr>
              <a:t>әрекеттесу</a:t>
            </a:r>
            <a:r>
              <a:rPr lang="ru-RU" sz="2400" dirty="0" smtClean="0">
                <a:solidFill>
                  <a:srgbClr val="002060"/>
                </a:solidFill>
              </a:rPr>
              <a:t> взаимодействие </a:t>
            </a:r>
            <a:br>
              <a:rPr lang="ru-RU" sz="2400" dirty="0" smtClean="0">
                <a:solidFill>
                  <a:srgbClr val="002060"/>
                </a:solidFill>
              </a:rPr>
            </a:br>
            <a:r>
              <a:rPr lang="ru-RU" sz="2200" b="1" spc="-1" dirty="0" err="1">
                <a:solidFill>
                  <a:srgbClr val="002060"/>
                </a:solidFill>
                <a:latin typeface="Calibri"/>
              </a:rPr>
              <a:t>CSE</a:t>
            </a:r>
            <a:r>
              <a:rPr lang="ru-RU" sz="2200" b="1" spc="-1" dirty="0">
                <a:solidFill>
                  <a:srgbClr val="002060"/>
                </a:solidFill>
                <a:latin typeface="Calibri"/>
              </a:rPr>
              <a:t> 5442 </a:t>
            </a:r>
            <a:r>
              <a:rPr lang="ru-RU" sz="2200" b="1" spc="-1" dirty="0" smtClean="0">
                <a:solidFill>
                  <a:srgbClr val="002060"/>
                </a:solidFill>
                <a:latin typeface="Calibri"/>
              </a:rPr>
              <a:t>Адам-компьютер</a:t>
            </a:r>
            <a:r>
              <a:rPr lang="ru-RU" sz="1200" dirty="0" smtClean="0">
                <a:solidFill>
                  <a:srgbClr val="0E176C"/>
                </a:solidFill>
              </a:rPr>
              <a:t> </a:t>
            </a:r>
            <a:r>
              <a:rPr lang="ru-RU" sz="2200" b="1" spc="-1" dirty="0" err="1">
                <a:solidFill>
                  <a:srgbClr val="002060"/>
                </a:solidFill>
                <a:latin typeface="Calibri"/>
              </a:rPr>
              <a:t>өзара</a:t>
            </a:r>
            <a:r>
              <a:rPr lang="ru-RU" sz="2200" b="1" spc="-1" dirty="0">
                <a:solidFill>
                  <a:srgbClr val="002060"/>
                </a:solidFill>
                <a:latin typeface="Calibri"/>
              </a:rPr>
              <a:t> </a:t>
            </a:r>
            <a:r>
              <a:rPr lang="ru-RU" sz="2200" b="1" spc="-1" dirty="0" err="1" smtClean="0">
                <a:solidFill>
                  <a:srgbClr val="002060"/>
                </a:solidFill>
                <a:latin typeface="Calibri"/>
              </a:rPr>
              <a:t>әрекеттестігі</a:t>
            </a:r>
            <a:r>
              <a:rPr sz="2200" b="1" spc="-1" dirty="0">
                <a:solidFill>
                  <a:srgbClr val="002060"/>
                </a:solidFill>
                <a:latin typeface="Calibri"/>
              </a:rPr>
              <a:t/>
            </a:r>
            <a:br>
              <a:rPr sz="2200" b="1" spc="-1" dirty="0">
                <a:solidFill>
                  <a:srgbClr val="002060"/>
                </a:solidFill>
                <a:latin typeface="Calibri"/>
              </a:rPr>
            </a:br>
            <a:r>
              <a:rPr lang="en-US" sz="3100" b="1" strike="noStrike" spc="-1" dirty="0" smtClean="0">
                <a:solidFill>
                  <a:srgbClr val="960000"/>
                </a:solidFill>
                <a:latin typeface="Calibri"/>
              </a:rPr>
              <a:t>6</a:t>
            </a:r>
            <a:r>
              <a:rPr lang="en-US" sz="3100" b="1" spc="-1" dirty="0" smtClean="0">
                <a:solidFill>
                  <a:srgbClr val="960000"/>
                </a:solidFill>
                <a:latin typeface="Calibri"/>
              </a:rPr>
              <a:t>-</a:t>
            </a:r>
            <a:r>
              <a:rPr lang="ru-RU" sz="3100" b="1" spc="-1" dirty="0" smtClean="0">
                <a:solidFill>
                  <a:srgbClr val="960000"/>
                </a:solidFill>
                <a:latin typeface="Calibri"/>
              </a:rPr>
              <a:t>д</a:t>
            </a:r>
            <a:r>
              <a:rPr lang="kk-KZ" sz="3100" b="1" spc="-1" dirty="0" smtClean="0">
                <a:solidFill>
                  <a:srgbClr val="960000"/>
                </a:solidFill>
                <a:latin typeface="Calibri"/>
              </a:rPr>
              <a:t>әріс</a:t>
            </a:r>
            <a:r>
              <a:rPr lang="en-US" sz="3100" b="1" strike="noStrike" spc="-1" dirty="0" smtClean="0">
                <a:solidFill>
                  <a:srgbClr val="960000"/>
                </a:solidFill>
                <a:latin typeface="Calibri"/>
              </a:rPr>
              <a:t>. </a:t>
            </a:r>
            <a:r>
              <a:rPr lang="ru-RU" sz="3100" b="1" spc="-1" dirty="0" err="1">
                <a:solidFill>
                  <a:srgbClr val="960000"/>
                </a:solidFill>
                <a:latin typeface="Calibri"/>
              </a:rPr>
              <a:t>Интерактивті</a:t>
            </a:r>
            <a:r>
              <a:rPr lang="ru-RU" sz="3100" b="1" spc="-1" dirty="0">
                <a:solidFill>
                  <a:srgbClr val="960000"/>
                </a:solidFill>
                <a:latin typeface="Calibri"/>
              </a:rPr>
              <a:t> дизайн </a:t>
            </a:r>
            <a:r>
              <a:rPr lang="ru-RU" sz="3100" b="1" spc="-1" dirty="0" err="1">
                <a:solidFill>
                  <a:srgbClr val="960000"/>
                </a:solidFill>
                <a:latin typeface="Calibri"/>
              </a:rPr>
              <a:t>қағидаттары</a:t>
            </a:r>
            <a:r>
              <a:rPr lang="ru-RU" sz="3100" b="1" spc="-1" dirty="0">
                <a:solidFill>
                  <a:srgbClr val="960000"/>
                </a:solidFill>
                <a:latin typeface="Calibri"/>
              </a:rPr>
              <a:t>.</a:t>
            </a:r>
            <a:r>
              <a:rPr sz="3100" b="1" spc="-1" dirty="0">
                <a:solidFill>
                  <a:srgbClr val="960000"/>
                </a:solidFill>
                <a:latin typeface="Calibri"/>
              </a:rPr>
              <a:t/>
            </a:r>
            <a:br>
              <a:rPr sz="3100" b="1" spc="-1" dirty="0">
                <a:solidFill>
                  <a:srgbClr val="960000"/>
                </a:solidFill>
                <a:latin typeface="Calibri"/>
              </a:rPr>
            </a:br>
            <a:endParaRPr lang="en-GB" sz="3100" b="1" spc="-1" dirty="0">
              <a:solidFill>
                <a:srgbClr val="960000"/>
              </a:solidFill>
              <a:latin typeface="Calibri"/>
            </a:endParaRPr>
          </a:p>
        </p:txBody>
      </p:sp>
      <p:sp>
        <p:nvSpPr>
          <p:cNvPr id="180" name="PlaceHolder 2"/>
          <p:cNvSpPr>
            <a:spLocks noGrp="1"/>
          </p:cNvSpPr>
          <p:nvPr>
            <p:ph type="subTitle"/>
          </p:nvPr>
        </p:nvSpPr>
        <p:spPr>
          <a:xfrm>
            <a:off x="1691640" y="3789000"/>
            <a:ext cx="6400080" cy="1751760"/>
          </a:xfrm>
          <a:prstGeom prst="rect">
            <a:avLst/>
          </a:prstGeom>
          <a:noFill/>
          <a:ln w="0">
            <a:noFill/>
          </a:ln>
        </p:spPr>
        <p:txBody>
          <a:bodyPr lIns="0" tIns="0" rIns="0" bIns="0" anchor="t">
            <a:noAutofit/>
          </a:bodyPr>
          <a:lstStyle/>
          <a:p>
            <a:pPr algn="r">
              <a:lnSpc>
                <a:spcPct val="100000"/>
              </a:lnSpc>
              <a:spcBef>
                <a:spcPts val="641"/>
              </a:spcBef>
              <a:buNone/>
              <a:tabLst>
                <a:tab pos="0" algn="l"/>
              </a:tabLst>
            </a:pPr>
            <a:endParaRPr lang="en-GB" sz="3200" b="0" strike="noStrike" spc="-1" dirty="0">
              <a:latin typeface="Arial"/>
            </a:endParaRPr>
          </a:p>
          <a:p>
            <a:r>
              <a:rPr lang="ru-RU" sz="2400" dirty="0">
                <a:solidFill>
                  <a:schemeClr val="tx1">
                    <a:tint val="75000"/>
                  </a:schemeClr>
                </a:solidFill>
                <a:latin typeface="+mn-lt"/>
                <a:ea typeface="+mn-ea"/>
                <a:cs typeface="+mn-cs"/>
              </a:rPr>
              <a:t>Лектор: ф.-</a:t>
            </a:r>
            <a:r>
              <a:rPr lang="ru-RU" sz="2400" dirty="0" err="1">
                <a:solidFill>
                  <a:schemeClr val="tx1">
                    <a:tint val="75000"/>
                  </a:schemeClr>
                </a:solidFill>
                <a:latin typeface="+mn-lt"/>
                <a:ea typeface="+mn-ea"/>
                <a:cs typeface="+mn-cs"/>
              </a:rPr>
              <a:t>м.ғ.к</a:t>
            </a:r>
            <a:r>
              <a:rPr lang="ru-RU" sz="2400" dirty="0">
                <a:solidFill>
                  <a:schemeClr val="tx1">
                    <a:tint val="75000"/>
                  </a:schemeClr>
                </a:solidFill>
                <a:latin typeface="+mn-lt"/>
                <a:ea typeface="+mn-ea"/>
                <a:cs typeface="+mn-cs"/>
              </a:rPr>
              <a:t>., </a:t>
            </a:r>
            <a:r>
              <a:rPr lang="ru-RU" sz="2400" dirty="0" err="1">
                <a:solidFill>
                  <a:schemeClr val="tx1">
                    <a:tint val="75000"/>
                  </a:schemeClr>
                </a:solidFill>
                <a:latin typeface="+mn-lt"/>
                <a:ea typeface="+mn-ea"/>
                <a:cs typeface="+mn-cs"/>
              </a:rPr>
              <a:t>ассоц</a:t>
            </a:r>
            <a:r>
              <a:rPr lang="ru-RU" sz="2400" dirty="0">
                <a:solidFill>
                  <a:schemeClr val="tx1">
                    <a:tint val="75000"/>
                  </a:schemeClr>
                </a:solidFill>
                <a:latin typeface="+mn-lt"/>
                <a:ea typeface="+mn-ea"/>
                <a:cs typeface="+mn-cs"/>
              </a:rPr>
              <a:t>. профессор</a:t>
            </a:r>
          </a:p>
          <a:p>
            <a:r>
              <a:rPr lang="ru-RU" sz="2400" dirty="0" err="1">
                <a:solidFill>
                  <a:schemeClr val="tx1">
                    <a:tint val="75000"/>
                  </a:schemeClr>
                </a:solidFill>
                <a:latin typeface="+mn-lt"/>
                <a:ea typeface="+mn-ea"/>
                <a:cs typeface="+mn-cs"/>
              </a:rPr>
              <a:t>Ягалиева</a:t>
            </a:r>
            <a:r>
              <a:rPr lang="ru-RU" sz="2400" dirty="0">
                <a:solidFill>
                  <a:schemeClr val="tx1">
                    <a:tint val="75000"/>
                  </a:schemeClr>
                </a:solidFill>
                <a:latin typeface="+mn-lt"/>
                <a:ea typeface="+mn-ea"/>
                <a:cs typeface="+mn-cs"/>
              </a:rPr>
              <a:t> </a:t>
            </a:r>
            <a:r>
              <a:rPr lang="ru-RU" sz="2400" dirty="0" err="1">
                <a:solidFill>
                  <a:schemeClr val="tx1">
                    <a:tint val="75000"/>
                  </a:schemeClr>
                </a:solidFill>
                <a:latin typeface="+mn-lt"/>
                <a:ea typeface="+mn-ea"/>
                <a:cs typeface="+mn-cs"/>
              </a:rPr>
              <a:t>Багдат</a:t>
            </a:r>
            <a:r>
              <a:rPr lang="ru-RU" sz="2400" dirty="0">
                <a:solidFill>
                  <a:schemeClr val="tx1">
                    <a:tint val="75000"/>
                  </a:schemeClr>
                </a:solidFill>
                <a:latin typeface="+mn-lt"/>
                <a:ea typeface="+mn-ea"/>
                <a:cs typeface="+mn-cs"/>
              </a:rPr>
              <a:t> </a:t>
            </a:r>
            <a:r>
              <a:rPr lang="ru-RU" sz="2400" dirty="0" err="1">
                <a:solidFill>
                  <a:schemeClr val="tx1">
                    <a:tint val="75000"/>
                  </a:schemeClr>
                </a:solidFill>
                <a:latin typeface="+mn-lt"/>
                <a:ea typeface="+mn-ea"/>
                <a:cs typeface="+mn-cs"/>
              </a:rPr>
              <a:t>Есеновна</a:t>
            </a:r>
            <a:endParaRPr lang="ru-RU" sz="2400" dirty="0">
              <a:solidFill>
                <a:schemeClr val="tx1">
                  <a:tint val="75000"/>
                </a:schemeClr>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PlaceHolder 1"/>
          <p:cNvSpPr>
            <a:spLocks noGrp="1"/>
          </p:cNvSpPr>
          <p:nvPr>
            <p:ph type="title"/>
          </p:nvPr>
        </p:nvSpPr>
        <p:spPr>
          <a:xfrm>
            <a:off x="457200" y="-27360"/>
            <a:ext cx="8228880" cy="719280"/>
          </a:xfrm>
          <a:prstGeom prst="rect">
            <a:avLst/>
          </a:prstGeom>
          <a:noFill/>
          <a:ln w="0">
            <a:noFill/>
          </a:ln>
        </p:spPr>
        <p:txBody>
          <a:bodyPr lIns="90000" tIns="45000" rIns="90000" bIns="45000" anchor="ctr">
            <a:normAutofit/>
          </a:bodyPr>
          <a:lstStyle/>
          <a:p>
            <a:pPr algn="ctr">
              <a:lnSpc>
                <a:spcPct val="100000"/>
              </a:lnSpc>
            </a:pPr>
            <a:r>
              <a:rPr lang="ru-RU" sz="3200" b="1" spc="-1" dirty="0" err="1" smtClean="0">
                <a:solidFill>
                  <a:srgbClr val="960000"/>
                </a:solidFill>
                <a:latin typeface="Calibri"/>
              </a:rPr>
              <a:t>Интерактивті</a:t>
            </a:r>
            <a:r>
              <a:rPr lang="ru-RU" sz="3200" b="1" spc="-1" dirty="0" smtClean="0">
                <a:solidFill>
                  <a:srgbClr val="960000"/>
                </a:solidFill>
                <a:latin typeface="Calibri"/>
              </a:rPr>
              <a:t> дизайн</a:t>
            </a:r>
            <a:endParaRPr lang="en-GB" sz="3200" b="0" strike="noStrike" spc="-1" dirty="0">
              <a:latin typeface="Arial"/>
            </a:endParaRPr>
          </a:p>
        </p:txBody>
      </p:sp>
      <p:sp>
        <p:nvSpPr>
          <p:cNvPr id="284" name="Заголовок 5"/>
          <p:cNvSpPr txBox="1"/>
          <p:nvPr/>
        </p:nvSpPr>
        <p:spPr>
          <a:xfrm>
            <a:off x="216000" y="907920"/>
            <a:ext cx="8754840" cy="567360"/>
          </a:xfrm>
          <a:prstGeom prst="rect">
            <a:avLst/>
          </a:prstGeom>
          <a:noFill/>
          <a:ln w="0">
            <a:noFill/>
          </a:ln>
        </p:spPr>
        <p:txBody>
          <a:bodyPr lIns="0" tIns="0" rIns="0" bIns="0" anchor="t">
            <a:noAutofit/>
          </a:bodyPr>
          <a:lstStyle/>
          <a:p>
            <a:r>
              <a:rPr lang="ru-RU" sz="3200" u="sng" spc="-1" dirty="0" err="1">
                <a:solidFill>
                  <a:srgbClr val="0E176C"/>
                </a:solidFill>
              </a:rPr>
              <a:t>Батырма</a:t>
            </a:r>
            <a:r>
              <a:rPr lang="ru-RU" sz="3200" u="sng" spc="-1" dirty="0">
                <a:solidFill>
                  <a:srgbClr val="0E176C"/>
                </a:solidFill>
              </a:rPr>
              <a:t> </a:t>
            </a:r>
            <a:r>
              <a:rPr lang="ru-RU" sz="3200" u="sng" spc="-1" dirty="0" err="1">
                <a:solidFill>
                  <a:srgbClr val="0E176C"/>
                </a:solidFill>
              </a:rPr>
              <a:t>емес</a:t>
            </a:r>
            <a:r>
              <a:rPr lang="ru-RU" sz="3200" u="sng" spc="-1" dirty="0">
                <a:solidFill>
                  <a:srgbClr val="0E176C"/>
                </a:solidFill>
              </a:rPr>
              <a:t> </a:t>
            </a:r>
            <a:r>
              <a:rPr lang="ru-RU" sz="3200" u="sng" spc="-1" dirty="0" err="1">
                <a:solidFill>
                  <a:srgbClr val="0E176C"/>
                </a:solidFill>
              </a:rPr>
              <a:t>элементтер</a:t>
            </a:r>
            <a:endParaRPr lang="en-US" sz="3200" u="sng" spc="-1" dirty="0">
              <a:solidFill>
                <a:srgbClr val="0E176C"/>
              </a:solidFill>
            </a:endParaRPr>
          </a:p>
          <a:p>
            <a:pPr>
              <a:lnSpc>
                <a:spcPct val="100000"/>
              </a:lnSpc>
              <a:buNone/>
            </a:pPr>
            <a:r>
              <a:rPr lang="en-US" sz="3200" b="0" u="sng" strike="noStrike" spc="-1" dirty="0" smtClean="0">
                <a:solidFill>
                  <a:srgbClr val="0E176C"/>
                </a:solidFill>
                <a:uFillTx/>
                <a:latin typeface="Arial"/>
              </a:rPr>
              <a:t> </a:t>
            </a:r>
            <a:r>
              <a:rPr lang="en-US" sz="3200" b="0" u="sng" strike="noStrike" spc="-1" dirty="0">
                <a:solidFill>
                  <a:srgbClr val="0E176C"/>
                </a:solidFill>
                <a:uFillTx/>
                <a:latin typeface="Arial"/>
              </a:rPr>
              <a:t>(cont.)</a:t>
            </a:r>
            <a:endParaRPr lang="en-US" sz="3200" b="0" u="sng" strike="noStrike" spc="-1" dirty="0">
              <a:solidFill>
                <a:srgbClr val="0E176C"/>
              </a:solidFill>
              <a:uFillTx/>
              <a:latin typeface="Arial"/>
              <a:ea typeface="DejaVu Sans"/>
            </a:endParaRPr>
          </a:p>
        </p:txBody>
      </p:sp>
      <p:sp>
        <p:nvSpPr>
          <p:cNvPr id="285" name="Содержимое 9"/>
          <p:cNvSpPr txBox="1"/>
          <p:nvPr/>
        </p:nvSpPr>
        <p:spPr>
          <a:xfrm>
            <a:off x="169200" y="1600200"/>
            <a:ext cx="6670800" cy="532440"/>
          </a:xfrm>
          <a:prstGeom prst="rect">
            <a:avLst/>
          </a:prstGeom>
          <a:noFill/>
          <a:ln w="0">
            <a:noFill/>
          </a:ln>
        </p:spPr>
        <p:txBody>
          <a:bodyPr anchor="t">
            <a:normAutofit/>
          </a:bodyPr>
          <a:lstStyle/>
          <a:p>
            <a:pPr marL="343080" lvl="1" indent="-343080">
              <a:lnSpc>
                <a:spcPct val="100000"/>
              </a:lnSpc>
              <a:spcBef>
                <a:spcPts val="561"/>
              </a:spcBef>
              <a:buClr>
                <a:srgbClr val="A20000"/>
              </a:buClr>
              <a:buFont typeface="Arial"/>
              <a:buChar char="•"/>
            </a:pPr>
            <a:r>
              <a:rPr lang="en-US" sz="2800" b="0" strike="noStrike" spc="-1">
                <a:solidFill>
                  <a:srgbClr val="A20000"/>
                </a:solidFill>
                <a:latin typeface="Calibri"/>
              </a:rPr>
              <a:t>LINKS:</a:t>
            </a:r>
            <a:r>
              <a:rPr lang="en-US" sz="2800" b="0" strike="noStrike" spc="-1">
                <a:solidFill>
                  <a:srgbClr val="002060"/>
                </a:solidFill>
                <a:latin typeface="Calibri"/>
              </a:rPr>
              <a:t> The simplest way to </a:t>
            </a:r>
            <a:r>
              <a:rPr lang="en-US" sz="2800" b="0" u="sng" strike="noStrike" spc="-1">
                <a:solidFill>
                  <a:srgbClr val="A20000"/>
                </a:solidFill>
                <a:uFillTx/>
                <a:latin typeface="Calibri"/>
              </a:rPr>
              <a:t>show</a:t>
            </a:r>
            <a:r>
              <a:rPr lang="en-US" sz="2800" b="0" strike="noStrike" spc="-1">
                <a:solidFill>
                  <a:srgbClr val="002060"/>
                </a:solidFill>
                <a:latin typeface="Calibri"/>
              </a:rPr>
              <a:t>  a link </a:t>
            </a:r>
            <a:endParaRPr lang="en-GB" sz="2800" b="0" strike="noStrike" spc="-1">
              <a:latin typeface="Arial"/>
            </a:endParaRPr>
          </a:p>
        </p:txBody>
      </p:sp>
      <p:sp>
        <p:nvSpPr>
          <p:cNvPr id="286" name="Содержимое 18"/>
          <p:cNvSpPr/>
          <p:nvPr/>
        </p:nvSpPr>
        <p:spPr>
          <a:xfrm>
            <a:off x="251640" y="2781000"/>
            <a:ext cx="2880000" cy="1656000"/>
          </a:xfrm>
          <a:prstGeom prst="rect">
            <a:avLst/>
          </a:prstGeom>
          <a:noFill/>
          <a:ln w="0">
            <a:noFill/>
          </a:ln>
        </p:spPr>
        <p:style>
          <a:lnRef idx="0">
            <a:scrgbClr r="0" g="0" b="0"/>
          </a:lnRef>
          <a:fillRef idx="0">
            <a:scrgbClr r="0" g="0" b="0"/>
          </a:fillRef>
          <a:effectRef idx="0">
            <a:scrgbClr r="0" g="0" b="0"/>
          </a:effectRef>
          <a:fontRef idx="minor"/>
        </p:style>
        <p:txBody>
          <a:bodyPr anchor="t">
            <a:normAutofit fontScale="97000"/>
          </a:bodyPr>
          <a:lstStyle/>
          <a:p>
            <a:pPr marL="343080" lvl="1" indent="-343080">
              <a:lnSpc>
                <a:spcPct val="100000"/>
              </a:lnSpc>
              <a:spcBef>
                <a:spcPts val="400"/>
              </a:spcBef>
              <a:buClr>
                <a:srgbClr val="002060"/>
              </a:buClr>
              <a:buFont typeface="Arial"/>
              <a:buChar char="•"/>
            </a:pPr>
            <a:r>
              <a:rPr lang="en-US" sz="2000" b="0" strike="noStrike" spc="-1">
                <a:solidFill>
                  <a:srgbClr val="002060"/>
                </a:solidFill>
                <a:latin typeface="Calibri"/>
              </a:rPr>
              <a:t>Drop down type list</a:t>
            </a:r>
            <a:endParaRPr lang="en-GB" sz="2000" b="0" strike="noStrike" spc="-1">
              <a:latin typeface="Arial"/>
            </a:endParaRPr>
          </a:p>
          <a:p>
            <a:pPr marL="343080" lvl="1" indent="-343080">
              <a:lnSpc>
                <a:spcPct val="100000"/>
              </a:lnSpc>
              <a:spcBef>
                <a:spcPts val="400"/>
              </a:spcBef>
              <a:buClr>
                <a:srgbClr val="002060"/>
              </a:buClr>
              <a:buFont typeface="Arial"/>
              <a:buChar char="•"/>
            </a:pPr>
            <a:r>
              <a:rPr lang="en-US" sz="2000" b="0" strike="noStrike" spc="-1">
                <a:solidFill>
                  <a:srgbClr val="002060"/>
                </a:solidFill>
                <a:latin typeface="Calibri"/>
              </a:rPr>
              <a:t>Highlighted choices</a:t>
            </a:r>
            <a:endParaRPr lang="en-GB" sz="2000" b="0" strike="noStrike" spc="-1">
              <a:latin typeface="Arial"/>
            </a:endParaRPr>
          </a:p>
          <a:p>
            <a:pPr marL="343080" lvl="1" indent="-343080">
              <a:lnSpc>
                <a:spcPct val="100000"/>
              </a:lnSpc>
              <a:spcBef>
                <a:spcPts val="400"/>
              </a:spcBef>
              <a:buClr>
                <a:srgbClr val="002060"/>
              </a:buClr>
              <a:buFont typeface="Arial"/>
              <a:buChar char="•"/>
            </a:pPr>
            <a:r>
              <a:rPr lang="en-US" sz="2000" b="0" strike="noStrike" spc="-1">
                <a:solidFill>
                  <a:srgbClr val="002060"/>
                </a:solidFill>
                <a:latin typeface="Calibri"/>
              </a:rPr>
              <a:t>Nested subcategories</a:t>
            </a:r>
            <a:endParaRPr lang="en-GB" sz="2000" b="0" strike="noStrike" spc="-1">
              <a:latin typeface="Arial"/>
            </a:endParaRPr>
          </a:p>
          <a:p>
            <a:pPr marL="343080" lvl="1" indent="-343080">
              <a:lnSpc>
                <a:spcPct val="100000"/>
              </a:lnSpc>
              <a:spcBef>
                <a:spcPts val="400"/>
              </a:spcBef>
              <a:buClr>
                <a:srgbClr val="002060"/>
              </a:buClr>
              <a:buFont typeface="Arial"/>
              <a:buChar char="•"/>
            </a:pPr>
            <a:r>
              <a:rPr lang="en-US" sz="2000" b="0" strike="noStrike" spc="-1">
                <a:solidFill>
                  <a:srgbClr val="002060"/>
                </a:solidFill>
                <a:latin typeface="Calibri"/>
              </a:rPr>
              <a:t>Activity /visibility</a:t>
            </a:r>
            <a:endParaRPr lang="en-GB" sz="2000" b="0" strike="noStrike" spc="-1">
              <a:latin typeface="Arial"/>
            </a:endParaRPr>
          </a:p>
        </p:txBody>
      </p:sp>
      <p:sp>
        <p:nvSpPr>
          <p:cNvPr id="287" name="Содержимое 19"/>
          <p:cNvSpPr/>
          <p:nvPr/>
        </p:nvSpPr>
        <p:spPr>
          <a:xfrm>
            <a:off x="2123640" y="2133000"/>
            <a:ext cx="1439640" cy="532440"/>
          </a:xfrm>
          <a:prstGeom prst="rect">
            <a:avLst/>
          </a:prstGeom>
          <a:noFill/>
          <a:ln w="0">
            <a:noFill/>
          </a:ln>
        </p:spPr>
        <p:style>
          <a:lnRef idx="0">
            <a:scrgbClr r="0" g="0" b="0"/>
          </a:lnRef>
          <a:fillRef idx="0">
            <a:scrgbClr r="0" g="0" b="0"/>
          </a:fillRef>
          <a:effectRef idx="0">
            <a:scrgbClr r="0" g="0" b="0"/>
          </a:effectRef>
          <a:fontRef idx="minor"/>
        </p:style>
        <p:txBody>
          <a:bodyPr anchor="t">
            <a:normAutofit fontScale="98000"/>
          </a:bodyPr>
          <a:lstStyle/>
          <a:p>
            <a:pPr marL="343080" indent="-343080">
              <a:lnSpc>
                <a:spcPct val="100000"/>
              </a:lnSpc>
              <a:spcBef>
                <a:spcPts val="561"/>
              </a:spcBef>
              <a:buNone/>
              <a:tabLst>
                <a:tab pos="0" algn="l"/>
              </a:tabLst>
            </a:pPr>
            <a:r>
              <a:rPr lang="en-US" sz="2800" b="0" strike="noStrike" spc="-1">
                <a:solidFill>
                  <a:srgbClr val="A20000"/>
                </a:solidFill>
                <a:latin typeface="Calibri"/>
              </a:rPr>
              <a:t>MENUS</a:t>
            </a:r>
            <a:endParaRPr lang="en-GB" sz="2800" b="0" strike="noStrike" spc="-1">
              <a:latin typeface="Arial"/>
            </a:endParaRPr>
          </a:p>
        </p:txBody>
      </p:sp>
      <p:sp>
        <p:nvSpPr>
          <p:cNvPr id="288" name="Содержимое 20"/>
          <p:cNvSpPr/>
          <p:nvPr/>
        </p:nvSpPr>
        <p:spPr>
          <a:xfrm>
            <a:off x="3132000" y="2781000"/>
            <a:ext cx="2448000" cy="1656000"/>
          </a:xfrm>
          <a:prstGeom prst="rect">
            <a:avLst/>
          </a:prstGeom>
          <a:noFill/>
          <a:ln w="0">
            <a:noFill/>
          </a:ln>
        </p:spPr>
        <p:style>
          <a:lnRef idx="0">
            <a:scrgbClr r="0" g="0" b="0"/>
          </a:lnRef>
          <a:fillRef idx="0">
            <a:scrgbClr r="0" g="0" b="0"/>
          </a:fillRef>
          <a:effectRef idx="0">
            <a:scrgbClr r="0" g="0" b="0"/>
          </a:effectRef>
          <a:fontRef idx="minor"/>
        </p:style>
        <p:txBody>
          <a:bodyPr anchor="t">
            <a:normAutofit fontScale="95500"/>
          </a:bodyPr>
          <a:lstStyle/>
          <a:p>
            <a:pPr marL="343080" lvl="1" indent="-343080">
              <a:lnSpc>
                <a:spcPct val="100000"/>
              </a:lnSpc>
              <a:spcBef>
                <a:spcPts val="400"/>
              </a:spcBef>
              <a:buClr>
                <a:srgbClr val="A20000"/>
              </a:buClr>
              <a:buFont typeface="Arial"/>
              <a:buChar char="•"/>
            </a:pPr>
            <a:r>
              <a:rPr lang="en-US" sz="2000" b="0" strike="noStrike" spc="-1">
                <a:solidFill>
                  <a:srgbClr val="A20000"/>
                </a:solidFill>
                <a:latin typeface="Calibri"/>
              </a:rPr>
              <a:t>Economical</a:t>
            </a:r>
            <a:endParaRPr lang="en-GB" sz="2000" b="0" strike="noStrike" spc="-1">
              <a:latin typeface="Arial"/>
            </a:endParaRPr>
          </a:p>
          <a:p>
            <a:pPr marL="343080" lvl="1" indent="-343080">
              <a:lnSpc>
                <a:spcPct val="100000"/>
              </a:lnSpc>
              <a:spcBef>
                <a:spcPts val="400"/>
              </a:spcBef>
              <a:buClr>
                <a:srgbClr val="A20000"/>
              </a:buClr>
              <a:buFont typeface="Arial"/>
              <a:buChar char="•"/>
            </a:pPr>
            <a:r>
              <a:rPr lang="en-US" sz="2000" b="0" strike="noStrike" spc="-1">
                <a:solidFill>
                  <a:srgbClr val="A20000"/>
                </a:solidFill>
                <a:latin typeface="Calibri"/>
              </a:rPr>
              <a:t>Known location</a:t>
            </a:r>
            <a:endParaRPr lang="en-GB" sz="2000" b="0" strike="noStrike" spc="-1">
              <a:latin typeface="Arial"/>
            </a:endParaRPr>
          </a:p>
          <a:p>
            <a:pPr marL="343080" lvl="1" indent="-343080">
              <a:lnSpc>
                <a:spcPct val="100000"/>
              </a:lnSpc>
              <a:spcBef>
                <a:spcPts val="400"/>
              </a:spcBef>
              <a:buClr>
                <a:srgbClr val="A20000"/>
              </a:buClr>
              <a:buFont typeface="Arial"/>
              <a:buChar char="•"/>
            </a:pPr>
            <a:r>
              <a:rPr lang="en-US" sz="2000" b="0" strike="noStrike" spc="-1">
                <a:solidFill>
                  <a:srgbClr val="A20000"/>
                </a:solidFill>
                <a:latin typeface="Calibri"/>
              </a:rPr>
              <a:t>Spatial economy</a:t>
            </a:r>
            <a:endParaRPr lang="en-GB" sz="2000" b="0" strike="noStrike" spc="-1">
              <a:latin typeface="Arial"/>
            </a:endParaRPr>
          </a:p>
          <a:p>
            <a:pPr marL="343080" lvl="1" indent="-343080">
              <a:lnSpc>
                <a:spcPct val="100000"/>
              </a:lnSpc>
              <a:spcBef>
                <a:spcPts val="400"/>
              </a:spcBef>
              <a:buClr>
                <a:srgbClr val="A20000"/>
              </a:buClr>
              <a:buFont typeface="Arial"/>
              <a:buChar char="•"/>
            </a:pPr>
            <a:r>
              <a:rPr lang="en-US" sz="2000" b="0" strike="noStrike" spc="-1">
                <a:solidFill>
                  <a:srgbClr val="A20000"/>
                </a:solidFill>
                <a:latin typeface="Calibri"/>
              </a:rPr>
              <a:t>Need-to-know</a:t>
            </a:r>
            <a:endParaRPr lang="en-GB" sz="2000" b="0" strike="noStrike" spc="-1">
              <a:latin typeface="Arial"/>
            </a:endParaRPr>
          </a:p>
        </p:txBody>
      </p:sp>
      <p:pic>
        <p:nvPicPr>
          <p:cNvPr id="289" name="Picture 75"/>
          <p:cNvPicPr/>
          <p:nvPr/>
        </p:nvPicPr>
        <p:blipFill>
          <a:blip r:embed="rId3"/>
          <a:stretch/>
        </p:blipFill>
        <p:spPr>
          <a:xfrm>
            <a:off x="5292000" y="2205000"/>
            <a:ext cx="3762000" cy="4320000"/>
          </a:xfrm>
          <a:prstGeom prst="rect">
            <a:avLst/>
          </a:prstGeom>
          <a:ln w="9525">
            <a:noFill/>
          </a:ln>
        </p:spPr>
      </p:pic>
      <p:pic>
        <p:nvPicPr>
          <p:cNvPr id="290" name="Picture 76"/>
          <p:cNvPicPr/>
          <p:nvPr/>
        </p:nvPicPr>
        <p:blipFill>
          <a:blip r:embed="rId4"/>
          <a:stretch/>
        </p:blipFill>
        <p:spPr>
          <a:xfrm>
            <a:off x="1619640" y="4725000"/>
            <a:ext cx="1944000" cy="1312200"/>
          </a:xfrm>
          <a:prstGeom prst="rect">
            <a:avLst/>
          </a:prstGeom>
          <a:ln w="9525">
            <a:noFill/>
          </a:ln>
        </p:spPr>
      </p:pic>
      <p:sp>
        <p:nvSpPr>
          <p:cNvPr id="291" name="Содержимое 21"/>
          <p:cNvSpPr/>
          <p:nvPr/>
        </p:nvSpPr>
        <p:spPr>
          <a:xfrm>
            <a:off x="0" y="4437000"/>
            <a:ext cx="1691280" cy="2232000"/>
          </a:xfrm>
          <a:prstGeom prst="rect">
            <a:avLst/>
          </a:prstGeom>
          <a:noFill/>
          <a:ln w="0">
            <a:noFill/>
          </a:ln>
        </p:spPr>
        <p:style>
          <a:lnRef idx="0">
            <a:scrgbClr r="0" g="0" b="0"/>
          </a:lnRef>
          <a:fillRef idx="0">
            <a:scrgbClr r="0" g="0" b="0"/>
          </a:fillRef>
          <a:effectRef idx="0">
            <a:scrgbClr r="0" g="0" b="0"/>
          </a:effectRef>
          <a:fontRef idx="minor"/>
        </p:style>
        <p:txBody>
          <a:bodyPr anchor="t">
            <a:normAutofit fontScale="94500"/>
          </a:bodyPr>
          <a:lstStyle/>
          <a:p>
            <a:pPr>
              <a:lnSpc>
                <a:spcPct val="100000"/>
              </a:lnSpc>
              <a:buNone/>
              <a:tabLst>
                <a:tab pos="0" algn="l"/>
              </a:tabLst>
            </a:pPr>
            <a:r>
              <a:rPr lang="en-US" sz="2000" b="0" strike="noStrike" spc="-1">
                <a:solidFill>
                  <a:srgbClr val="A20000"/>
                </a:solidFill>
                <a:latin typeface="Calibri"/>
              </a:rPr>
              <a:t>S</a:t>
            </a:r>
            <a:r>
              <a:rPr lang="en-US" sz="2000" b="0" strike="noStrike" spc="-1">
                <a:solidFill>
                  <a:srgbClr val="002060"/>
                </a:solidFill>
                <a:latin typeface="Calibri"/>
              </a:rPr>
              <a:t>hape of box</a:t>
            </a:r>
            <a:endParaRPr lang="en-GB" sz="2000" b="0" strike="noStrike" spc="-1">
              <a:latin typeface="Arial"/>
            </a:endParaRPr>
          </a:p>
          <a:p>
            <a:pPr>
              <a:lnSpc>
                <a:spcPct val="100000"/>
              </a:lnSpc>
              <a:buNone/>
              <a:tabLst>
                <a:tab pos="0" algn="l"/>
              </a:tabLst>
            </a:pPr>
            <a:r>
              <a:rPr lang="en-US" sz="2000" b="0" strike="noStrike" spc="-1">
                <a:solidFill>
                  <a:srgbClr val="A20000"/>
                </a:solidFill>
                <a:latin typeface="Calibri"/>
              </a:rPr>
              <a:t>S</a:t>
            </a:r>
            <a:r>
              <a:rPr lang="en-US" sz="2000" b="0" strike="noStrike" spc="-1">
                <a:solidFill>
                  <a:srgbClr val="002060"/>
                </a:solidFill>
                <a:latin typeface="Calibri"/>
              </a:rPr>
              <a:t>cale of box</a:t>
            </a:r>
            <a:endParaRPr lang="en-GB" sz="2000" b="0" strike="noStrike" spc="-1">
              <a:latin typeface="Arial"/>
            </a:endParaRPr>
          </a:p>
          <a:p>
            <a:pPr>
              <a:lnSpc>
                <a:spcPct val="100000"/>
              </a:lnSpc>
              <a:buNone/>
              <a:tabLst>
                <a:tab pos="0" algn="l"/>
              </a:tabLst>
            </a:pPr>
            <a:r>
              <a:rPr lang="en-US" sz="2000" b="0" strike="noStrike" spc="-1">
                <a:solidFill>
                  <a:srgbClr val="A20000"/>
                </a:solidFill>
                <a:latin typeface="Calibri"/>
              </a:rPr>
              <a:t>C</a:t>
            </a:r>
            <a:r>
              <a:rPr lang="en-US" sz="2000" b="0" strike="noStrike" spc="-1">
                <a:solidFill>
                  <a:srgbClr val="002060"/>
                </a:solidFill>
                <a:latin typeface="Calibri"/>
              </a:rPr>
              <a:t>olor of box</a:t>
            </a:r>
            <a:endParaRPr lang="en-GB" sz="2000" b="0" strike="noStrike" spc="-1">
              <a:latin typeface="Arial"/>
            </a:endParaRPr>
          </a:p>
          <a:p>
            <a:pPr>
              <a:lnSpc>
                <a:spcPct val="100000"/>
              </a:lnSpc>
              <a:buNone/>
              <a:tabLst>
                <a:tab pos="0" algn="l"/>
              </a:tabLst>
            </a:pPr>
            <a:r>
              <a:rPr lang="en-US" sz="2000" b="0" strike="noStrike" spc="-1">
                <a:solidFill>
                  <a:srgbClr val="A20000"/>
                </a:solidFill>
                <a:latin typeface="Calibri"/>
              </a:rPr>
              <a:t>R</a:t>
            </a:r>
            <a:r>
              <a:rPr lang="en-US" sz="2000" b="0" strike="noStrike" spc="-1">
                <a:solidFill>
                  <a:srgbClr val="002060"/>
                </a:solidFill>
                <a:latin typeface="Calibri"/>
              </a:rPr>
              <a:t>elationship to main menu</a:t>
            </a:r>
            <a:endParaRPr lang="en-GB" sz="2000" b="0" strike="noStrike" spc="-1">
              <a:latin typeface="Arial"/>
            </a:endParaRPr>
          </a:p>
          <a:p>
            <a:pPr>
              <a:lnSpc>
                <a:spcPct val="100000"/>
              </a:lnSpc>
              <a:buNone/>
              <a:tabLst>
                <a:tab pos="0" algn="l"/>
              </a:tabLst>
            </a:pPr>
            <a:r>
              <a:rPr lang="en-US" sz="2000" b="0" strike="noStrike" spc="-1">
                <a:solidFill>
                  <a:srgbClr val="A20000"/>
                </a:solidFill>
                <a:latin typeface="Calibri"/>
              </a:rPr>
              <a:t>R</a:t>
            </a:r>
            <a:r>
              <a:rPr lang="en-US" sz="2000" b="0" strike="noStrike" spc="-1">
                <a:solidFill>
                  <a:srgbClr val="002060"/>
                </a:solidFill>
                <a:latin typeface="Calibri"/>
              </a:rPr>
              <a:t>elationship to elements</a:t>
            </a:r>
            <a:endParaRPr lang="en-GB" sz="2000" b="0" strike="noStrike" spc="-1">
              <a:latin typeface="Arial"/>
            </a:endParaRPr>
          </a:p>
          <a:p>
            <a:pPr>
              <a:lnSpc>
                <a:spcPct val="100000"/>
              </a:lnSpc>
              <a:buNone/>
              <a:tabLst>
                <a:tab pos="0" algn="l"/>
              </a:tabLst>
            </a:pPr>
            <a:endParaRPr lang="en-GB" sz="2000" b="0" strike="noStrike" spc="-1">
              <a:latin typeface="Arial"/>
            </a:endParaRPr>
          </a:p>
        </p:txBody>
      </p:sp>
      <p:sp>
        <p:nvSpPr>
          <p:cNvPr id="292" name="Содержимое 22"/>
          <p:cNvSpPr/>
          <p:nvPr/>
        </p:nvSpPr>
        <p:spPr>
          <a:xfrm>
            <a:off x="3564000" y="4725000"/>
            <a:ext cx="1691280" cy="1728000"/>
          </a:xfrm>
          <a:prstGeom prst="rect">
            <a:avLst/>
          </a:prstGeom>
          <a:noFill/>
          <a:ln w="0">
            <a:noFill/>
          </a:ln>
        </p:spPr>
        <p:style>
          <a:lnRef idx="0">
            <a:scrgbClr r="0" g="0" b="0"/>
          </a:lnRef>
          <a:fillRef idx="0">
            <a:scrgbClr r="0" g="0" b="0"/>
          </a:fillRef>
          <a:effectRef idx="0">
            <a:scrgbClr r="0" g="0" b="0"/>
          </a:effectRef>
          <a:fontRef idx="minor"/>
        </p:style>
        <p:txBody>
          <a:bodyPr anchor="t">
            <a:normAutofit fontScale="94000"/>
          </a:bodyPr>
          <a:lstStyle/>
          <a:p>
            <a:pPr>
              <a:lnSpc>
                <a:spcPct val="100000"/>
              </a:lnSpc>
              <a:buNone/>
              <a:tabLst>
                <a:tab pos="0" algn="l"/>
              </a:tabLst>
            </a:pPr>
            <a:r>
              <a:rPr lang="en-US" sz="2100" b="0" strike="noStrike" spc="-1">
                <a:solidFill>
                  <a:srgbClr val="A20000"/>
                </a:solidFill>
                <a:latin typeface="Calibri"/>
              </a:rPr>
              <a:t>T</a:t>
            </a:r>
            <a:r>
              <a:rPr lang="en-US" sz="2100" b="0" strike="noStrike" spc="-1">
                <a:solidFill>
                  <a:srgbClr val="002060"/>
                </a:solidFill>
                <a:latin typeface="Calibri"/>
              </a:rPr>
              <a:t>ypeface</a:t>
            </a:r>
            <a:endParaRPr lang="en-GB" sz="2100" b="0" strike="noStrike" spc="-1">
              <a:latin typeface="Arial"/>
            </a:endParaRPr>
          </a:p>
          <a:p>
            <a:pPr>
              <a:lnSpc>
                <a:spcPct val="100000"/>
              </a:lnSpc>
              <a:buNone/>
              <a:tabLst>
                <a:tab pos="0" algn="l"/>
              </a:tabLst>
            </a:pPr>
            <a:r>
              <a:rPr lang="en-US" sz="2100" b="0" strike="noStrike" spc="-1">
                <a:solidFill>
                  <a:srgbClr val="A20000"/>
                </a:solidFill>
                <a:latin typeface="Calibri"/>
              </a:rPr>
              <a:t>W</a:t>
            </a:r>
            <a:r>
              <a:rPr lang="en-US" sz="2100" b="0" strike="noStrike" spc="-1">
                <a:solidFill>
                  <a:srgbClr val="002060"/>
                </a:solidFill>
                <a:latin typeface="Calibri"/>
              </a:rPr>
              <a:t>eight/Size</a:t>
            </a:r>
            <a:endParaRPr lang="en-GB" sz="2100" b="0" strike="noStrike" spc="-1">
              <a:latin typeface="Arial"/>
            </a:endParaRPr>
          </a:p>
          <a:p>
            <a:pPr>
              <a:lnSpc>
                <a:spcPct val="100000"/>
              </a:lnSpc>
              <a:buNone/>
              <a:tabLst>
                <a:tab pos="0" algn="l"/>
              </a:tabLst>
            </a:pPr>
            <a:r>
              <a:rPr lang="en-US" sz="2100" b="0" strike="noStrike" spc="-1">
                <a:solidFill>
                  <a:srgbClr val="A20000"/>
                </a:solidFill>
                <a:latin typeface="Calibri"/>
              </a:rPr>
              <a:t>L</a:t>
            </a:r>
            <a:r>
              <a:rPr lang="en-US" sz="2100" b="0" strike="noStrike" spc="-1">
                <a:solidFill>
                  <a:srgbClr val="002060"/>
                </a:solidFill>
                <a:latin typeface="Calibri"/>
              </a:rPr>
              <a:t>eading/Case</a:t>
            </a:r>
            <a:endParaRPr lang="en-GB" sz="2100" b="0" strike="noStrike" spc="-1">
              <a:latin typeface="Arial"/>
            </a:endParaRPr>
          </a:p>
          <a:p>
            <a:pPr>
              <a:lnSpc>
                <a:spcPct val="100000"/>
              </a:lnSpc>
              <a:buNone/>
              <a:tabLst>
                <a:tab pos="0" algn="l"/>
              </a:tabLst>
            </a:pPr>
            <a:r>
              <a:rPr lang="en-US" sz="2100" b="0" strike="noStrike" spc="-1">
                <a:solidFill>
                  <a:srgbClr val="A20000"/>
                </a:solidFill>
                <a:latin typeface="Calibri"/>
              </a:rPr>
              <a:t>C</a:t>
            </a:r>
            <a:r>
              <a:rPr lang="en-US" sz="2100" b="0" strike="noStrike" spc="-1">
                <a:solidFill>
                  <a:srgbClr val="002060"/>
                </a:solidFill>
                <a:latin typeface="Calibri"/>
              </a:rPr>
              <a:t>olor of Type</a:t>
            </a:r>
            <a:endParaRPr lang="en-GB" sz="2100" b="0" strike="noStrike" spc="-1">
              <a:latin typeface="Arial"/>
            </a:endParaRPr>
          </a:p>
          <a:p>
            <a:pPr>
              <a:lnSpc>
                <a:spcPct val="100000"/>
              </a:lnSpc>
              <a:buNone/>
              <a:tabLst>
                <a:tab pos="0" algn="l"/>
              </a:tabLst>
            </a:pPr>
            <a:r>
              <a:rPr lang="en-US" sz="2100" b="0" strike="noStrike" spc="-1">
                <a:solidFill>
                  <a:srgbClr val="A20000"/>
                </a:solidFill>
                <a:latin typeface="Calibri"/>
              </a:rPr>
              <a:t>S</a:t>
            </a:r>
            <a:r>
              <a:rPr lang="en-US" sz="2100" b="0" strike="noStrike" spc="-1">
                <a:solidFill>
                  <a:srgbClr val="002060"/>
                </a:solidFill>
                <a:latin typeface="Calibri"/>
              </a:rPr>
              <a:t>tate change</a:t>
            </a:r>
            <a:endParaRPr lang="en-GB" sz="2100" b="0" strike="noStrike" spc="-1">
              <a:latin typeface="Arial"/>
            </a:endParaRPr>
          </a:p>
        </p:txBody>
      </p:sp>
      <p:pic>
        <p:nvPicPr>
          <p:cNvPr id="293" name="Picture 77"/>
          <p:cNvPicPr/>
          <p:nvPr/>
        </p:nvPicPr>
        <p:blipFill>
          <a:blip r:embed="rId5"/>
          <a:stretch/>
        </p:blipFill>
        <p:spPr>
          <a:xfrm>
            <a:off x="7020360" y="476640"/>
            <a:ext cx="1950480" cy="1656000"/>
          </a:xfrm>
          <a:prstGeom prst="rect">
            <a:avLst/>
          </a:prstGeom>
          <a:ln w="9525">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PlaceHolder 1"/>
          <p:cNvSpPr>
            <a:spLocks noGrp="1"/>
          </p:cNvSpPr>
          <p:nvPr>
            <p:ph type="title"/>
          </p:nvPr>
        </p:nvSpPr>
        <p:spPr>
          <a:xfrm>
            <a:off x="457200" y="-27360"/>
            <a:ext cx="8228880" cy="719280"/>
          </a:xfrm>
          <a:prstGeom prst="rect">
            <a:avLst/>
          </a:prstGeom>
          <a:noFill/>
          <a:ln w="0">
            <a:noFill/>
          </a:ln>
        </p:spPr>
        <p:txBody>
          <a:bodyPr lIns="90000" tIns="45000" rIns="90000" bIns="45000" anchor="ctr">
            <a:normAutofit/>
          </a:bodyPr>
          <a:lstStyle/>
          <a:p>
            <a:pPr algn="ctr">
              <a:lnSpc>
                <a:spcPct val="100000"/>
              </a:lnSpc>
            </a:pPr>
            <a:r>
              <a:rPr lang="ru-RU" sz="3200" b="1" spc="-1" dirty="0" err="1" smtClean="0">
                <a:solidFill>
                  <a:srgbClr val="960000"/>
                </a:solidFill>
                <a:latin typeface="Calibri"/>
              </a:rPr>
              <a:t>Интерактивті</a:t>
            </a:r>
            <a:r>
              <a:rPr lang="ru-RU" sz="3200" b="1" spc="-1" dirty="0" smtClean="0">
                <a:solidFill>
                  <a:srgbClr val="960000"/>
                </a:solidFill>
                <a:latin typeface="Calibri"/>
              </a:rPr>
              <a:t> дизайн</a:t>
            </a:r>
            <a:endParaRPr lang="en-GB" sz="3200" b="0" strike="noStrike" spc="-1" dirty="0">
              <a:latin typeface="Arial"/>
            </a:endParaRPr>
          </a:p>
        </p:txBody>
      </p:sp>
      <p:sp>
        <p:nvSpPr>
          <p:cNvPr id="295" name="Заголовок 8"/>
          <p:cNvSpPr txBox="1"/>
          <p:nvPr/>
        </p:nvSpPr>
        <p:spPr>
          <a:xfrm>
            <a:off x="180000" y="540000"/>
            <a:ext cx="8229240" cy="1142640"/>
          </a:xfrm>
          <a:prstGeom prst="rect">
            <a:avLst/>
          </a:prstGeom>
          <a:noFill/>
          <a:ln w="0">
            <a:noFill/>
          </a:ln>
        </p:spPr>
        <p:txBody>
          <a:bodyPr anchor="ctr">
            <a:normAutofit/>
          </a:bodyPr>
          <a:lstStyle/>
          <a:p>
            <a:r>
              <a:rPr lang="ru-RU" sz="4000" u="sng" spc="-1" dirty="0" err="1">
                <a:solidFill>
                  <a:srgbClr val="0E176C"/>
                </a:solidFill>
                <a:latin typeface="Arial"/>
                <a:ea typeface="DejaVu Sans"/>
              </a:rPr>
              <a:t>Күйлер</a:t>
            </a:r>
            <a:r>
              <a:rPr lang="ru-RU" sz="4000" u="sng" spc="-1" dirty="0">
                <a:solidFill>
                  <a:srgbClr val="0E176C"/>
                </a:solidFill>
                <a:latin typeface="Arial"/>
                <a:ea typeface="DejaVu Sans"/>
              </a:rPr>
              <a:t> мен </a:t>
            </a:r>
            <a:r>
              <a:rPr lang="ru-RU" sz="4000" u="sng" spc="-1" dirty="0" err="1" smtClean="0">
                <a:solidFill>
                  <a:srgbClr val="0E176C"/>
                </a:solidFill>
                <a:latin typeface="Arial"/>
                <a:ea typeface="DejaVu Sans"/>
              </a:rPr>
              <a:t>Өзгерістер</a:t>
            </a:r>
            <a:endParaRPr lang="en-GB" sz="4000" b="0" strike="noStrike" spc="-1" dirty="0">
              <a:latin typeface="Arial"/>
            </a:endParaRPr>
          </a:p>
        </p:txBody>
      </p:sp>
      <p:sp>
        <p:nvSpPr>
          <p:cNvPr id="296" name="Содержимое 12"/>
          <p:cNvSpPr txBox="1"/>
          <p:nvPr/>
        </p:nvSpPr>
        <p:spPr>
          <a:xfrm>
            <a:off x="108000" y="1508400"/>
            <a:ext cx="8229240" cy="676440"/>
          </a:xfrm>
          <a:prstGeom prst="rect">
            <a:avLst/>
          </a:prstGeom>
          <a:noFill/>
          <a:ln w="0">
            <a:noFill/>
          </a:ln>
        </p:spPr>
        <p:txBody>
          <a:bodyPr anchor="t">
            <a:normAutofit fontScale="88500"/>
          </a:bodyPr>
          <a:lstStyle/>
          <a:p>
            <a:pPr marL="343080" indent="-343080">
              <a:lnSpc>
                <a:spcPct val="100000"/>
              </a:lnSpc>
              <a:spcBef>
                <a:spcPts val="641"/>
              </a:spcBef>
              <a:buClr>
                <a:srgbClr val="002060"/>
              </a:buClr>
              <a:buFont typeface="Arial"/>
              <a:buChar char="•"/>
            </a:pPr>
            <a:r>
              <a:rPr lang="ru-RU" sz="3200" spc="-1" dirty="0" err="1" smtClean="0">
                <a:solidFill>
                  <a:srgbClr val="002060"/>
                </a:solidFill>
                <a:latin typeface="Calibri"/>
              </a:rPr>
              <a:t>Батырма</a:t>
            </a:r>
            <a:r>
              <a:rPr lang="ru-RU" sz="3200" spc="-1" dirty="0">
                <a:solidFill>
                  <a:srgbClr val="002060"/>
                </a:solidFill>
                <a:latin typeface="Calibri"/>
              </a:rPr>
              <a:t>: </a:t>
            </a:r>
            <a:r>
              <a:rPr lang="ru-RU" sz="3200" spc="-1" dirty="0" err="1">
                <a:solidFill>
                  <a:srgbClr val="002060"/>
                </a:solidFill>
                <a:latin typeface="Calibri"/>
              </a:rPr>
              <a:t>визуалды</a:t>
            </a:r>
            <a:r>
              <a:rPr lang="ru-RU" sz="3200" spc="-1" dirty="0">
                <a:solidFill>
                  <a:srgbClr val="002060"/>
                </a:solidFill>
                <a:latin typeface="Calibri"/>
              </a:rPr>
              <a:t> </a:t>
            </a:r>
            <a:r>
              <a:rPr lang="ru-RU" sz="3200" spc="-1" dirty="0" err="1">
                <a:solidFill>
                  <a:srgbClr val="002060"/>
                </a:solidFill>
                <a:latin typeface="Calibri"/>
              </a:rPr>
              <a:t>белгілер</a:t>
            </a:r>
            <a:r>
              <a:rPr lang="ru-RU" sz="3200" spc="-1" dirty="0">
                <a:solidFill>
                  <a:srgbClr val="002060"/>
                </a:solidFill>
                <a:latin typeface="Calibri"/>
              </a:rPr>
              <a:t> </a:t>
            </a:r>
            <a:r>
              <a:rPr lang="ru-RU" sz="3200" dirty="0" smtClean="0"/>
              <a:t>мен </a:t>
            </a:r>
            <a:r>
              <a:rPr lang="ru-RU" sz="3200" spc="-1" dirty="0" err="1">
                <a:solidFill>
                  <a:srgbClr val="A20000"/>
                </a:solidFill>
                <a:latin typeface="Calibri"/>
              </a:rPr>
              <a:t>күй</a:t>
            </a:r>
            <a:r>
              <a:rPr lang="ru-RU" sz="3200" spc="-1" dirty="0">
                <a:solidFill>
                  <a:srgbClr val="A20000"/>
                </a:solidFill>
                <a:latin typeface="Calibri"/>
              </a:rPr>
              <a:t> </a:t>
            </a:r>
            <a:r>
              <a:rPr lang="ru-RU" sz="3200" spc="-1" dirty="0" err="1">
                <a:solidFill>
                  <a:srgbClr val="A20000"/>
                </a:solidFill>
                <a:latin typeface="Calibri"/>
              </a:rPr>
              <a:t>өзгерістері</a:t>
            </a:r>
            <a:endParaRPr lang="en-GB" sz="3200" spc="-1" dirty="0">
              <a:solidFill>
                <a:srgbClr val="A20000"/>
              </a:solidFill>
              <a:latin typeface="Calibri"/>
            </a:endParaRPr>
          </a:p>
        </p:txBody>
      </p:sp>
      <p:sp>
        <p:nvSpPr>
          <p:cNvPr id="297" name="Содержимое 13"/>
          <p:cNvSpPr/>
          <p:nvPr/>
        </p:nvSpPr>
        <p:spPr>
          <a:xfrm>
            <a:off x="107999" y="2205360"/>
            <a:ext cx="2765829" cy="2160000"/>
          </a:xfrm>
          <a:prstGeom prst="rect">
            <a:avLst/>
          </a:prstGeom>
          <a:noFill/>
          <a:ln w="0">
            <a:noFill/>
          </a:ln>
        </p:spPr>
        <p:style>
          <a:lnRef idx="0">
            <a:scrgbClr r="0" g="0" b="0"/>
          </a:lnRef>
          <a:fillRef idx="0">
            <a:scrgbClr r="0" g="0" b="0"/>
          </a:fillRef>
          <a:effectRef idx="0">
            <a:scrgbClr r="0" g="0" b="0"/>
          </a:effectRef>
          <a:fontRef idx="minor"/>
        </p:style>
        <p:txBody>
          <a:bodyPr anchor="t">
            <a:normAutofit fontScale="85000" lnSpcReduction="20000"/>
          </a:bodyPr>
          <a:lstStyle/>
          <a:p>
            <a:pPr marL="343080" indent="-343080">
              <a:lnSpc>
                <a:spcPct val="100000"/>
              </a:lnSpc>
              <a:spcBef>
                <a:spcPts val="561"/>
              </a:spcBef>
              <a:buNone/>
              <a:tabLst>
                <a:tab pos="0" algn="l"/>
              </a:tabLst>
            </a:pPr>
            <a:r>
              <a:rPr lang="ru-RU" sz="2600" spc="-1" dirty="0" err="1">
                <a:solidFill>
                  <a:srgbClr val="002060"/>
                </a:solidFill>
                <a:latin typeface="Calibri"/>
              </a:rPr>
              <a:t>Қалыпты</a:t>
            </a:r>
            <a:r>
              <a:rPr lang="ru-RU" sz="2600" spc="-1" dirty="0">
                <a:solidFill>
                  <a:srgbClr val="002060"/>
                </a:solidFill>
                <a:latin typeface="Calibri"/>
              </a:rPr>
              <a:t> </a:t>
            </a:r>
            <a:r>
              <a:rPr lang="ru-RU" sz="2600" spc="-1" dirty="0" err="1">
                <a:solidFill>
                  <a:srgbClr val="002060"/>
                </a:solidFill>
                <a:latin typeface="Calibri"/>
              </a:rPr>
              <a:t>күй</a:t>
            </a:r>
            <a:endParaRPr lang="en-GB" sz="2600" spc="-1" dirty="0">
              <a:solidFill>
                <a:srgbClr val="002060"/>
              </a:solidFill>
              <a:latin typeface="Calibri"/>
            </a:endParaRPr>
          </a:p>
          <a:p>
            <a:pPr marL="343080" indent="-343080">
              <a:lnSpc>
                <a:spcPct val="100000"/>
              </a:lnSpc>
              <a:spcBef>
                <a:spcPts val="561"/>
              </a:spcBef>
              <a:buNone/>
              <a:tabLst>
                <a:tab pos="0" algn="l"/>
              </a:tabLst>
            </a:pPr>
            <a:r>
              <a:rPr lang="ru-RU" sz="2600" spc="-1" dirty="0" err="1">
                <a:solidFill>
                  <a:srgbClr val="002060"/>
                </a:solidFill>
                <a:latin typeface="Calibri"/>
              </a:rPr>
              <a:t>Үстіне</a:t>
            </a:r>
            <a:r>
              <a:rPr lang="ru-RU" sz="2600" spc="-1" dirty="0">
                <a:solidFill>
                  <a:srgbClr val="002060"/>
                </a:solidFill>
                <a:latin typeface="Calibri"/>
              </a:rPr>
              <a:t> </a:t>
            </a:r>
            <a:endParaRPr lang="ru-RU" sz="2600" spc="-1" dirty="0" smtClean="0">
              <a:solidFill>
                <a:srgbClr val="002060"/>
              </a:solidFill>
              <a:latin typeface="Calibri"/>
            </a:endParaRPr>
          </a:p>
          <a:p>
            <a:pPr marL="343080" indent="-343080">
              <a:lnSpc>
                <a:spcPct val="100000"/>
              </a:lnSpc>
              <a:spcBef>
                <a:spcPts val="561"/>
              </a:spcBef>
              <a:buNone/>
              <a:tabLst>
                <a:tab pos="0" algn="l"/>
              </a:tabLst>
            </a:pPr>
            <a:r>
              <a:rPr lang="ru-RU" sz="2600" spc="-1" dirty="0" err="1" smtClean="0">
                <a:solidFill>
                  <a:srgbClr val="002060"/>
                </a:solidFill>
                <a:latin typeface="Calibri"/>
              </a:rPr>
              <a:t>апарылған</a:t>
            </a:r>
            <a:endParaRPr lang="ru-RU" sz="2600" spc="-1" dirty="0" smtClean="0">
              <a:solidFill>
                <a:srgbClr val="002060"/>
              </a:solidFill>
              <a:latin typeface="Calibri"/>
            </a:endParaRPr>
          </a:p>
          <a:p>
            <a:pPr marL="343080" indent="-343080">
              <a:lnSpc>
                <a:spcPct val="100000"/>
              </a:lnSpc>
              <a:spcBef>
                <a:spcPts val="561"/>
              </a:spcBef>
              <a:buNone/>
              <a:tabLst>
                <a:tab pos="0" algn="l"/>
              </a:tabLst>
            </a:pPr>
            <a:r>
              <a:rPr lang="ru-RU" sz="2600" spc="-1" dirty="0" err="1" smtClean="0">
                <a:solidFill>
                  <a:srgbClr val="002060"/>
                </a:solidFill>
                <a:latin typeface="Calibri"/>
              </a:rPr>
              <a:t>күй</a:t>
            </a:r>
            <a:endParaRPr lang="en-GB" sz="2600" spc="-1" dirty="0">
              <a:solidFill>
                <a:srgbClr val="002060"/>
              </a:solidFill>
              <a:latin typeface="Calibri"/>
            </a:endParaRPr>
          </a:p>
          <a:p>
            <a:pPr marL="343080" indent="-343080">
              <a:lnSpc>
                <a:spcPct val="100000"/>
              </a:lnSpc>
              <a:spcBef>
                <a:spcPts val="561"/>
              </a:spcBef>
              <a:buNone/>
              <a:tabLst>
                <a:tab pos="0" algn="l"/>
              </a:tabLst>
            </a:pPr>
            <a:r>
              <a:rPr lang="ru-RU" sz="2600" spc="-1" dirty="0" err="1">
                <a:solidFill>
                  <a:srgbClr val="002060"/>
                </a:solidFill>
                <a:latin typeface="Calibri"/>
              </a:rPr>
              <a:t>Басылған</a:t>
            </a:r>
            <a:r>
              <a:rPr lang="ru-RU" sz="2600" spc="-1" dirty="0">
                <a:solidFill>
                  <a:srgbClr val="002060"/>
                </a:solidFill>
                <a:latin typeface="Calibri"/>
              </a:rPr>
              <a:t> </a:t>
            </a:r>
            <a:r>
              <a:rPr lang="ru-RU" sz="2600" spc="-1" dirty="0" err="1">
                <a:solidFill>
                  <a:srgbClr val="002060"/>
                </a:solidFill>
                <a:latin typeface="Calibri"/>
              </a:rPr>
              <a:t>күй</a:t>
            </a:r>
            <a:endParaRPr lang="en-GB" sz="2600" spc="-1" dirty="0">
              <a:solidFill>
                <a:srgbClr val="002060"/>
              </a:solidFill>
              <a:latin typeface="Calibri"/>
            </a:endParaRPr>
          </a:p>
          <a:p>
            <a:pPr marL="343080" indent="-343080">
              <a:lnSpc>
                <a:spcPct val="100000"/>
              </a:lnSpc>
              <a:spcBef>
                <a:spcPts val="561"/>
              </a:spcBef>
              <a:buNone/>
              <a:tabLst>
                <a:tab pos="0" algn="l"/>
              </a:tabLst>
            </a:pPr>
            <a:r>
              <a:rPr lang="ru-RU" sz="2600" spc="-1" dirty="0" err="1">
                <a:solidFill>
                  <a:srgbClr val="002060"/>
                </a:solidFill>
                <a:latin typeface="Calibri"/>
              </a:rPr>
              <a:t>Өшірулі</a:t>
            </a:r>
            <a:r>
              <a:rPr lang="ru-RU" sz="2600" spc="-1" dirty="0">
                <a:solidFill>
                  <a:srgbClr val="002060"/>
                </a:solidFill>
                <a:latin typeface="Calibri"/>
              </a:rPr>
              <a:t> </a:t>
            </a:r>
            <a:r>
              <a:rPr lang="ru-RU" sz="2600" spc="-1" dirty="0" err="1">
                <a:solidFill>
                  <a:srgbClr val="002060"/>
                </a:solidFill>
                <a:latin typeface="Calibri"/>
              </a:rPr>
              <a:t>күй</a:t>
            </a:r>
            <a:endParaRPr lang="en-GB" sz="2600" spc="-1" dirty="0">
              <a:solidFill>
                <a:srgbClr val="002060"/>
              </a:solidFill>
              <a:latin typeface="Calibri"/>
            </a:endParaRPr>
          </a:p>
        </p:txBody>
      </p:sp>
      <p:pic>
        <p:nvPicPr>
          <p:cNvPr id="298" name="Picture 78"/>
          <p:cNvPicPr/>
          <p:nvPr/>
        </p:nvPicPr>
        <p:blipFill>
          <a:blip r:embed="rId3"/>
          <a:stretch/>
        </p:blipFill>
        <p:spPr>
          <a:xfrm>
            <a:off x="1548000" y="2205360"/>
            <a:ext cx="3816000" cy="2104920"/>
          </a:xfrm>
          <a:prstGeom prst="rect">
            <a:avLst/>
          </a:prstGeom>
          <a:ln w="9525">
            <a:noFill/>
          </a:ln>
        </p:spPr>
      </p:pic>
      <p:sp>
        <p:nvSpPr>
          <p:cNvPr id="299" name="Содержимое 14"/>
          <p:cNvSpPr/>
          <p:nvPr/>
        </p:nvSpPr>
        <p:spPr>
          <a:xfrm>
            <a:off x="108000" y="4581360"/>
            <a:ext cx="2088000" cy="208800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marL="343080" indent="-343080">
              <a:lnSpc>
                <a:spcPct val="100000"/>
              </a:lnSpc>
              <a:spcBef>
                <a:spcPts val="561"/>
              </a:spcBef>
              <a:buNone/>
              <a:tabLst>
                <a:tab pos="0" algn="l"/>
              </a:tabLst>
            </a:pPr>
            <a:r>
              <a:rPr lang="en-US" sz="2600" b="0" strike="noStrike" spc="-1">
                <a:solidFill>
                  <a:srgbClr val="002060"/>
                </a:solidFill>
                <a:latin typeface="Calibri"/>
              </a:rPr>
              <a:t>Normal</a:t>
            </a:r>
            <a:endParaRPr lang="en-GB" sz="2600" b="0" strike="noStrike" spc="-1">
              <a:latin typeface="Arial"/>
            </a:endParaRPr>
          </a:p>
          <a:p>
            <a:pPr marL="343080" indent="-343080">
              <a:lnSpc>
                <a:spcPct val="100000"/>
              </a:lnSpc>
              <a:spcBef>
                <a:spcPts val="561"/>
              </a:spcBef>
              <a:buNone/>
              <a:tabLst>
                <a:tab pos="0" algn="l"/>
              </a:tabLst>
            </a:pPr>
            <a:r>
              <a:rPr lang="en-US" sz="2600" b="0" strike="noStrike" spc="-1">
                <a:solidFill>
                  <a:srgbClr val="002060"/>
                </a:solidFill>
                <a:latin typeface="Calibri"/>
              </a:rPr>
              <a:t>Hover</a:t>
            </a:r>
            <a:endParaRPr lang="en-GB" sz="2600" b="0" strike="noStrike" spc="-1">
              <a:latin typeface="Arial"/>
            </a:endParaRPr>
          </a:p>
          <a:p>
            <a:pPr marL="343080" indent="-343080">
              <a:lnSpc>
                <a:spcPct val="100000"/>
              </a:lnSpc>
              <a:spcBef>
                <a:spcPts val="561"/>
              </a:spcBef>
              <a:buNone/>
              <a:tabLst>
                <a:tab pos="0" algn="l"/>
              </a:tabLst>
            </a:pPr>
            <a:r>
              <a:rPr lang="en-US" sz="2600" b="0" strike="noStrike" spc="-1">
                <a:solidFill>
                  <a:srgbClr val="002060"/>
                </a:solidFill>
                <a:latin typeface="Calibri"/>
              </a:rPr>
              <a:t>Press</a:t>
            </a:r>
            <a:endParaRPr lang="en-GB" sz="2600" b="0" strike="noStrike" spc="-1">
              <a:latin typeface="Arial"/>
            </a:endParaRPr>
          </a:p>
          <a:p>
            <a:pPr marL="343080" indent="-343080">
              <a:lnSpc>
                <a:spcPct val="100000"/>
              </a:lnSpc>
              <a:spcBef>
                <a:spcPts val="561"/>
              </a:spcBef>
              <a:buNone/>
              <a:tabLst>
                <a:tab pos="0" algn="l"/>
              </a:tabLst>
            </a:pPr>
            <a:r>
              <a:rPr lang="en-US" sz="2600" b="0" strike="noStrike" spc="-1">
                <a:solidFill>
                  <a:srgbClr val="002060"/>
                </a:solidFill>
                <a:latin typeface="Calibri"/>
              </a:rPr>
              <a:t>Inactive</a:t>
            </a:r>
            <a:endParaRPr lang="en-GB" sz="2600" b="0" strike="noStrike" spc="-1">
              <a:latin typeface="Arial"/>
            </a:endParaRPr>
          </a:p>
        </p:txBody>
      </p:sp>
      <p:pic>
        <p:nvPicPr>
          <p:cNvPr id="300" name="Picture 79"/>
          <p:cNvPicPr/>
          <p:nvPr/>
        </p:nvPicPr>
        <p:blipFill>
          <a:blip r:embed="rId4"/>
          <a:stretch/>
        </p:blipFill>
        <p:spPr>
          <a:xfrm>
            <a:off x="1548000" y="4478400"/>
            <a:ext cx="3888000" cy="2262960"/>
          </a:xfrm>
          <a:prstGeom prst="rect">
            <a:avLst/>
          </a:prstGeom>
          <a:ln w="9525">
            <a:noFill/>
          </a:ln>
        </p:spPr>
      </p:pic>
      <p:sp>
        <p:nvSpPr>
          <p:cNvPr id="301" name="Содержимое 15"/>
          <p:cNvSpPr/>
          <p:nvPr/>
        </p:nvSpPr>
        <p:spPr>
          <a:xfrm>
            <a:off x="7149780" y="2250452"/>
            <a:ext cx="2374920" cy="208800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marL="343080" indent="-343080">
              <a:lnSpc>
                <a:spcPct val="100000"/>
              </a:lnSpc>
              <a:spcBef>
                <a:spcPts val="561"/>
              </a:spcBef>
              <a:buNone/>
              <a:tabLst>
                <a:tab pos="0" algn="l"/>
              </a:tabLst>
            </a:pPr>
            <a:r>
              <a:rPr lang="ru-RU" sz="2600" spc="-1" dirty="0" err="1" smtClean="0">
                <a:solidFill>
                  <a:srgbClr val="A20000"/>
                </a:solidFill>
                <a:latin typeface="Calibri"/>
              </a:rPr>
              <a:t>Тану</a:t>
            </a:r>
            <a:endParaRPr lang="ru-RU" sz="2600" spc="-1" dirty="0" smtClean="0">
              <a:solidFill>
                <a:srgbClr val="A20000"/>
              </a:solidFill>
              <a:latin typeface="Calibri"/>
            </a:endParaRPr>
          </a:p>
          <a:p>
            <a:pPr marL="343080" indent="-343080">
              <a:lnSpc>
                <a:spcPct val="100000"/>
              </a:lnSpc>
              <a:spcBef>
                <a:spcPts val="561"/>
              </a:spcBef>
              <a:buNone/>
              <a:tabLst>
                <a:tab pos="0" algn="l"/>
              </a:tabLst>
            </a:pPr>
            <a:r>
              <a:rPr lang="ru-RU" sz="2600" spc="-1" dirty="0" err="1" smtClean="0">
                <a:solidFill>
                  <a:srgbClr val="A20000"/>
                </a:solidFill>
                <a:latin typeface="Calibri"/>
              </a:rPr>
              <a:t>Растау</a:t>
            </a:r>
            <a:endParaRPr lang="ru-RU" sz="2600" spc="-1" dirty="0" smtClean="0">
              <a:solidFill>
                <a:srgbClr val="A20000"/>
              </a:solidFill>
              <a:latin typeface="Calibri"/>
            </a:endParaRPr>
          </a:p>
          <a:p>
            <a:pPr marL="343080" indent="-343080">
              <a:lnSpc>
                <a:spcPct val="100000"/>
              </a:lnSpc>
              <a:spcBef>
                <a:spcPts val="561"/>
              </a:spcBef>
              <a:buNone/>
              <a:tabLst>
                <a:tab pos="0" algn="l"/>
              </a:tabLst>
            </a:pPr>
            <a:r>
              <a:rPr lang="ru-RU" sz="2600" spc="-1" dirty="0" err="1" smtClean="0">
                <a:solidFill>
                  <a:srgbClr val="A20000"/>
                </a:solidFill>
                <a:latin typeface="Calibri"/>
              </a:rPr>
              <a:t>Белсендіру</a:t>
            </a:r>
            <a:endParaRPr lang="ru-RU" sz="2600" spc="-1" dirty="0" smtClean="0">
              <a:solidFill>
                <a:srgbClr val="A20000"/>
              </a:solidFill>
              <a:latin typeface="Calibri"/>
            </a:endParaRPr>
          </a:p>
          <a:p>
            <a:pPr marL="343080" indent="-343080">
              <a:lnSpc>
                <a:spcPct val="100000"/>
              </a:lnSpc>
              <a:spcBef>
                <a:spcPts val="561"/>
              </a:spcBef>
              <a:buNone/>
              <a:tabLst>
                <a:tab pos="0" algn="l"/>
              </a:tabLst>
            </a:pPr>
            <a:r>
              <a:rPr lang="ru-RU" sz="2600" spc="-1" dirty="0" smtClean="0">
                <a:solidFill>
                  <a:srgbClr val="A20000"/>
                </a:solidFill>
                <a:latin typeface="Calibri"/>
              </a:rPr>
              <a:t>Бас </a:t>
            </a:r>
            <a:r>
              <a:rPr lang="ru-RU" sz="2600" spc="-1" dirty="0" err="1">
                <a:solidFill>
                  <a:srgbClr val="A20000"/>
                </a:solidFill>
                <a:latin typeface="Calibri"/>
              </a:rPr>
              <a:t>тарту</a:t>
            </a:r>
            <a:endParaRPr lang="en-GB" sz="2600" spc="-1" dirty="0">
              <a:solidFill>
                <a:srgbClr val="A20000"/>
              </a:solidFill>
              <a:latin typeface="Calibri"/>
            </a:endParaRPr>
          </a:p>
        </p:txBody>
      </p:sp>
      <p:pic>
        <p:nvPicPr>
          <p:cNvPr id="302" name="Picture 80"/>
          <p:cNvPicPr/>
          <p:nvPr/>
        </p:nvPicPr>
        <p:blipFill>
          <a:blip r:embed="rId5"/>
          <a:stretch/>
        </p:blipFill>
        <p:spPr>
          <a:xfrm>
            <a:off x="5436360" y="2205360"/>
            <a:ext cx="1583640" cy="2088000"/>
          </a:xfrm>
          <a:prstGeom prst="rect">
            <a:avLst/>
          </a:prstGeom>
          <a:ln w="9525">
            <a:noFill/>
          </a:ln>
        </p:spPr>
      </p:pic>
      <p:pic>
        <p:nvPicPr>
          <p:cNvPr id="303" name="Picture 81"/>
          <p:cNvPicPr/>
          <p:nvPr/>
        </p:nvPicPr>
        <p:blipFill>
          <a:blip r:embed="rId6"/>
          <a:stretch/>
        </p:blipFill>
        <p:spPr>
          <a:xfrm>
            <a:off x="5508360" y="4509360"/>
            <a:ext cx="1511640" cy="2160000"/>
          </a:xfrm>
          <a:prstGeom prst="rect">
            <a:avLst/>
          </a:prstGeom>
          <a:ln w="9525">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PlaceHolder 1"/>
          <p:cNvSpPr>
            <a:spLocks noGrp="1"/>
          </p:cNvSpPr>
          <p:nvPr>
            <p:ph type="title"/>
          </p:nvPr>
        </p:nvSpPr>
        <p:spPr>
          <a:xfrm>
            <a:off x="457200" y="-27360"/>
            <a:ext cx="8228880" cy="719280"/>
          </a:xfrm>
          <a:prstGeom prst="rect">
            <a:avLst/>
          </a:prstGeom>
          <a:noFill/>
          <a:ln w="0">
            <a:noFill/>
          </a:ln>
        </p:spPr>
        <p:txBody>
          <a:bodyPr lIns="90000" tIns="45000" rIns="90000" bIns="45000" anchor="ctr">
            <a:normAutofit/>
          </a:bodyPr>
          <a:lstStyle/>
          <a:p>
            <a:pPr algn="ctr">
              <a:lnSpc>
                <a:spcPct val="100000"/>
              </a:lnSpc>
            </a:pPr>
            <a:r>
              <a:rPr lang="ru-RU" sz="3200" b="1" spc="-1" dirty="0" err="1" smtClean="0">
                <a:solidFill>
                  <a:srgbClr val="960000"/>
                </a:solidFill>
                <a:latin typeface="Calibri"/>
              </a:rPr>
              <a:t>Интерактивті</a:t>
            </a:r>
            <a:r>
              <a:rPr lang="ru-RU" sz="3200" b="1" spc="-1" dirty="0" smtClean="0">
                <a:solidFill>
                  <a:srgbClr val="960000"/>
                </a:solidFill>
                <a:latin typeface="Calibri"/>
              </a:rPr>
              <a:t> дизайн</a:t>
            </a:r>
            <a:endParaRPr lang="en-GB" sz="3200" b="0" strike="noStrike" spc="-1" dirty="0">
              <a:latin typeface="Arial"/>
            </a:endParaRPr>
          </a:p>
        </p:txBody>
      </p:sp>
      <p:sp>
        <p:nvSpPr>
          <p:cNvPr id="305" name="Заголовок 7"/>
          <p:cNvSpPr txBox="1"/>
          <p:nvPr/>
        </p:nvSpPr>
        <p:spPr>
          <a:xfrm>
            <a:off x="107640" y="476640"/>
            <a:ext cx="8856720" cy="1142640"/>
          </a:xfrm>
          <a:prstGeom prst="rect">
            <a:avLst/>
          </a:prstGeom>
          <a:noFill/>
          <a:ln w="0">
            <a:noFill/>
          </a:ln>
        </p:spPr>
        <p:txBody>
          <a:bodyPr anchor="ctr">
            <a:normAutofit/>
          </a:bodyPr>
          <a:lstStyle/>
          <a:p>
            <a:r>
              <a:rPr lang="ru-RU" sz="4000" u="sng" spc="-1" dirty="0" err="1">
                <a:solidFill>
                  <a:srgbClr val="0E176C"/>
                </a:solidFill>
              </a:rPr>
              <a:t>Күйлер</a:t>
            </a:r>
            <a:r>
              <a:rPr lang="ru-RU" sz="4000" u="sng" spc="-1" dirty="0">
                <a:solidFill>
                  <a:srgbClr val="0E176C"/>
                </a:solidFill>
              </a:rPr>
              <a:t> мен </a:t>
            </a:r>
            <a:r>
              <a:rPr lang="ru-RU" sz="4000" u="sng" spc="-1" dirty="0" err="1" smtClean="0">
                <a:solidFill>
                  <a:srgbClr val="0E176C"/>
                </a:solidFill>
              </a:rPr>
              <a:t>Өзгерістер</a:t>
            </a:r>
            <a:r>
              <a:rPr lang="kk-KZ" sz="4000" b="0" u="sng" strike="noStrike" spc="-1" dirty="0" smtClean="0">
                <a:solidFill>
                  <a:srgbClr val="0E176C"/>
                </a:solidFill>
                <a:uFillTx/>
                <a:latin typeface="Arial"/>
                <a:ea typeface="DejaVu Sans"/>
              </a:rPr>
              <a:t> </a:t>
            </a:r>
            <a:r>
              <a:rPr lang="en-US" sz="4000" b="0" u="sng" strike="noStrike" spc="-1" dirty="0" smtClean="0">
                <a:solidFill>
                  <a:srgbClr val="0E176C"/>
                </a:solidFill>
                <a:uFillTx/>
                <a:latin typeface="Arial"/>
                <a:ea typeface="DejaVu Sans"/>
              </a:rPr>
              <a:t>(</a:t>
            </a:r>
            <a:r>
              <a:rPr lang="en-US" sz="4000" b="0" u="sng" strike="noStrike" spc="-1" dirty="0">
                <a:solidFill>
                  <a:srgbClr val="0E176C"/>
                </a:solidFill>
                <a:uFillTx/>
                <a:latin typeface="Arial"/>
                <a:ea typeface="DejaVu Sans"/>
              </a:rPr>
              <a:t>cont.)</a:t>
            </a:r>
            <a:endParaRPr lang="en-GB" sz="4000" b="0" strike="noStrike" spc="-1" dirty="0">
              <a:latin typeface="Arial"/>
            </a:endParaRPr>
          </a:p>
        </p:txBody>
      </p:sp>
      <p:sp>
        <p:nvSpPr>
          <p:cNvPr id="306" name="Содержимое 16"/>
          <p:cNvSpPr txBox="1"/>
          <p:nvPr/>
        </p:nvSpPr>
        <p:spPr>
          <a:xfrm>
            <a:off x="107640" y="1573020"/>
            <a:ext cx="8712720" cy="503640"/>
          </a:xfrm>
          <a:prstGeom prst="rect">
            <a:avLst/>
          </a:prstGeom>
          <a:noFill/>
          <a:ln w="0">
            <a:noFill/>
          </a:ln>
        </p:spPr>
        <p:txBody>
          <a:bodyPr anchor="t">
            <a:normAutofit fontScale="76000" lnSpcReduction="20000"/>
          </a:bodyPr>
          <a:lstStyle/>
          <a:p>
            <a:pPr marL="343080" indent="-343080" algn="ctr">
              <a:lnSpc>
                <a:spcPct val="100000"/>
              </a:lnSpc>
              <a:spcBef>
                <a:spcPts val="641"/>
              </a:spcBef>
              <a:buNone/>
              <a:tabLst>
                <a:tab pos="0" algn="l"/>
              </a:tabLst>
            </a:pPr>
            <a:r>
              <a:rPr lang="ru-RU" sz="3200" dirty="0" err="1" smtClean="0">
                <a:solidFill>
                  <a:srgbClr val="002060"/>
                </a:solidFill>
              </a:rPr>
              <a:t>Қозғалыс</a:t>
            </a:r>
            <a:r>
              <a:rPr lang="ru-RU" sz="3200" dirty="0" smtClean="0">
                <a:solidFill>
                  <a:srgbClr val="002060"/>
                </a:solidFill>
              </a:rPr>
              <a:t> </a:t>
            </a:r>
            <a:r>
              <a:rPr lang="ru-RU" sz="3200" dirty="0" err="1" smtClean="0">
                <a:solidFill>
                  <a:srgbClr val="002060"/>
                </a:solidFill>
              </a:rPr>
              <a:t>күйлері</a:t>
            </a:r>
            <a:r>
              <a:rPr lang="ru-RU" sz="3200" dirty="0" smtClean="0">
                <a:solidFill>
                  <a:srgbClr val="002060"/>
                </a:solidFill>
              </a:rPr>
              <a:t> </a:t>
            </a:r>
            <a:r>
              <a:rPr lang="ru-RU" sz="3200" dirty="0" err="1" smtClean="0">
                <a:solidFill>
                  <a:srgbClr val="002060"/>
                </a:solidFill>
              </a:rPr>
              <a:t>дәстүрлі</a:t>
            </a:r>
            <a:r>
              <a:rPr lang="ru-RU" sz="3200" dirty="0" smtClean="0">
                <a:solidFill>
                  <a:srgbClr val="002060"/>
                </a:solidFill>
              </a:rPr>
              <a:t> </a:t>
            </a:r>
            <a:r>
              <a:rPr lang="ru-RU" sz="3200" dirty="0" err="1" smtClean="0">
                <a:solidFill>
                  <a:srgbClr val="002060"/>
                </a:solidFill>
              </a:rPr>
              <a:t>күй</a:t>
            </a:r>
            <a:r>
              <a:rPr lang="ru-RU" sz="3200" dirty="0" smtClean="0">
                <a:solidFill>
                  <a:srgbClr val="002060"/>
                </a:solidFill>
              </a:rPr>
              <a:t> </a:t>
            </a:r>
            <a:r>
              <a:rPr lang="ru-RU" sz="3200" dirty="0" err="1" smtClean="0">
                <a:solidFill>
                  <a:srgbClr val="002060"/>
                </a:solidFill>
              </a:rPr>
              <a:t>ауысуларын</a:t>
            </a:r>
            <a:r>
              <a:rPr lang="ru-RU" sz="3200" dirty="0" smtClean="0">
                <a:solidFill>
                  <a:srgbClr val="002060"/>
                </a:solidFill>
              </a:rPr>
              <a:t> </a:t>
            </a:r>
            <a:r>
              <a:rPr lang="ru-RU" sz="3200" dirty="0" err="1" smtClean="0">
                <a:solidFill>
                  <a:srgbClr val="002060"/>
                </a:solidFill>
              </a:rPr>
              <a:t>алмастырады</a:t>
            </a:r>
            <a:endParaRPr lang="en-GB" sz="3200" b="0" strike="noStrike" spc="-1" dirty="0">
              <a:solidFill>
                <a:srgbClr val="002060"/>
              </a:solidFill>
              <a:latin typeface="Times New Roman"/>
            </a:endParaRPr>
          </a:p>
        </p:txBody>
      </p:sp>
      <p:sp>
        <p:nvSpPr>
          <p:cNvPr id="307" name="Содержимое 17"/>
          <p:cNvSpPr/>
          <p:nvPr/>
        </p:nvSpPr>
        <p:spPr>
          <a:xfrm>
            <a:off x="576000" y="2493000"/>
            <a:ext cx="2195280" cy="532440"/>
          </a:xfrm>
          <a:prstGeom prst="rect">
            <a:avLst/>
          </a:prstGeom>
          <a:noFill/>
          <a:ln w="0">
            <a:noFill/>
          </a:ln>
        </p:spPr>
        <p:style>
          <a:lnRef idx="0">
            <a:scrgbClr r="0" g="0" b="0"/>
          </a:lnRef>
          <a:fillRef idx="0">
            <a:scrgbClr r="0" g="0" b="0"/>
          </a:fillRef>
          <a:effectRef idx="0">
            <a:scrgbClr r="0" g="0" b="0"/>
          </a:effectRef>
          <a:fontRef idx="minor"/>
        </p:style>
        <p:txBody>
          <a:bodyPr anchor="t">
            <a:normAutofit fontScale="92500" lnSpcReduction="10000"/>
          </a:bodyPr>
          <a:lstStyle/>
          <a:p>
            <a:pPr marL="343080" indent="-343080" algn="ctr">
              <a:lnSpc>
                <a:spcPct val="100000"/>
              </a:lnSpc>
              <a:spcBef>
                <a:spcPts val="641"/>
              </a:spcBef>
              <a:buNone/>
              <a:tabLst>
                <a:tab pos="0" algn="l"/>
              </a:tabLst>
            </a:pPr>
            <a:r>
              <a:rPr lang="en-US" sz="3200" b="1" strike="noStrike" spc="-1" dirty="0">
                <a:solidFill>
                  <a:srgbClr val="002060"/>
                </a:solidFill>
                <a:latin typeface="Calibri"/>
              </a:rPr>
              <a:t>The Swipe</a:t>
            </a:r>
            <a:endParaRPr lang="en-GB" sz="3200" b="0" strike="noStrike" spc="-1" dirty="0">
              <a:latin typeface="Arial"/>
            </a:endParaRPr>
          </a:p>
        </p:txBody>
      </p:sp>
      <p:sp>
        <p:nvSpPr>
          <p:cNvPr id="308" name="Содержимое 30"/>
          <p:cNvSpPr/>
          <p:nvPr/>
        </p:nvSpPr>
        <p:spPr>
          <a:xfrm>
            <a:off x="3348000" y="2493000"/>
            <a:ext cx="2376000" cy="575640"/>
          </a:xfrm>
          <a:prstGeom prst="rect">
            <a:avLst/>
          </a:prstGeom>
          <a:noFill/>
          <a:ln w="0">
            <a:noFill/>
          </a:ln>
          <a:scene3d>
            <a:camera prst="isometricOffAxis1Top"/>
            <a:lightRig rig="threePt" dir="t"/>
          </a:scene3d>
        </p:spPr>
        <p:style>
          <a:lnRef idx="0">
            <a:scrgbClr r="0" g="0" b="0"/>
          </a:lnRef>
          <a:fillRef idx="0">
            <a:scrgbClr r="0" g="0" b="0"/>
          </a:fillRef>
          <a:effectRef idx="0">
            <a:scrgbClr r="0" g="0" b="0"/>
          </a:effectRef>
          <a:fontRef idx="minor"/>
        </p:style>
        <p:txBody>
          <a:bodyPr anchor="t">
            <a:normAutofit lnSpcReduction="10000"/>
          </a:bodyPr>
          <a:lstStyle/>
          <a:p>
            <a:pPr marL="343080" indent="-343080" algn="ctr">
              <a:lnSpc>
                <a:spcPct val="100000"/>
              </a:lnSpc>
              <a:spcBef>
                <a:spcPts val="641"/>
              </a:spcBef>
              <a:buNone/>
              <a:tabLst>
                <a:tab pos="0" algn="l"/>
              </a:tabLst>
            </a:pPr>
            <a:r>
              <a:rPr lang="en-US" sz="3200" b="1" strike="noStrike" spc="-1">
                <a:solidFill>
                  <a:srgbClr val="A20000"/>
                </a:solidFill>
                <a:latin typeface="Calibri"/>
              </a:rPr>
              <a:t>Replaces</a:t>
            </a:r>
            <a:r>
              <a:rPr lang="en-US" sz="3200" b="0" strike="noStrike" spc="-1">
                <a:solidFill>
                  <a:srgbClr val="A20000"/>
                </a:solidFill>
                <a:latin typeface="Calibri"/>
              </a:rPr>
              <a:t> </a:t>
            </a:r>
            <a:r>
              <a:rPr lang="en-US" sz="3200" b="1" strike="noStrike" spc="-1">
                <a:solidFill>
                  <a:srgbClr val="A20000"/>
                </a:solidFill>
                <a:latin typeface="Calibri"/>
              </a:rPr>
              <a:t>  </a:t>
            </a:r>
            <a:r>
              <a:rPr lang="en-US" sz="3200" b="0" strike="noStrike" spc="-1">
                <a:solidFill>
                  <a:srgbClr val="A20000"/>
                </a:solidFill>
                <a:latin typeface="Calibri"/>
              </a:rPr>
              <a:t>    </a:t>
            </a:r>
            <a:r>
              <a:rPr lang="en-US" sz="3200" b="1" strike="noStrike" spc="-1">
                <a:solidFill>
                  <a:srgbClr val="A20000"/>
                </a:solidFill>
                <a:latin typeface="Calibri"/>
              </a:rPr>
              <a:t>  </a:t>
            </a:r>
            <a:endParaRPr lang="en-GB" sz="3200" b="0" strike="noStrike" spc="-1">
              <a:latin typeface="Arial"/>
            </a:endParaRPr>
          </a:p>
        </p:txBody>
      </p:sp>
      <p:sp>
        <p:nvSpPr>
          <p:cNvPr id="309" name="Содержимое 31"/>
          <p:cNvSpPr/>
          <p:nvPr/>
        </p:nvSpPr>
        <p:spPr>
          <a:xfrm>
            <a:off x="6300360" y="2421000"/>
            <a:ext cx="1944000" cy="647640"/>
          </a:xfrm>
          <a:prstGeom prst="rect">
            <a:avLst/>
          </a:prstGeom>
          <a:noFill/>
          <a:ln w="0">
            <a:noFill/>
          </a:ln>
        </p:spPr>
        <p:style>
          <a:lnRef idx="0">
            <a:scrgbClr r="0" g="0" b="0"/>
          </a:lnRef>
          <a:fillRef idx="0">
            <a:scrgbClr r="0" g="0" b="0"/>
          </a:fillRef>
          <a:effectRef idx="0">
            <a:scrgbClr r="0" g="0" b="0"/>
          </a:effectRef>
          <a:fontRef idx="minor"/>
        </p:style>
        <p:txBody>
          <a:bodyPr anchor="t">
            <a:normAutofit fontScale="93000"/>
          </a:bodyPr>
          <a:lstStyle/>
          <a:p>
            <a:pPr marL="343080" indent="-343080" algn="ctr">
              <a:lnSpc>
                <a:spcPct val="100000"/>
              </a:lnSpc>
              <a:spcBef>
                <a:spcPts val="601"/>
              </a:spcBef>
              <a:buNone/>
              <a:tabLst>
                <a:tab pos="0" algn="l"/>
              </a:tabLst>
            </a:pPr>
            <a:r>
              <a:rPr lang="en-US" sz="3000" b="1" strike="noStrike" spc="-1">
                <a:solidFill>
                  <a:srgbClr val="002060"/>
                </a:solidFill>
                <a:latin typeface="Calibri"/>
              </a:rPr>
              <a:t>The Click</a:t>
            </a:r>
            <a:endParaRPr lang="en-GB" sz="3000" b="0" strike="noStrike" spc="-1">
              <a:latin typeface="Arial"/>
            </a:endParaRPr>
          </a:p>
        </p:txBody>
      </p:sp>
      <p:pic>
        <p:nvPicPr>
          <p:cNvPr id="310" name="Picture 82"/>
          <p:cNvPicPr/>
          <p:nvPr/>
        </p:nvPicPr>
        <p:blipFill>
          <a:blip r:embed="rId3"/>
          <a:stretch/>
        </p:blipFill>
        <p:spPr>
          <a:xfrm>
            <a:off x="2627640" y="2461680"/>
            <a:ext cx="719640" cy="606960"/>
          </a:xfrm>
          <a:prstGeom prst="rect">
            <a:avLst/>
          </a:prstGeom>
          <a:ln w="9525">
            <a:noFill/>
          </a:ln>
        </p:spPr>
      </p:pic>
      <p:pic>
        <p:nvPicPr>
          <p:cNvPr id="311" name="Picture 83"/>
          <p:cNvPicPr/>
          <p:nvPr/>
        </p:nvPicPr>
        <p:blipFill>
          <a:blip r:embed="rId4"/>
          <a:stretch/>
        </p:blipFill>
        <p:spPr>
          <a:xfrm>
            <a:off x="5652000" y="2421000"/>
            <a:ext cx="719640" cy="586080"/>
          </a:xfrm>
          <a:prstGeom prst="rect">
            <a:avLst/>
          </a:prstGeom>
          <a:ln w="9525">
            <a:noFill/>
          </a:ln>
        </p:spPr>
      </p:pic>
      <p:grpSp>
        <p:nvGrpSpPr>
          <p:cNvPr id="312" name="Группа 1"/>
          <p:cNvGrpSpPr/>
          <p:nvPr/>
        </p:nvGrpSpPr>
        <p:grpSpPr>
          <a:xfrm>
            <a:off x="576000" y="3357000"/>
            <a:ext cx="7884360" cy="647640"/>
            <a:chOff x="576000" y="3357000"/>
            <a:chExt cx="7884360" cy="647640"/>
          </a:xfrm>
        </p:grpSpPr>
        <p:sp>
          <p:nvSpPr>
            <p:cNvPr id="313" name="Содержимое 32"/>
            <p:cNvSpPr/>
            <p:nvPr/>
          </p:nvSpPr>
          <p:spPr>
            <a:xfrm>
              <a:off x="576000" y="3429000"/>
              <a:ext cx="2195280" cy="532440"/>
            </a:xfrm>
            <a:prstGeom prst="rect">
              <a:avLst/>
            </a:prstGeom>
            <a:noFill/>
            <a:ln w="0">
              <a:noFill/>
            </a:ln>
          </p:spPr>
          <p:style>
            <a:lnRef idx="0">
              <a:scrgbClr r="0" g="0" b="0"/>
            </a:lnRef>
            <a:fillRef idx="0">
              <a:scrgbClr r="0" g="0" b="0"/>
            </a:fillRef>
            <a:effectRef idx="0">
              <a:scrgbClr r="0" g="0" b="0"/>
            </a:effectRef>
            <a:fontRef idx="minor"/>
          </p:style>
          <p:txBody>
            <a:bodyPr anchor="t">
              <a:normAutofit fontScale="96000" lnSpcReduction="10000"/>
            </a:bodyPr>
            <a:lstStyle/>
            <a:p>
              <a:pPr marL="343080" indent="-343080" algn="ctr">
                <a:lnSpc>
                  <a:spcPct val="100000"/>
                </a:lnSpc>
                <a:spcBef>
                  <a:spcPts val="641"/>
                </a:spcBef>
                <a:buNone/>
                <a:tabLst>
                  <a:tab pos="0" algn="l"/>
                </a:tabLst>
              </a:pPr>
              <a:r>
                <a:rPr lang="en-US" sz="3200" b="1" strike="noStrike" spc="-1">
                  <a:solidFill>
                    <a:srgbClr val="002060"/>
                  </a:solidFill>
                  <a:latin typeface="Calibri"/>
                </a:rPr>
                <a:t>The Finger</a:t>
              </a:r>
              <a:endParaRPr lang="en-GB" sz="3200" b="0" strike="noStrike" spc="-1">
                <a:latin typeface="Arial"/>
              </a:endParaRPr>
            </a:p>
          </p:txBody>
        </p:sp>
        <p:sp>
          <p:nvSpPr>
            <p:cNvPr id="314" name="Содержимое 33"/>
            <p:cNvSpPr/>
            <p:nvPr/>
          </p:nvSpPr>
          <p:spPr>
            <a:xfrm>
              <a:off x="3348000" y="3429000"/>
              <a:ext cx="2376000" cy="575640"/>
            </a:xfrm>
            <a:prstGeom prst="rect">
              <a:avLst/>
            </a:prstGeom>
            <a:noFill/>
            <a:ln w="0">
              <a:noFill/>
            </a:ln>
            <a:scene3d>
              <a:camera prst="isometricOffAxis1Top"/>
              <a:lightRig rig="threePt" dir="t"/>
            </a:scene3d>
          </p:spPr>
          <p:style>
            <a:lnRef idx="0">
              <a:scrgbClr r="0" g="0" b="0"/>
            </a:lnRef>
            <a:fillRef idx="0">
              <a:scrgbClr r="0" g="0" b="0"/>
            </a:fillRef>
            <a:effectRef idx="0">
              <a:scrgbClr r="0" g="0" b="0"/>
            </a:effectRef>
            <a:fontRef idx="minor"/>
          </p:style>
          <p:txBody>
            <a:bodyPr anchor="t">
              <a:normAutofit lnSpcReduction="10000"/>
            </a:bodyPr>
            <a:lstStyle/>
            <a:p>
              <a:pPr marL="343080" indent="-343080" algn="ctr">
                <a:lnSpc>
                  <a:spcPct val="100000"/>
                </a:lnSpc>
                <a:spcBef>
                  <a:spcPts val="641"/>
                </a:spcBef>
                <a:buNone/>
                <a:tabLst>
                  <a:tab pos="0" algn="l"/>
                </a:tabLst>
              </a:pPr>
              <a:r>
                <a:rPr lang="en-US" sz="3200" b="1" strike="noStrike" spc="-1">
                  <a:solidFill>
                    <a:srgbClr val="A20000"/>
                  </a:solidFill>
                  <a:latin typeface="Calibri"/>
                </a:rPr>
                <a:t>Replaces</a:t>
              </a:r>
              <a:r>
                <a:rPr lang="en-US" sz="3200" b="0" strike="noStrike" spc="-1">
                  <a:solidFill>
                    <a:srgbClr val="A20000"/>
                  </a:solidFill>
                  <a:latin typeface="Calibri"/>
                </a:rPr>
                <a:t> </a:t>
              </a:r>
              <a:r>
                <a:rPr lang="en-US" sz="3200" b="1" strike="noStrike" spc="-1">
                  <a:solidFill>
                    <a:srgbClr val="A20000"/>
                  </a:solidFill>
                  <a:latin typeface="Calibri"/>
                </a:rPr>
                <a:t>  </a:t>
              </a:r>
              <a:r>
                <a:rPr lang="en-US" sz="3200" b="0" strike="noStrike" spc="-1">
                  <a:solidFill>
                    <a:srgbClr val="A20000"/>
                  </a:solidFill>
                  <a:latin typeface="Calibri"/>
                </a:rPr>
                <a:t>    </a:t>
              </a:r>
              <a:r>
                <a:rPr lang="en-US" sz="3200" b="1" strike="noStrike" spc="-1">
                  <a:solidFill>
                    <a:srgbClr val="A20000"/>
                  </a:solidFill>
                  <a:latin typeface="Calibri"/>
                </a:rPr>
                <a:t>  </a:t>
              </a:r>
              <a:endParaRPr lang="en-GB" sz="3200" b="0" strike="noStrike" spc="-1">
                <a:latin typeface="Arial"/>
              </a:endParaRPr>
            </a:p>
          </p:txBody>
        </p:sp>
        <p:sp>
          <p:nvSpPr>
            <p:cNvPr id="315" name="Содержимое 34"/>
            <p:cNvSpPr/>
            <p:nvPr/>
          </p:nvSpPr>
          <p:spPr>
            <a:xfrm>
              <a:off x="6516360" y="3357000"/>
              <a:ext cx="1944000" cy="647640"/>
            </a:xfrm>
            <a:prstGeom prst="rect">
              <a:avLst/>
            </a:prstGeom>
            <a:noFill/>
            <a:ln w="0">
              <a:noFill/>
            </a:ln>
          </p:spPr>
          <p:style>
            <a:lnRef idx="0">
              <a:scrgbClr r="0" g="0" b="0"/>
            </a:lnRef>
            <a:fillRef idx="0">
              <a:scrgbClr r="0" g="0" b="0"/>
            </a:fillRef>
            <a:effectRef idx="0">
              <a:scrgbClr r="0" g="0" b="0"/>
            </a:effectRef>
            <a:fontRef idx="minor"/>
          </p:style>
          <p:txBody>
            <a:bodyPr anchor="t">
              <a:normAutofit fontScale="96500"/>
            </a:bodyPr>
            <a:lstStyle/>
            <a:p>
              <a:pPr marL="343080" indent="-343080" algn="ctr">
                <a:lnSpc>
                  <a:spcPct val="100000"/>
                </a:lnSpc>
                <a:spcBef>
                  <a:spcPts val="601"/>
                </a:spcBef>
                <a:buNone/>
                <a:tabLst>
                  <a:tab pos="0" algn="l"/>
                </a:tabLst>
              </a:pPr>
              <a:r>
                <a:rPr lang="en-US" sz="3000" b="1" strike="noStrike" spc="-1">
                  <a:solidFill>
                    <a:srgbClr val="002060"/>
                  </a:solidFill>
                  <a:latin typeface="Calibri"/>
                </a:rPr>
                <a:t>The Mouse</a:t>
              </a:r>
              <a:endParaRPr lang="en-GB" sz="3000" b="0" strike="noStrike" spc="-1">
                <a:latin typeface="Arial"/>
              </a:endParaRPr>
            </a:p>
          </p:txBody>
        </p:sp>
        <p:pic>
          <p:nvPicPr>
            <p:cNvPr id="316" name="Picture 84"/>
            <p:cNvPicPr/>
            <p:nvPr/>
          </p:nvPicPr>
          <p:blipFill>
            <a:blip r:embed="rId3"/>
            <a:stretch/>
          </p:blipFill>
          <p:spPr>
            <a:xfrm>
              <a:off x="2627640" y="3397680"/>
              <a:ext cx="719640" cy="606960"/>
            </a:xfrm>
            <a:prstGeom prst="rect">
              <a:avLst/>
            </a:prstGeom>
            <a:ln w="9525">
              <a:noFill/>
            </a:ln>
          </p:spPr>
        </p:pic>
        <p:pic>
          <p:nvPicPr>
            <p:cNvPr id="317" name="Picture 85"/>
            <p:cNvPicPr/>
            <p:nvPr/>
          </p:nvPicPr>
          <p:blipFill>
            <a:blip r:embed="rId4"/>
            <a:stretch/>
          </p:blipFill>
          <p:spPr>
            <a:xfrm>
              <a:off x="5652000" y="3357000"/>
              <a:ext cx="719640" cy="586080"/>
            </a:xfrm>
            <a:prstGeom prst="rect">
              <a:avLst/>
            </a:prstGeom>
            <a:ln w="9525">
              <a:noFill/>
            </a:ln>
          </p:spPr>
        </p:pic>
      </p:grpSp>
      <p:sp>
        <p:nvSpPr>
          <p:cNvPr id="318" name="Содержимое 35"/>
          <p:cNvSpPr/>
          <p:nvPr/>
        </p:nvSpPr>
        <p:spPr>
          <a:xfrm>
            <a:off x="179640" y="4653000"/>
            <a:ext cx="8712720" cy="187200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marL="343080" indent="-343080" algn="ctr">
              <a:lnSpc>
                <a:spcPct val="100000"/>
              </a:lnSpc>
              <a:spcBef>
                <a:spcPts val="601"/>
              </a:spcBef>
              <a:buNone/>
              <a:tabLst>
                <a:tab pos="0" algn="l"/>
              </a:tabLst>
            </a:pPr>
            <a:r>
              <a:rPr lang="ru-RU" sz="3000" spc="-1" dirty="0" err="1" smtClean="0">
                <a:solidFill>
                  <a:srgbClr val="002060"/>
                </a:solidFill>
                <a:latin typeface="Calibri"/>
              </a:rPr>
              <a:t>Элементтердің</a:t>
            </a:r>
            <a:r>
              <a:rPr lang="ru-RU" sz="3000" spc="-1" dirty="0" smtClean="0">
                <a:solidFill>
                  <a:srgbClr val="002060"/>
                </a:solidFill>
                <a:latin typeface="Calibri"/>
              </a:rPr>
              <a:t> </a:t>
            </a:r>
            <a:r>
              <a:rPr lang="ru-RU" sz="3000" spc="-1" dirty="0" err="1">
                <a:solidFill>
                  <a:srgbClr val="002060"/>
                </a:solidFill>
                <a:latin typeface="Calibri"/>
              </a:rPr>
              <a:t>әртүрлі</a:t>
            </a:r>
            <a:r>
              <a:rPr lang="ru-RU" sz="3000" spc="-1" dirty="0">
                <a:solidFill>
                  <a:srgbClr val="002060"/>
                </a:solidFill>
                <a:latin typeface="Calibri"/>
              </a:rPr>
              <a:t> </a:t>
            </a:r>
            <a:r>
              <a:rPr lang="ru-RU" sz="3000" b="1" u="sng" spc="-1" dirty="0" err="1" smtClean="0">
                <a:solidFill>
                  <a:srgbClr val="002060"/>
                </a:solidFill>
                <a:latin typeface="Calibri"/>
              </a:rPr>
              <a:t>СТАТИКАЛЫҚ</a:t>
            </a:r>
            <a:r>
              <a:rPr lang="ru-RU" sz="3000" spc="-1" dirty="0" smtClean="0">
                <a:solidFill>
                  <a:srgbClr val="002060"/>
                </a:solidFill>
                <a:latin typeface="Calibri"/>
              </a:rPr>
              <a:t> </a:t>
            </a:r>
            <a:r>
              <a:rPr lang="ru-RU" sz="3000" spc="-1" dirty="0" err="1">
                <a:solidFill>
                  <a:srgbClr val="002060"/>
                </a:solidFill>
                <a:latin typeface="Calibri"/>
              </a:rPr>
              <a:t>күйлерін</a:t>
            </a:r>
            <a:r>
              <a:rPr lang="ru-RU" sz="3000" spc="-1" dirty="0">
                <a:solidFill>
                  <a:srgbClr val="002060"/>
                </a:solidFill>
                <a:latin typeface="Calibri"/>
              </a:rPr>
              <a:t> </a:t>
            </a:r>
            <a:r>
              <a:rPr lang="ru-RU" sz="3000" spc="-1" dirty="0" err="1">
                <a:solidFill>
                  <a:srgbClr val="FF0000"/>
                </a:solidFill>
                <a:latin typeface="Calibri"/>
              </a:rPr>
              <a:t>және</a:t>
            </a:r>
            <a:r>
              <a:rPr lang="ru-RU" sz="3000" spc="-1" dirty="0">
                <a:solidFill>
                  <a:srgbClr val="002060"/>
                </a:solidFill>
                <a:latin typeface="Calibri"/>
              </a:rPr>
              <a:t> </a:t>
            </a:r>
            <a:r>
              <a:rPr lang="ru-RU" sz="3000" spc="-1" dirty="0" err="1">
                <a:solidFill>
                  <a:srgbClr val="002060"/>
                </a:solidFill>
                <a:latin typeface="Calibri"/>
              </a:rPr>
              <a:t>олардың</a:t>
            </a:r>
            <a:r>
              <a:rPr lang="ru-RU" sz="3000" spc="-1" dirty="0">
                <a:solidFill>
                  <a:srgbClr val="002060"/>
                </a:solidFill>
                <a:latin typeface="Calibri"/>
              </a:rPr>
              <a:t> </a:t>
            </a:r>
            <a:r>
              <a:rPr lang="ru-RU" sz="3000" spc="-1" dirty="0" err="1">
                <a:solidFill>
                  <a:srgbClr val="002060"/>
                </a:solidFill>
                <a:latin typeface="Calibri"/>
              </a:rPr>
              <a:t>күйлер</a:t>
            </a:r>
            <a:r>
              <a:rPr lang="ru-RU" sz="3000" spc="-1" dirty="0">
                <a:solidFill>
                  <a:srgbClr val="002060"/>
                </a:solidFill>
                <a:latin typeface="Calibri"/>
              </a:rPr>
              <a:t> </a:t>
            </a:r>
            <a:r>
              <a:rPr lang="ru-RU" sz="3000" spc="-1" dirty="0" err="1">
                <a:solidFill>
                  <a:srgbClr val="002060"/>
                </a:solidFill>
                <a:latin typeface="Calibri"/>
              </a:rPr>
              <a:t>арасындағы</a:t>
            </a:r>
            <a:r>
              <a:rPr lang="ru-RU" sz="3000" spc="-1" dirty="0">
                <a:solidFill>
                  <a:srgbClr val="002060"/>
                </a:solidFill>
                <a:latin typeface="Calibri"/>
              </a:rPr>
              <a:t> </a:t>
            </a:r>
            <a:r>
              <a:rPr lang="ru-RU" sz="3000" b="1" u="sng" spc="-1" dirty="0" err="1" smtClean="0">
                <a:solidFill>
                  <a:srgbClr val="002060"/>
                </a:solidFill>
                <a:latin typeface="Calibri"/>
              </a:rPr>
              <a:t>АНИМАЦИЯСЫН</a:t>
            </a:r>
            <a:r>
              <a:rPr lang="ru-RU" sz="3000" spc="-1" dirty="0" smtClean="0">
                <a:solidFill>
                  <a:srgbClr val="002060"/>
                </a:solidFill>
                <a:latin typeface="Calibri"/>
              </a:rPr>
              <a:t> </a:t>
            </a:r>
            <a:r>
              <a:rPr lang="ru-RU" sz="3000" spc="-1" dirty="0" err="1">
                <a:solidFill>
                  <a:srgbClr val="002060"/>
                </a:solidFill>
                <a:latin typeface="Calibri"/>
              </a:rPr>
              <a:t>ойлаңыз</a:t>
            </a:r>
            <a:endParaRPr lang="en-GB" sz="3000" spc="-1" dirty="0">
              <a:solidFill>
                <a:srgbClr val="00206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Содержимое 23"/>
          <p:cNvSpPr txBox="1"/>
          <p:nvPr/>
        </p:nvSpPr>
        <p:spPr>
          <a:xfrm>
            <a:off x="519120" y="1672560"/>
            <a:ext cx="8229240" cy="1684440"/>
          </a:xfrm>
          <a:prstGeom prst="rect">
            <a:avLst/>
          </a:prstGeom>
          <a:noFill/>
          <a:ln w="0">
            <a:noFill/>
          </a:ln>
        </p:spPr>
        <p:txBody>
          <a:bodyPr anchor="t">
            <a:normAutofit/>
          </a:bodyPr>
          <a:lstStyle/>
          <a:p>
            <a:pPr>
              <a:lnSpc>
                <a:spcPct val="100000"/>
              </a:lnSpc>
              <a:spcBef>
                <a:spcPts val="641"/>
              </a:spcBef>
              <a:buNone/>
            </a:pPr>
            <a:endParaRPr lang="en-GB" sz="3200" b="0" strike="noStrike" spc="-1" dirty="0">
              <a:latin typeface="Times New Roman"/>
            </a:endParaRPr>
          </a:p>
          <a:p>
            <a:pPr marL="343080" indent="-343080" algn="ctr">
              <a:lnSpc>
                <a:spcPct val="100000"/>
              </a:lnSpc>
              <a:spcBef>
                <a:spcPts val="799"/>
              </a:spcBef>
              <a:buNone/>
              <a:tabLst>
                <a:tab pos="0" algn="l"/>
              </a:tabLst>
            </a:pPr>
            <a:r>
              <a:rPr lang="ru-RU" sz="4000" spc="-1" dirty="0" err="1">
                <a:solidFill>
                  <a:srgbClr val="808080"/>
                </a:solidFill>
                <a:latin typeface="Calibri"/>
              </a:rPr>
              <a:t>Назарларыңызға</a:t>
            </a:r>
            <a:r>
              <a:rPr lang="ru-RU" sz="4000" spc="-1" dirty="0">
                <a:solidFill>
                  <a:srgbClr val="808080"/>
                </a:solidFill>
                <a:latin typeface="Calibri"/>
              </a:rPr>
              <a:t> </a:t>
            </a:r>
            <a:r>
              <a:rPr lang="ru-RU" sz="4000" spc="-1" dirty="0" err="1">
                <a:solidFill>
                  <a:srgbClr val="808080"/>
                </a:solidFill>
                <a:latin typeface="Calibri"/>
              </a:rPr>
              <a:t>рахмет</a:t>
            </a:r>
            <a:r>
              <a:rPr lang="ru-RU" sz="4000" spc="-1" smtClean="0">
                <a:solidFill>
                  <a:srgbClr val="808080"/>
                </a:solidFill>
                <a:latin typeface="Calibri"/>
              </a:rPr>
              <a:t>!</a:t>
            </a:r>
            <a:endParaRPr lang="en-GB" sz="4000" b="0" strike="noStrike" spc="-1" dirty="0">
              <a:latin typeface="Times New Roman"/>
            </a:endParaRPr>
          </a:p>
        </p:txBody>
      </p:sp>
      <p:pic>
        <p:nvPicPr>
          <p:cNvPr id="320" name="Picture 86"/>
          <p:cNvPicPr/>
          <p:nvPr/>
        </p:nvPicPr>
        <p:blipFill>
          <a:blip r:embed="rId2"/>
          <a:stretch/>
        </p:blipFill>
        <p:spPr>
          <a:xfrm>
            <a:off x="3132360" y="3346920"/>
            <a:ext cx="2788920" cy="2890440"/>
          </a:xfrm>
          <a:prstGeom prst="rect">
            <a:avLst/>
          </a:prstGeom>
          <a:ln w="9525">
            <a:noFill/>
          </a:ln>
        </p:spPr>
      </p:pic>
      <p:sp>
        <p:nvSpPr>
          <p:cNvPr id="321" name="PlaceHolder 36"/>
          <p:cNvSpPr txBox="1"/>
          <p:nvPr/>
        </p:nvSpPr>
        <p:spPr>
          <a:xfrm>
            <a:off x="457200" y="188640"/>
            <a:ext cx="8228880" cy="719280"/>
          </a:xfrm>
          <a:prstGeom prst="rect">
            <a:avLst/>
          </a:prstGeom>
          <a:noFill/>
          <a:ln w="0">
            <a:noFill/>
          </a:ln>
        </p:spPr>
        <p:txBody>
          <a:bodyPr lIns="90000" tIns="45000" rIns="90000" bIns="45000" anchor="ctr">
            <a:normAutofit/>
          </a:bodyPr>
          <a:lstStyle/>
          <a:p>
            <a:pPr algn="ctr">
              <a:lnSpc>
                <a:spcPct val="100000"/>
              </a:lnSpc>
              <a:buNone/>
            </a:pPr>
            <a:r>
              <a:rPr lang="ru-RU" sz="3200" b="1" spc="-1" dirty="0" err="1" smtClean="0">
                <a:solidFill>
                  <a:srgbClr val="960000"/>
                </a:solidFill>
                <a:latin typeface="Calibri"/>
              </a:rPr>
              <a:t>Интерактивті</a:t>
            </a:r>
            <a:r>
              <a:rPr lang="ru-RU" sz="3200" b="1" spc="-1" dirty="0" smtClean="0">
                <a:solidFill>
                  <a:srgbClr val="960000"/>
                </a:solidFill>
                <a:latin typeface="Calibri"/>
              </a:rPr>
              <a:t> дизайн</a:t>
            </a:r>
            <a:endParaRPr lang="en-GB" sz="3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PlaceHolder 1"/>
          <p:cNvSpPr>
            <a:spLocks noGrp="1"/>
          </p:cNvSpPr>
          <p:nvPr>
            <p:ph type="title"/>
          </p:nvPr>
        </p:nvSpPr>
        <p:spPr>
          <a:xfrm>
            <a:off x="457200" y="-27360"/>
            <a:ext cx="8228880" cy="719280"/>
          </a:xfrm>
          <a:prstGeom prst="rect">
            <a:avLst/>
          </a:prstGeom>
          <a:noFill/>
          <a:ln w="0">
            <a:noFill/>
          </a:ln>
        </p:spPr>
        <p:txBody>
          <a:bodyPr lIns="90000" tIns="45000" rIns="90000" bIns="45000" anchor="ctr">
            <a:normAutofit/>
          </a:bodyPr>
          <a:lstStyle/>
          <a:p>
            <a:pPr algn="ctr">
              <a:lnSpc>
                <a:spcPct val="100000"/>
              </a:lnSpc>
            </a:pPr>
            <a:r>
              <a:rPr lang="ru-RU" sz="3200" b="1" spc="-1" dirty="0" err="1" smtClean="0">
                <a:solidFill>
                  <a:srgbClr val="960000"/>
                </a:solidFill>
                <a:latin typeface="Calibri"/>
              </a:rPr>
              <a:t>Интерактивті</a:t>
            </a:r>
            <a:r>
              <a:rPr lang="ru-RU" sz="3200" b="1" spc="-1" dirty="0" smtClean="0">
                <a:solidFill>
                  <a:srgbClr val="960000"/>
                </a:solidFill>
                <a:latin typeface="Calibri"/>
              </a:rPr>
              <a:t> дизайн</a:t>
            </a:r>
            <a:endParaRPr lang="en-GB" sz="3200" b="0" strike="noStrike" spc="-1" dirty="0">
              <a:latin typeface="Arial"/>
            </a:endParaRPr>
          </a:p>
        </p:txBody>
      </p:sp>
      <p:sp>
        <p:nvSpPr>
          <p:cNvPr id="182" name="Text Box 3"/>
          <p:cNvSpPr/>
          <p:nvPr/>
        </p:nvSpPr>
        <p:spPr>
          <a:xfrm>
            <a:off x="457199" y="691920"/>
            <a:ext cx="8542801" cy="45648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buNone/>
            </a:pPr>
            <a:r>
              <a:rPr lang="en-US" sz="2400" b="0" u="sng" strike="noStrike" spc="-1" dirty="0">
                <a:solidFill>
                  <a:srgbClr val="FF0000"/>
                </a:solidFill>
                <a:uFillTx/>
                <a:latin typeface="Arial"/>
                <a:ea typeface="DejaVu Sans"/>
              </a:rPr>
              <a:t>Static to </a:t>
            </a:r>
            <a:r>
              <a:rPr lang="en-US" sz="2400" b="0" u="sng" strike="noStrike" spc="-1" dirty="0" smtClean="0">
                <a:solidFill>
                  <a:srgbClr val="FF0000"/>
                </a:solidFill>
                <a:uFillTx/>
                <a:latin typeface="Arial"/>
                <a:ea typeface="DejaVu Sans"/>
              </a:rPr>
              <a:t>Active</a:t>
            </a:r>
            <a:r>
              <a:rPr lang="kk-KZ" sz="2400" b="0" u="sng" strike="noStrike" spc="-1" dirty="0" smtClean="0">
                <a:solidFill>
                  <a:srgbClr val="FF0000"/>
                </a:solidFill>
                <a:uFillTx/>
                <a:latin typeface="Arial"/>
                <a:ea typeface="DejaVu Sans"/>
              </a:rPr>
              <a:t> </a:t>
            </a:r>
            <a:r>
              <a:rPr lang="ru-RU" sz="2400" u="sng" spc="-1" dirty="0" err="1">
                <a:solidFill>
                  <a:srgbClr val="0E176C"/>
                </a:solidFill>
                <a:latin typeface="Arial"/>
                <a:ea typeface="DejaVu Sans"/>
              </a:rPr>
              <a:t>Пайдаланушы</a:t>
            </a:r>
            <a:r>
              <a:rPr lang="ru-RU" sz="2400" u="sng" spc="-1" dirty="0">
                <a:solidFill>
                  <a:srgbClr val="0E176C"/>
                </a:solidFill>
                <a:latin typeface="Arial"/>
                <a:ea typeface="DejaVu Sans"/>
              </a:rPr>
              <a:t> </a:t>
            </a:r>
            <a:r>
              <a:rPr lang="ru-RU" sz="2400" u="sng" spc="-1" dirty="0" err="1">
                <a:solidFill>
                  <a:srgbClr val="0E176C"/>
                </a:solidFill>
                <a:latin typeface="Arial"/>
                <a:ea typeface="DejaVu Sans"/>
              </a:rPr>
              <a:t>интерфейсі</a:t>
            </a:r>
            <a:r>
              <a:rPr lang="ru-RU" sz="2400" u="sng" spc="-1" dirty="0">
                <a:solidFill>
                  <a:srgbClr val="0E176C"/>
                </a:solidFill>
                <a:latin typeface="Arial"/>
                <a:ea typeface="DejaVu Sans"/>
              </a:rPr>
              <a:t>: </a:t>
            </a:r>
            <a:r>
              <a:rPr lang="ru-RU" sz="2400" u="sng" spc="-1" dirty="0" err="1">
                <a:solidFill>
                  <a:srgbClr val="0E176C"/>
                </a:solidFill>
                <a:latin typeface="Arial"/>
                <a:ea typeface="DejaVu Sans"/>
              </a:rPr>
              <a:t>статикалықтан</a:t>
            </a:r>
            <a:r>
              <a:rPr lang="ru-RU" sz="2400" u="sng" spc="-1" dirty="0">
                <a:solidFill>
                  <a:srgbClr val="0E176C"/>
                </a:solidFill>
                <a:latin typeface="Arial"/>
                <a:ea typeface="DejaVu Sans"/>
              </a:rPr>
              <a:t> </a:t>
            </a:r>
            <a:r>
              <a:rPr lang="ru-RU" sz="2400" u="sng" spc="-1" dirty="0" err="1">
                <a:solidFill>
                  <a:srgbClr val="0E176C"/>
                </a:solidFill>
                <a:latin typeface="Arial"/>
                <a:ea typeface="DejaVu Sans"/>
              </a:rPr>
              <a:t>белсенді</a:t>
            </a:r>
            <a:r>
              <a:rPr lang="ru-RU" sz="2400" u="sng" spc="-1" dirty="0">
                <a:solidFill>
                  <a:srgbClr val="0E176C"/>
                </a:solidFill>
                <a:latin typeface="Arial"/>
                <a:ea typeface="DejaVu Sans"/>
              </a:rPr>
              <a:t> </a:t>
            </a:r>
            <a:r>
              <a:rPr lang="ru-RU" sz="2400" u="sng" spc="-1" dirty="0" err="1">
                <a:solidFill>
                  <a:srgbClr val="0E176C"/>
                </a:solidFill>
                <a:latin typeface="Arial"/>
                <a:ea typeface="DejaVu Sans"/>
              </a:rPr>
              <a:t>өзара</a:t>
            </a:r>
            <a:r>
              <a:rPr lang="ru-RU" sz="2400" u="sng" spc="-1" dirty="0">
                <a:solidFill>
                  <a:srgbClr val="0E176C"/>
                </a:solidFill>
                <a:latin typeface="Arial"/>
                <a:ea typeface="DejaVu Sans"/>
              </a:rPr>
              <a:t> </a:t>
            </a:r>
            <a:r>
              <a:rPr lang="ru-RU" sz="2400" u="sng" spc="-1" dirty="0" err="1">
                <a:solidFill>
                  <a:srgbClr val="0E176C"/>
                </a:solidFill>
                <a:latin typeface="Arial"/>
                <a:ea typeface="DejaVu Sans"/>
              </a:rPr>
              <a:t>әрекетке</a:t>
            </a:r>
            <a:r>
              <a:rPr lang="ru-RU" sz="2400" u="sng" spc="-1" dirty="0">
                <a:solidFill>
                  <a:srgbClr val="0E176C"/>
                </a:solidFill>
                <a:latin typeface="Arial"/>
                <a:ea typeface="DejaVu Sans"/>
              </a:rPr>
              <a:t> </a:t>
            </a:r>
            <a:r>
              <a:rPr lang="ru-RU" sz="2400" u="sng" spc="-1" dirty="0" err="1">
                <a:solidFill>
                  <a:srgbClr val="0E176C"/>
                </a:solidFill>
                <a:latin typeface="Arial"/>
                <a:ea typeface="DejaVu Sans"/>
              </a:rPr>
              <a:t>көшу</a:t>
            </a:r>
            <a:r>
              <a:rPr lang="en-US" sz="2400" u="sng" spc="-1" dirty="0">
                <a:solidFill>
                  <a:srgbClr val="0E176C"/>
                </a:solidFill>
                <a:latin typeface="Arial"/>
                <a:ea typeface="DejaVu Sans"/>
              </a:rPr>
              <a:t> </a:t>
            </a:r>
            <a:endParaRPr lang="en-GB" sz="2400" u="sng" spc="-1" dirty="0">
              <a:solidFill>
                <a:srgbClr val="0E176C"/>
              </a:solidFill>
              <a:latin typeface="Arial"/>
              <a:ea typeface="DejaVu Sans"/>
            </a:endParaRPr>
          </a:p>
        </p:txBody>
      </p:sp>
      <p:sp>
        <p:nvSpPr>
          <p:cNvPr id="183" name="PlaceHolder 2"/>
          <p:cNvSpPr>
            <a:spLocks noGrp="1"/>
          </p:cNvSpPr>
          <p:nvPr>
            <p:ph/>
          </p:nvPr>
        </p:nvSpPr>
        <p:spPr>
          <a:xfrm>
            <a:off x="457200" y="1492920"/>
            <a:ext cx="8686440" cy="558720"/>
          </a:xfrm>
          <a:prstGeom prst="rect">
            <a:avLst/>
          </a:prstGeom>
          <a:noFill/>
          <a:ln w="0">
            <a:noFill/>
          </a:ln>
        </p:spPr>
        <p:txBody>
          <a:bodyPr lIns="90000" tIns="45000" rIns="90000" bIns="45000" anchor="t">
            <a:noAutofit/>
          </a:bodyPr>
          <a:lstStyle/>
          <a:p>
            <a:pPr algn="ctr">
              <a:lnSpc>
                <a:spcPct val="100000"/>
              </a:lnSpc>
              <a:spcBef>
                <a:spcPts val="641"/>
              </a:spcBef>
              <a:buNone/>
            </a:pPr>
            <a:r>
              <a:rPr lang="en-US" sz="2600" b="0" strike="noStrike" spc="-1" dirty="0">
                <a:solidFill>
                  <a:srgbClr val="960000"/>
                </a:solidFill>
                <a:latin typeface="Calibri"/>
              </a:rPr>
              <a:t>Form</a:t>
            </a:r>
            <a:r>
              <a:rPr lang="en-US" sz="2600" b="0" strike="noStrike" spc="-1" dirty="0">
                <a:solidFill>
                  <a:srgbClr val="002060"/>
                </a:solidFill>
                <a:latin typeface="Calibri"/>
              </a:rPr>
              <a:t> is always </a:t>
            </a:r>
            <a:r>
              <a:rPr lang="en-US" sz="2600" b="0" u="sng" strike="noStrike" spc="-1" dirty="0">
                <a:solidFill>
                  <a:srgbClr val="960000"/>
                </a:solidFill>
                <a:uFillTx/>
                <a:latin typeface="Calibri"/>
              </a:rPr>
              <a:t>connected</a:t>
            </a:r>
            <a:r>
              <a:rPr lang="en-US" sz="2600" b="0" strike="noStrike" spc="-1" dirty="0">
                <a:solidFill>
                  <a:srgbClr val="002060"/>
                </a:solidFill>
                <a:latin typeface="Calibri"/>
              </a:rPr>
              <a:t> to the </a:t>
            </a:r>
            <a:r>
              <a:rPr lang="en-US" sz="2600" b="0" strike="noStrike" spc="-1" dirty="0" smtClean="0">
                <a:solidFill>
                  <a:srgbClr val="960000"/>
                </a:solidFill>
                <a:latin typeface="Calibri"/>
              </a:rPr>
              <a:t>Function</a:t>
            </a:r>
            <a:endParaRPr lang="kk-KZ" sz="2600" b="0" strike="noStrike" spc="-1" dirty="0" smtClean="0">
              <a:solidFill>
                <a:srgbClr val="960000"/>
              </a:solidFill>
              <a:latin typeface="Calibri"/>
            </a:endParaRPr>
          </a:p>
          <a:p>
            <a:pPr algn="ctr">
              <a:lnSpc>
                <a:spcPct val="100000"/>
              </a:lnSpc>
              <a:spcBef>
                <a:spcPts val="641"/>
              </a:spcBef>
              <a:buNone/>
            </a:pPr>
            <a:r>
              <a:rPr lang="ru-RU" sz="2600" spc="-1" dirty="0" err="1">
                <a:solidFill>
                  <a:srgbClr val="960000"/>
                </a:solidFill>
                <a:latin typeface="Calibri"/>
              </a:rPr>
              <a:t>Пішін</a:t>
            </a:r>
            <a:r>
              <a:rPr lang="ru-RU" sz="2600" spc="-1" dirty="0">
                <a:solidFill>
                  <a:srgbClr val="960000"/>
                </a:solidFill>
                <a:latin typeface="Calibri"/>
              </a:rPr>
              <a:t> </a:t>
            </a:r>
            <a:r>
              <a:rPr lang="ru-RU" sz="2600" spc="-1" dirty="0">
                <a:solidFill>
                  <a:srgbClr val="002060"/>
                </a:solidFill>
                <a:latin typeface="Calibri"/>
              </a:rPr>
              <a:t>мен</a:t>
            </a:r>
            <a:r>
              <a:rPr lang="ru-RU" sz="2600" spc="-1" dirty="0">
                <a:solidFill>
                  <a:srgbClr val="960000"/>
                </a:solidFill>
                <a:latin typeface="Calibri"/>
              </a:rPr>
              <a:t> функция </a:t>
            </a:r>
            <a:r>
              <a:rPr lang="ru-RU" sz="2600" spc="-1" dirty="0" err="1">
                <a:solidFill>
                  <a:srgbClr val="002060"/>
                </a:solidFill>
                <a:latin typeface="Calibri"/>
              </a:rPr>
              <a:t>әрқашан</a:t>
            </a:r>
            <a:r>
              <a:rPr lang="ru-RU" sz="2600" spc="-1" dirty="0">
                <a:solidFill>
                  <a:srgbClr val="960000"/>
                </a:solidFill>
                <a:latin typeface="Calibri"/>
              </a:rPr>
              <a:t> </a:t>
            </a:r>
            <a:r>
              <a:rPr lang="ru-RU" sz="2600" spc="-1" dirty="0" err="1">
                <a:solidFill>
                  <a:srgbClr val="960000"/>
                </a:solidFill>
                <a:latin typeface="Calibri"/>
              </a:rPr>
              <a:t>өзара</a:t>
            </a:r>
            <a:r>
              <a:rPr lang="ru-RU" sz="2600" spc="-1" dirty="0">
                <a:solidFill>
                  <a:srgbClr val="960000"/>
                </a:solidFill>
                <a:latin typeface="Calibri"/>
              </a:rPr>
              <a:t> </a:t>
            </a:r>
            <a:r>
              <a:rPr lang="ru-RU" sz="2600" spc="-1" dirty="0" err="1">
                <a:solidFill>
                  <a:srgbClr val="960000"/>
                </a:solidFill>
                <a:latin typeface="Calibri"/>
              </a:rPr>
              <a:t>байланысты</a:t>
            </a:r>
            <a:endParaRPr lang="en-GB" sz="2600" spc="-1" dirty="0">
              <a:solidFill>
                <a:srgbClr val="960000"/>
              </a:solidFill>
              <a:latin typeface="Calibri"/>
            </a:endParaRPr>
          </a:p>
        </p:txBody>
      </p:sp>
      <p:pic>
        <p:nvPicPr>
          <p:cNvPr id="184" name="Picture 1"/>
          <p:cNvPicPr/>
          <p:nvPr/>
        </p:nvPicPr>
        <p:blipFill>
          <a:blip r:embed="rId3"/>
          <a:stretch/>
        </p:blipFill>
        <p:spPr>
          <a:xfrm>
            <a:off x="5461920" y="3069000"/>
            <a:ext cx="3538080" cy="1151280"/>
          </a:xfrm>
          <a:prstGeom prst="rect">
            <a:avLst/>
          </a:prstGeom>
          <a:ln w="9525">
            <a:noFill/>
          </a:ln>
        </p:spPr>
      </p:pic>
      <p:pic>
        <p:nvPicPr>
          <p:cNvPr id="185" name="Picture 18"/>
          <p:cNvPicPr/>
          <p:nvPr/>
        </p:nvPicPr>
        <p:blipFill>
          <a:blip r:embed="rId4"/>
          <a:stretch/>
        </p:blipFill>
        <p:spPr>
          <a:xfrm>
            <a:off x="179640" y="2565000"/>
            <a:ext cx="5205600" cy="2303640"/>
          </a:xfrm>
          <a:prstGeom prst="rect">
            <a:avLst/>
          </a:prstGeom>
          <a:ln w="9525">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PlaceHolder 1"/>
          <p:cNvSpPr>
            <a:spLocks noGrp="1"/>
          </p:cNvSpPr>
          <p:nvPr>
            <p:ph type="title"/>
          </p:nvPr>
        </p:nvSpPr>
        <p:spPr>
          <a:xfrm>
            <a:off x="457200" y="-27360"/>
            <a:ext cx="8228880" cy="719280"/>
          </a:xfrm>
          <a:prstGeom prst="rect">
            <a:avLst/>
          </a:prstGeom>
          <a:noFill/>
          <a:ln w="0">
            <a:noFill/>
          </a:ln>
        </p:spPr>
        <p:txBody>
          <a:bodyPr lIns="90000" tIns="45000" rIns="90000" bIns="45000" anchor="ctr">
            <a:normAutofit/>
          </a:bodyPr>
          <a:lstStyle/>
          <a:p>
            <a:pPr algn="ctr">
              <a:lnSpc>
                <a:spcPct val="100000"/>
              </a:lnSpc>
            </a:pPr>
            <a:r>
              <a:rPr lang="ru-RU" sz="3200" b="1" spc="-1" dirty="0" err="1" smtClean="0">
                <a:solidFill>
                  <a:srgbClr val="960000"/>
                </a:solidFill>
                <a:latin typeface="Calibri"/>
              </a:rPr>
              <a:t>Интерактивті</a:t>
            </a:r>
            <a:r>
              <a:rPr lang="ru-RU" sz="3200" b="1" spc="-1" dirty="0" smtClean="0">
                <a:solidFill>
                  <a:srgbClr val="960000"/>
                </a:solidFill>
                <a:latin typeface="Calibri"/>
              </a:rPr>
              <a:t> дизайн</a:t>
            </a:r>
            <a:endParaRPr lang="en-GB" sz="3200" b="0" strike="noStrike" spc="-1" dirty="0">
              <a:latin typeface="Arial"/>
            </a:endParaRPr>
          </a:p>
        </p:txBody>
      </p:sp>
      <p:sp>
        <p:nvSpPr>
          <p:cNvPr id="187" name="Text Box 2"/>
          <p:cNvSpPr/>
          <p:nvPr/>
        </p:nvSpPr>
        <p:spPr>
          <a:xfrm>
            <a:off x="313200" y="667440"/>
            <a:ext cx="6003360" cy="45648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buNone/>
            </a:pPr>
            <a:r>
              <a:rPr lang="ru-RU" sz="2400" u="sng" spc="-1" dirty="0" err="1" smtClean="0">
                <a:solidFill>
                  <a:srgbClr val="0E176C"/>
                </a:solidFill>
                <a:latin typeface="Arial"/>
                <a:ea typeface="DejaVu Sans"/>
              </a:rPr>
              <a:t>Функционалдық</a:t>
            </a:r>
            <a:r>
              <a:rPr lang="ru-RU" sz="2400" dirty="0" smtClean="0"/>
              <a:t> (</a:t>
            </a:r>
            <a:r>
              <a:rPr lang="en-US" sz="2400" b="0" u="sng" strike="noStrike" spc="-1" dirty="0" smtClean="0">
                <a:solidFill>
                  <a:srgbClr val="0E176C"/>
                </a:solidFill>
                <a:uFillTx/>
                <a:latin typeface="Arial"/>
                <a:ea typeface="DejaVu Sans"/>
              </a:rPr>
              <a:t>Functionality</a:t>
            </a:r>
            <a:r>
              <a:rPr lang="kk-KZ" sz="2400" u="sng" spc="-1" dirty="0">
                <a:solidFill>
                  <a:srgbClr val="0E176C"/>
                </a:solidFill>
                <a:latin typeface="Arial"/>
                <a:ea typeface="DejaVu Sans"/>
              </a:rPr>
              <a:t>)</a:t>
            </a:r>
            <a:endParaRPr lang="en-GB" sz="2400" b="0" strike="noStrike" spc="-1" dirty="0">
              <a:latin typeface="Arial"/>
            </a:endParaRPr>
          </a:p>
        </p:txBody>
      </p:sp>
      <p:sp>
        <p:nvSpPr>
          <p:cNvPr id="188" name="PlaceHolder 2"/>
          <p:cNvSpPr>
            <a:spLocks noGrp="1"/>
          </p:cNvSpPr>
          <p:nvPr>
            <p:ph/>
          </p:nvPr>
        </p:nvSpPr>
        <p:spPr>
          <a:xfrm>
            <a:off x="264600" y="1312740"/>
            <a:ext cx="8686440" cy="415080"/>
          </a:xfrm>
          <a:prstGeom prst="rect">
            <a:avLst/>
          </a:prstGeom>
          <a:noFill/>
          <a:ln w="0">
            <a:noFill/>
          </a:ln>
        </p:spPr>
        <p:txBody>
          <a:bodyPr lIns="90000" tIns="45000" rIns="90000" bIns="45000" anchor="t">
            <a:noAutofit/>
          </a:bodyPr>
          <a:lstStyle/>
          <a:p>
            <a:pPr marL="343080" indent="-343080" algn="ctr">
              <a:lnSpc>
                <a:spcPct val="100000"/>
              </a:lnSpc>
              <a:spcBef>
                <a:spcPts val="479"/>
              </a:spcBef>
              <a:buNone/>
              <a:tabLst>
                <a:tab pos="0" algn="l"/>
              </a:tabLst>
            </a:pPr>
            <a:r>
              <a:rPr lang="ru-RU" sz="2200" spc="-1" dirty="0">
                <a:solidFill>
                  <a:srgbClr val="002060"/>
                </a:solidFill>
                <a:latin typeface="Calibri"/>
              </a:rPr>
              <a:t>Интерфейс </a:t>
            </a:r>
            <a:r>
              <a:rPr lang="ru-RU" sz="2200" spc="-1" dirty="0" err="1">
                <a:solidFill>
                  <a:srgbClr val="002060"/>
                </a:solidFill>
                <a:latin typeface="Calibri"/>
              </a:rPr>
              <a:t>қалай</a:t>
            </a:r>
            <a:r>
              <a:rPr lang="ru-RU" sz="2200" spc="-1" dirty="0">
                <a:solidFill>
                  <a:srgbClr val="002060"/>
                </a:solidFill>
                <a:latin typeface="Calibri"/>
              </a:rPr>
              <a:t> </a:t>
            </a:r>
            <a:r>
              <a:rPr lang="ru-RU" sz="2200" spc="-1" dirty="0" err="1">
                <a:solidFill>
                  <a:srgbClr val="002060"/>
                </a:solidFill>
                <a:latin typeface="Calibri"/>
              </a:rPr>
              <a:t>жұмыс</a:t>
            </a:r>
            <a:r>
              <a:rPr lang="ru-RU" sz="2200" spc="-1" dirty="0">
                <a:solidFill>
                  <a:srgbClr val="002060"/>
                </a:solidFill>
                <a:latin typeface="Calibri"/>
              </a:rPr>
              <a:t> </a:t>
            </a:r>
            <a:r>
              <a:rPr lang="ru-RU" sz="2200" spc="-1" dirty="0" err="1">
                <a:solidFill>
                  <a:srgbClr val="002060"/>
                </a:solidFill>
                <a:latin typeface="Calibri"/>
              </a:rPr>
              <a:t>істейді</a:t>
            </a:r>
            <a:r>
              <a:rPr lang="ru-RU" sz="2200" spc="-1" dirty="0">
                <a:solidFill>
                  <a:srgbClr val="002060"/>
                </a:solidFill>
                <a:latin typeface="Calibri"/>
              </a:rPr>
              <a:t>? </a:t>
            </a:r>
            <a:r>
              <a:rPr lang="ru-RU" sz="2200" spc="-1" dirty="0" err="1">
                <a:solidFill>
                  <a:srgbClr val="002060"/>
                </a:solidFill>
                <a:latin typeface="Calibri"/>
              </a:rPr>
              <a:t>Біз</a:t>
            </a:r>
            <a:r>
              <a:rPr lang="ru-RU" sz="2200" spc="-1" dirty="0">
                <a:solidFill>
                  <a:srgbClr val="002060"/>
                </a:solidFill>
                <a:latin typeface="Calibri"/>
              </a:rPr>
              <a:t> </a:t>
            </a:r>
            <a:r>
              <a:rPr lang="ru-RU" sz="2200" spc="-1" dirty="0" err="1">
                <a:solidFill>
                  <a:srgbClr val="002060"/>
                </a:solidFill>
                <a:latin typeface="Calibri"/>
              </a:rPr>
              <a:t>жүйемен</a:t>
            </a:r>
            <a:r>
              <a:rPr lang="ru-RU" sz="2200" spc="-1" dirty="0">
                <a:solidFill>
                  <a:srgbClr val="002060"/>
                </a:solidFill>
                <a:latin typeface="Calibri"/>
              </a:rPr>
              <a:t> </a:t>
            </a:r>
            <a:r>
              <a:rPr lang="ru-RU" sz="2200" spc="-1" dirty="0" err="1">
                <a:solidFill>
                  <a:srgbClr val="002060"/>
                </a:solidFill>
                <a:latin typeface="Calibri"/>
              </a:rPr>
              <a:t>қалай</a:t>
            </a:r>
            <a:r>
              <a:rPr lang="ru-RU" sz="2200" spc="-1" dirty="0">
                <a:solidFill>
                  <a:srgbClr val="002060"/>
                </a:solidFill>
                <a:latin typeface="Calibri"/>
              </a:rPr>
              <a:t> </a:t>
            </a:r>
            <a:r>
              <a:rPr lang="ru-RU" sz="2200" spc="-1" dirty="0" err="1">
                <a:solidFill>
                  <a:srgbClr val="002060"/>
                </a:solidFill>
                <a:latin typeface="Calibri"/>
              </a:rPr>
              <a:t>әрекеттесуді</a:t>
            </a:r>
            <a:r>
              <a:rPr lang="ru-RU" sz="2200" spc="-1" dirty="0">
                <a:solidFill>
                  <a:srgbClr val="002060"/>
                </a:solidFill>
                <a:latin typeface="Calibri"/>
              </a:rPr>
              <a:t> </a:t>
            </a:r>
            <a:r>
              <a:rPr lang="ru-RU" sz="2200" spc="-1" dirty="0" err="1">
                <a:solidFill>
                  <a:srgbClr val="002060"/>
                </a:solidFill>
                <a:latin typeface="Calibri"/>
              </a:rPr>
              <a:t>қайдан</a:t>
            </a:r>
            <a:r>
              <a:rPr lang="ru-RU" sz="2200" spc="-1" dirty="0">
                <a:solidFill>
                  <a:srgbClr val="002060"/>
                </a:solidFill>
                <a:latin typeface="Calibri"/>
              </a:rPr>
              <a:t> </a:t>
            </a:r>
            <a:r>
              <a:rPr lang="ru-RU" sz="2200" spc="-1" dirty="0" err="1">
                <a:solidFill>
                  <a:srgbClr val="002060"/>
                </a:solidFill>
                <a:latin typeface="Calibri"/>
              </a:rPr>
              <a:t>білеміз</a:t>
            </a:r>
            <a:r>
              <a:rPr lang="ru-RU" sz="2200" spc="-1" dirty="0">
                <a:solidFill>
                  <a:srgbClr val="002060"/>
                </a:solidFill>
                <a:latin typeface="Calibri"/>
              </a:rPr>
              <a:t>?</a:t>
            </a:r>
            <a:endParaRPr lang="en-GB" sz="2200" spc="-1" dirty="0">
              <a:solidFill>
                <a:srgbClr val="002060"/>
              </a:solidFill>
              <a:latin typeface="Calibri"/>
            </a:endParaRPr>
          </a:p>
        </p:txBody>
      </p:sp>
      <p:pic>
        <p:nvPicPr>
          <p:cNvPr id="189" name="Picture 19"/>
          <p:cNvPicPr/>
          <p:nvPr/>
        </p:nvPicPr>
        <p:blipFill>
          <a:blip r:embed="rId3"/>
          <a:stretch/>
        </p:blipFill>
        <p:spPr>
          <a:xfrm>
            <a:off x="3600000" y="3768840"/>
            <a:ext cx="2015640" cy="550800"/>
          </a:xfrm>
          <a:prstGeom prst="rect">
            <a:avLst/>
          </a:prstGeom>
          <a:ln w="9525">
            <a:noFill/>
          </a:ln>
        </p:spPr>
      </p:pic>
      <p:pic>
        <p:nvPicPr>
          <p:cNvPr id="190" name="Picture 20"/>
          <p:cNvPicPr/>
          <p:nvPr/>
        </p:nvPicPr>
        <p:blipFill>
          <a:blip r:embed="rId4"/>
          <a:stretch/>
        </p:blipFill>
        <p:spPr>
          <a:xfrm>
            <a:off x="5256000" y="2025000"/>
            <a:ext cx="2526480" cy="1727640"/>
          </a:xfrm>
          <a:prstGeom prst="rect">
            <a:avLst/>
          </a:prstGeom>
          <a:ln w="9525">
            <a:noFill/>
          </a:ln>
        </p:spPr>
      </p:pic>
      <p:pic>
        <p:nvPicPr>
          <p:cNvPr id="191" name="Picture 21"/>
          <p:cNvPicPr/>
          <p:nvPr/>
        </p:nvPicPr>
        <p:blipFill>
          <a:blip r:embed="rId5"/>
          <a:stretch/>
        </p:blipFill>
        <p:spPr>
          <a:xfrm>
            <a:off x="755640" y="2133000"/>
            <a:ext cx="2735640" cy="1619640"/>
          </a:xfrm>
          <a:prstGeom prst="rect">
            <a:avLst/>
          </a:prstGeom>
          <a:ln w="9525">
            <a:noFill/>
          </a:ln>
        </p:spPr>
      </p:pic>
      <p:pic>
        <p:nvPicPr>
          <p:cNvPr id="192" name="Picture 22"/>
          <p:cNvPicPr/>
          <p:nvPr/>
        </p:nvPicPr>
        <p:blipFill>
          <a:blip r:embed="rId6"/>
          <a:stretch/>
        </p:blipFill>
        <p:spPr>
          <a:xfrm>
            <a:off x="2504160" y="2405520"/>
            <a:ext cx="3507480" cy="893160"/>
          </a:xfrm>
          <a:prstGeom prst="rect">
            <a:avLst/>
          </a:prstGeom>
          <a:ln w="9525">
            <a:noFill/>
          </a:ln>
        </p:spPr>
      </p:pic>
      <p:pic>
        <p:nvPicPr>
          <p:cNvPr id="193" name="Picture 23"/>
          <p:cNvPicPr/>
          <p:nvPr/>
        </p:nvPicPr>
        <p:blipFill>
          <a:blip r:embed="rId7"/>
          <a:stretch/>
        </p:blipFill>
        <p:spPr>
          <a:xfrm>
            <a:off x="5400" y="4689360"/>
            <a:ext cx="3471120" cy="876240"/>
          </a:xfrm>
          <a:prstGeom prst="rect">
            <a:avLst/>
          </a:prstGeom>
          <a:ln w="9525">
            <a:noFill/>
          </a:ln>
        </p:spPr>
      </p:pic>
      <p:pic>
        <p:nvPicPr>
          <p:cNvPr id="194" name="Picture 24"/>
          <p:cNvPicPr/>
          <p:nvPr/>
        </p:nvPicPr>
        <p:blipFill>
          <a:blip r:embed="rId8"/>
          <a:stretch/>
        </p:blipFill>
        <p:spPr>
          <a:xfrm>
            <a:off x="0" y="3899880"/>
            <a:ext cx="3455640" cy="874080"/>
          </a:xfrm>
          <a:prstGeom prst="rect">
            <a:avLst/>
          </a:prstGeom>
          <a:ln w="9525">
            <a:noFill/>
          </a:ln>
        </p:spPr>
      </p:pic>
      <p:pic>
        <p:nvPicPr>
          <p:cNvPr id="195" name="Picture 25"/>
          <p:cNvPicPr/>
          <p:nvPr/>
        </p:nvPicPr>
        <p:blipFill>
          <a:blip r:embed="rId9"/>
          <a:stretch/>
        </p:blipFill>
        <p:spPr>
          <a:xfrm>
            <a:off x="14760" y="5553720"/>
            <a:ext cx="3496680" cy="877320"/>
          </a:xfrm>
          <a:prstGeom prst="rect">
            <a:avLst/>
          </a:prstGeom>
          <a:ln w="9525">
            <a:noFill/>
          </a:ln>
        </p:spPr>
      </p:pic>
      <p:pic>
        <p:nvPicPr>
          <p:cNvPr id="196" name="Picture 26"/>
          <p:cNvPicPr/>
          <p:nvPr/>
        </p:nvPicPr>
        <p:blipFill>
          <a:blip r:embed="rId10"/>
          <a:stretch/>
        </p:blipFill>
        <p:spPr>
          <a:xfrm>
            <a:off x="5868000" y="3627000"/>
            <a:ext cx="3239640" cy="810000"/>
          </a:xfrm>
          <a:prstGeom prst="rect">
            <a:avLst/>
          </a:prstGeom>
          <a:ln w="9525">
            <a:noFill/>
          </a:ln>
        </p:spPr>
      </p:pic>
      <p:pic>
        <p:nvPicPr>
          <p:cNvPr id="197" name="Picture 27"/>
          <p:cNvPicPr/>
          <p:nvPr/>
        </p:nvPicPr>
        <p:blipFill>
          <a:blip r:embed="rId11"/>
          <a:stretch/>
        </p:blipFill>
        <p:spPr>
          <a:xfrm>
            <a:off x="3564000" y="4377960"/>
            <a:ext cx="3455640" cy="872640"/>
          </a:xfrm>
          <a:prstGeom prst="rect">
            <a:avLst/>
          </a:prstGeom>
          <a:ln w="9525">
            <a:noFill/>
          </a:ln>
        </p:spPr>
      </p:pic>
      <p:pic>
        <p:nvPicPr>
          <p:cNvPr id="198" name="Picture 28"/>
          <p:cNvPicPr/>
          <p:nvPr/>
        </p:nvPicPr>
        <p:blipFill>
          <a:blip r:embed="rId12"/>
          <a:stretch/>
        </p:blipFill>
        <p:spPr>
          <a:xfrm>
            <a:off x="3564000" y="5229720"/>
            <a:ext cx="3455640" cy="858960"/>
          </a:xfrm>
          <a:prstGeom prst="rect">
            <a:avLst/>
          </a:prstGeom>
          <a:ln w="9525">
            <a:noFill/>
          </a:ln>
        </p:spPr>
      </p:pic>
      <p:pic>
        <p:nvPicPr>
          <p:cNvPr id="199" name="Picture 29"/>
          <p:cNvPicPr/>
          <p:nvPr/>
        </p:nvPicPr>
        <p:blipFill>
          <a:blip r:embed="rId13"/>
          <a:stretch/>
        </p:blipFill>
        <p:spPr>
          <a:xfrm>
            <a:off x="3564000" y="6021720"/>
            <a:ext cx="3455640" cy="835920"/>
          </a:xfrm>
          <a:prstGeom prst="rect">
            <a:avLst/>
          </a:prstGeom>
          <a:ln w="9525">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PlaceHolder 1"/>
          <p:cNvSpPr>
            <a:spLocks noGrp="1"/>
          </p:cNvSpPr>
          <p:nvPr>
            <p:ph type="title"/>
          </p:nvPr>
        </p:nvSpPr>
        <p:spPr>
          <a:xfrm>
            <a:off x="457200" y="-27360"/>
            <a:ext cx="8228880" cy="719280"/>
          </a:xfrm>
          <a:prstGeom prst="rect">
            <a:avLst/>
          </a:prstGeom>
          <a:noFill/>
          <a:ln w="0">
            <a:noFill/>
          </a:ln>
        </p:spPr>
        <p:txBody>
          <a:bodyPr lIns="90000" tIns="45000" rIns="90000" bIns="45000" anchor="ctr">
            <a:normAutofit/>
          </a:bodyPr>
          <a:lstStyle/>
          <a:p>
            <a:pPr algn="ctr">
              <a:lnSpc>
                <a:spcPct val="100000"/>
              </a:lnSpc>
            </a:pPr>
            <a:r>
              <a:rPr lang="ru-RU" sz="3200" b="1" spc="-1" dirty="0" err="1" smtClean="0">
                <a:solidFill>
                  <a:srgbClr val="960000"/>
                </a:solidFill>
                <a:latin typeface="Calibri"/>
              </a:rPr>
              <a:t>Интерактивті</a:t>
            </a:r>
            <a:r>
              <a:rPr lang="ru-RU" sz="3200" b="1" spc="-1" dirty="0" smtClean="0">
                <a:solidFill>
                  <a:srgbClr val="960000"/>
                </a:solidFill>
                <a:latin typeface="Calibri"/>
              </a:rPr>
              <a:t> дизайн</a:t>
            </a:r>
            <a:endParaRPr lang="en-GB" sz="3200" b="0" strike="noStrike" spc="-1" dirty="0">
              <a:latin typeface="Arial"/>
            </a:endParaRPr>
          </a:p>
        </p:txBody>
      </p:sp>
      <p:sp>
        <p:nvSpPr>
          <p:cNvPr id="201" name="Text Box 1"/>
          <p:cNvSpPr/>
          <p:nvPr/>
        </p:nvSpPr>
        <p:spPr>
          <a:xfrm>
            <a:off x="313560" y="703440"/>
            <a:ext cx="6003360" cy="45648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r>
              <a:rPr lang="ru-RU" sz="2400" u="sng" spc="-1" dirty="0" err="1">
                <a:solidFill>
                  <a:srgbClr val="0E176C"/>
                </a:solidFill>
              </a:rPr>
              <a:t>Функционалдық</a:t>
            </a:r>
            <a:r>
              <a:rPr lang="en-US" sz="2400" b="0" u="sng" strike="noStrike" spc="-1" dirty="0" smtClean="0">
                <a:solidFill>
                  <a:srgbClr val="0E176C"/>
                </a:solidFill>
                <a:uFillTx/>
                <a:latin typeface="Arial"/>
                <a:ea typeface="DejaVu Sans"/>
              </a:rPr>
              <a:t> (</a:t>
            </a:r>
            <a:r>
              <a:rPr lang="kk-KZ" sz="2400" b="0" u="sng" strike="noStrike" spc="-1" dirty="0" smtClean="0">
                <a:solidFill>
                  <a:srgbClr val="0E176C"/>
                </a:solidFill>
                <a:uFillTx/>
                <a:latin typeface="Arial"/>
                <a:ea typeface="DejaVu Sans"/>
              </a:rPr>
              <a:t>жалғасы</a:t>
            </a:r>
            <a:r>
              <a:rPr lang="en-US" sz="2400" b="0" u="sng" strike="noStrike" spc="-1" dirty="0" smtClean="0">
                <a:solidFill>
                  <a:srgbClr val="0E176C"/>
                </a:solidFill>
                <a:uFillTx/>
                <a:latin typeface="Arial"/>
                <a:ea typeface="DejaVu Sans"/>
              </a:rPr>
              <a:t>.)</a:t>
            </a:r>
            <a:endParaRPr lang="en-GB" sz="2400" b="0" strike="noStrike" spc="-1" dirty="0">
              <a:latin typeface="Arial"/>
            </a:endParaRPr>
          </a:p>
        </p:txBody>
      </p:sp>
      <p:pic>
        <p:nvPicPr>
          <p:cNvPr id="202" name="Picture 32"/>
          <p:cNvPicPr/>
          <p:nvPr/>
        </p:nvPicPr>
        <p:blipFill>
          <a:blip r:embed="rId3"/>
          <a:stretch/>
        </p:blipFill>
        <p:spPr>
          <a:xfrm>
            <a:off x="6501960" y="3261600"/>
            <a:ext cx="503640" cy="424080"/>
          </a:xfrm>
          <a:prstGeom prst="rect">
            <a:avLst/>
          </a:prstGeom>
          <a:ln w="9525">
            <a:noFill/>
          </a:ln>
        </p:spPr>
      </p:pic>
      <p:pic>
        <p:nvPicPr>
          <p:cNvPr id="203" name="Picture 33"/>
          <p:cNvPicPr/>
          <p:nvPr/>
        </p:nvPicPr>
        <p:blipFill>
          <a:blip r:embed="rId3"/>
          <a:stretch/>
        </p:blipFill>
        <p:spPr>
          <a:xfrm>
            <a:off x="1821240" y="3182040"/>
            <a:ext cx="503640" cy="424080"/>
          </a:xfrm>
          <a:prstGeom prst="rect">
            <a:avLst/>
          </a:prstGeom>
          <a:ln w="9525">
            <a:noFill/>
          </a:ln>
        </p:spPr>
      </p:pic>
      <p:pic>
        <p:nvPicPr>
          <p:cNvPr id="204" name="Picture 34"/>
          <p:cNvPicPr/>
          <p:nvPr/>
        </p:nvPicPr>
        <p:blipFill>
          <a:blip r:embed="rId3"/>
          <a:stretch/>
        </p:blipFill>
        <p:spPr>
          <a:xfrm>
            <a:off x="1821240" y="2102040"/>
            <a:ext cx="503640" cy="424080"/>
          </a:xfrm>
          <a:prstGeom prst="rect">
            <a:avLst/>
          </a:prstGeom>
          <a:ln w="9525">
            <a:noFill/>
          </a:ln>
        </p:spPr>
      </p:pic>
      <p:sp>
        <p:nvSpPr>
          <p:cNvPr id="205" name="Содержимое 1"/>
          <p:cNvSpPr/>
          <p:nvPr/>
        </p:nvSpPr>
        <p:spPr>
          <a:xfrm>
            <a:off x="-14400" y="1309680"/>
            <a:ext cx="9143640" cy="503640"/>
          </a:xfrm>
          <a:prstGeom prst="rect">
            <a:avLst/>
          </a:prstGeom>
          <a:noFill/>
          <a:ln w="0">
            <a:noFill/>
          </a:ln>
        </p:spPr>
        <p:style>
          <a:lnRef idx="0">
            <a:scrgbClr r="0" g="0" b="0"/>
          </a:lnRef>
          <a:fillRef idx="0">
            <a:scrgbClr r="0" g="0" b="0"/>
          </a:fillRef>
          <a:effectRef idx="0">
            <a:scrgbClr r="0" g="0" b="0"/>
          </a:effectRef>
          <a:fontRef idx="minor"/>
        </p:style>
        <p:txBody>
          <a:bodyPr anchor="t">
            <a:normAutofit fontScale="89500" lnSpcReduction="20000"/>
          </a:bodyPr>
          <a:lstStyle/>
          <a:p>
            <a:pPr marL="343080" indent="-343080" algn="ctr">
              <a:lnSpc>
                <a:spcPct val="100000"/>
              </a:lnSpc>
              <a:spcBef>
                <a:spcPts val="641"/>
              </a:spcBef>
              <a:buNone/>
              <a:tabLst>
                <a:tab pos="0" algn="l"/>
              </a:tabLst>
            </a:pPr>
            <a:r>
              <a:rPr lang="en-US" sz="3200" b="1" strike="noStrike" spc="-1">
                <a:solidFill>
                  <a:srgbClr val="002060"/>
                </a:solidFill>
                <a:latin typeface="Calibri"/>
              </a:rPr>
              <a:t>Logic + Hierarchy + Systematic = </a:t>
            </a:r>
            <a:r>
              <a:rPr lang="en-US" sz="3200" b="1" strike="noStrike" spc="-1">
                <a:solidFill>
                  <a:srgbClr val="960000"/>
                </a:solidFill>
                <a:latin typeface="Calibri"/>
              </a:rPr>
              <a:t>Intuition + Discovery + Learning </a:t>
            </a:r>
            <a:endParaRPr lang="en-GB" sz="3200" b="0" strike="noStrike" spc="-1">
              <a:latin typeface="Arial"/>
            </a:endParaRPr>
          </a:p>
          <a:p>
            <a:pPr marL="343080" indent="-343080" algn="ctr">
              <a:lnSpc>
                <a:spcPct val="100000"/>
              </a:lnSpc>
              <a:spcBef>
                <a:spcPts val="641"/>
              </a:spcBef>
              <a:buNone/>
              <a:tabLst>
                <a:tab pos="0" algn="l"/>
              </a:tabLst>
            </a:pPr>
            <a:endParaRPr lang="en-GB" sz="3200" b="0" strike="noStrike" spc="-1">
              <a:latin typeface="Arial"/>
            </a:endParaRPr>
          </a:p>
          <a:p>
            <a:pPr marL="343080" indent="-343080" algn="ctr">
              <a:lnSpc>
                <a:spcPct val="100000"/>
              </a:lnSpc>
              <a:spcBef>
                <a:spcPts val="641"/>
              </a:spcBef>
              <a:buNone/>
              <a:tabLst>
                <a:tab pos="0" algn="l"/>
              </a:tabLst>
            </a:pPr>
            <a:endParaRPr lang="en-GB" sz="3200" b="0" strike="noStrike" spc="-1">
              <a:latin typeface="Arial"/>
            </a:endParaRPr>
          </a:p>
        </p:txBody>
      </p:sp>
      <p:sp>
        <p:nvSpPr>
          <p:cNvPr id="206" name="Содержимое 3"/>
          <p:cNvSpPr/>
          <p:nvPr/>
        </p:nvSpPr>
        <p:spPr>
          <a:xfrm>
            <a:off x="4557600" y="1309680"/>
            <a:ext cx="4499640" cy="719640"/>
          </a:xfrm>
          <a:prstGeom prst="rect">
            <a:avLst/>
          </a:prstGeom>
          <a:noFill/>
          <a:ln w="0">
            <a:noFill/>
          </a:ln>
        </p:spPr>
        <p:style>
          <a:lnRef idx="0">
            <a:scrgbClr r="0" g="0" b="0"/>
          </a:lnRef>
          <a:fillRef idx="0">
            <a:scrgbClr r="0" g="0" b="0"/>
          </a:fillRef>
          <a:effectRef idx="0">
            <a:scrgbClr r="0" g="0" b="0"/>
          </a:effectRef>
          <a:fontRef idx="minor"/>
        </p:style>
      </p:sp>
      <p:pic>
        <p:nvPicPr>
          <p:cNvPr id="207" name="Picture 35"/>
          <p:cNvPicPr/>
          <p:nvPr/>
        </p:nvPicPr>
        <p:blipFill>
          <a:blip r:embed="rId4"/>
          <a:stretch/>
        </p:blipFill>
        <p:spPr>
          <a:xfrm>
            <a:off x="21240" y="1741680"/>
            <a:ext cx="1872000" cy="1087560"/>
          </a:xfrm>
          <a:prstGeom prst="rect">
            <a:avLst/>
          </a:prstGeom>
          <a:ln w="9525">
            <a:noFill/>
          </a:ln>
        </p:spPr>
      </p:pic>
      <p:pic>
        <p:nvPicPr>
          <p:cNvPr id="208" name="Picture 36"/>
          <p:cNvPicPr/>
          <p:nvPr/>
        </p:nvPicPr>
        <p:blipFill>
          <a:blip r:embed="rId5"/>
          <a:stretch/>
        </p:blipFill>
        <p:spPr>
          <a:xfrm>
            <a:off x="2325240" y="1741680"/>
            <a:ext cx="1944000" cy="1090080"/>
          </a:xfrm>
          <a:prstGeom prst="rect">
            <a:avLst/>
          </a:prstGeom>
          <a:ln w="9525">
            <a:noFill/>
          </a:ln>
        </p:spPr>
      </p:pic>
      <p:pic>
        <p:nvPicPr>
          <p:cNvPr id="209" name="Picture 37"/>
          <p:cNvPicPr/>
          <p:nvPr/>
        </p:nvPicPr>
        <p:blipFill>
          <a:blip r:embed="rId6"/>
          <a:stretch/>
        </p:blipFill>
        <p:spPr>
          <a:xfrm>
            <a:off x="4629600" y="1689840"/>
            <a:ext cx="1872000" cy="1131480"/>
          </a:xfrm>
          <a:prstGeom prst="rect">
            <a:avLst/>
          </a:prstGeom>
          <a:ln w="9525">
            <a:noFill/>
          </a:ln>
        </p:spPr>
      </p:pic>
      <p:pic>
        <p:nvPicPr>
          <p:cNvPr id="210" name="Picture 38"/>
          <p:cNvPicPr/>
          <p:nvPr/>
        </p:nvPicPr>
        <p:blipFill>
          <a:blip r:embed="rId7"/>
          <a:stretch/>
        </p:blipFill>
        <p:spPr>
          <a:xfrm>
            <a:off x="7041240" y="1669680"/>
            <a:ext cx="1908360" cy="1158840"/>
          </a:xfrm>
          <a:prstGeom prst="rect">
            <a:avLst/>
          </a:prstGeom>
          <a:ln w="9525">
            <a:noFill/>
          </a:ln>
        </p:spPr>
      </p:pic>
      <p:pic>
        <p:nvPicPr>
          <p:cNvPr id="211" name="Picture 39"/>
          <p:cNvPicPr/>
          <p:nvPr/>
        </p:nvPicPr>
        <p:blipFill>
          <a:blip r:embed="rId8"/>
          <a:stretch/>
        </p:blipFill>
        <p:spPr>
          <a:xfrm>
            <a:off x="93240" y="3000960"/>
            <a:ext cx="1800000" cy="1117080"/>
          </a:xfrm>
          <a:prstGeom prst="rect">
            <a:avLst/>
          </a:prstGeom>
          <a:ln w="9525">
            <a:noFill/>
          </a:ln>
        </p:spPr>
      </p:pic>
      <p:pic>
        <p:nvPicPr>
          <p:cNvPr id="212" name="Picture 40"/>
          <p:cNvPicPr/>
          <p:nvPr/>
        </p:nvPicPr>
        <p:blipFill>
          <a:blip r:embed="rId9"/>
          <a:stretch/>
        </p:blipFill>
        <p:spPr>
          <a:xfrm>
            <a:off x="2325240" y="2977200"/>
            <a:ext cx="1872000" cy="1140480"/>
          </a:xfrm>
          <a:prstGeom prst="rect">
            <a:avLst/>
          </a:prstGeom>
          <a:ln w="9525">
            <a:noFill/>
          </a:ln>
        </p:spPr>
      </p:pic>
      <p:pic>
        <p:nvPicPr>
          <p:cNvPr id="213" name="Picture 41"/>
          <p:cNvPicPr/>
          <p:nvPr/>
        </p:nvPicPr>
        <p:blipFill>
          <a:blip r:embed="rId3"/>
          <a:stretch/>
        </p:blipFill>
        <p:spPr>
          <a:xfrm>
            <a:off x="4197600" y="3189600"/>
            <a:ext cx="503640" cy="424080"/>
          </a:xfrm>
          <a:prstGeom prst="rect">
            <a:avLst/>
          </a:prstGeom>
          <a:ln w="9525">
            <a:noFill/>
          </a:ln>
        </p:spPr>
      </p:pic>
      <p:pic>
        <p:nvPicPr>
          <p:cNvPr id="214" name="Picture 42"/>
          <p:cNvPicPr/>
          <p:nvPr/>
        </p:nvPicPr>
        <p:blipFill>
          <a:blip r:embed="rId10"/>
          <a:stretch/>
        </p:blipFill>
        <p:spPr>
          <a:xfrm>
            <a:off x="4629600" y="2928600"/>
            <a:ext cx="1944000" cy="1189080"/>
          </a:xfrm>
          <a:prstGeom prst="rect">
            <a:avLst/>
          </a:prstGeom>
          <a:ln w="9525">
            <a:noFill/>
          </a:ln>
        </p:spPr>
      </p:pic>
      <p:pic>
        <p:nvPicPr>
          <p:cNvPr id="215" name="Picture 43"/>
          <p:cNvPicPr/>
          <p:nvPr/>
        </p:nvPicPr>
        <p:blipFill>
          <a:blip r:embed="rId11"/>
          <a:stretch/>
        </p:blipFill>
        <p:spPr>
          <a:xfrm>
            <a:off x="7005960" y="2860920"/>
            <a:ext cx="1944000" cy="1256760"/>
          </a:xfrm>
          <a:prstGeom prst="rect">
            <a:avLst/>
          </a:prstGeom>
          <a:ln w="9525">
            <a:noFill/>
          </a:ln>
        </p:spPr>
      </p:pic>
      <p:pic>
        <p:nvPicPr>
          <p:cNvPr id="216" name="Picture 44"/>
          <p:cNvPicPr/>
          <p:nvPr/>
        </p:nvPicPr>
        <p:blipFill>
          <a:blip r:embed="rId12"/>
          <a:stretch/>
        </p:blipFill>
        <p:spPr>
          <a:xfrm>
            <a:off x="93240" y="4262040"/>
            <a:ext cx="1800000" cy="1147320"/>
          </a:xfrm>
          <a:prstGeom prst="rect">
            <a:avLst/>
          </a:prstGeom>
          <a:ln w="9525">
            <a:noFill/>
          </a:ln>
        </p:spPr>
      </p:pic>
      <p:pic>
        <p:nvPicPr>
          <p:cNvPr id="217" name="Picture 45"/>
          <p:cNvPicPr/>
          <p:nvPr/>
        </p:nvPicPr>
        <p:blipFill>
          <a:blip r:embed="rId3"/>
          <a:stretch/>
        </p:blipFill>
        <p:spPr>
          <a:xfrm>
            <a:off x="1821240" y="4550040"/>
            <a:ext cx="503640" cy="424080"/>
          </a:xfrm>
          <a:prstGeom prst="rect">
            <a:avLst/>
          </a:prstGeom>
          <a:ln w="9525">
            <a:noFill/>
          </a:ln>
        </p:spPr>
      </p:pic>
      <p:pic>
        <p:nvPicPr>
          <p:cNvPr id="218" name="Picture 46"/>
          <p:cNvPicPr/>
          <p:nvPr/>
        </p:nvPicPr>
        <p:blipFill>
          <a:blip r:embed="rId3"/>
          <a:stretch/>
        </p:blipFill>
        <p:spPr>
          <a:xfrm>
            <a:off x="4197600" y="2121120"/>
            <a:ext cx="503640" cy="424080"/>
          </a:xfrm>
          <a:prstGeom prst="rect">
            <a:avLst/>
          </a:prstGeom>
          <a:ln w="9525">
            <a:noFill/>
          </a:ln>
        </p:spPr>
      </p:pic>
      <p:pic>
        <p:nvPicPr>
          <p:cNvPr id="219" name="Picture 47"/>
          <p:cNvPicPr/>
          <p:nvPr/>
        </p:nvPicPr>
        <p:blipFill>
          <a:blip r:embed="rId3"/>
          <a:stretch/>
        </p:blipFill>
        <p:spPr>
          <a:xfrm>
            <a:off x="6501960" y="2102040"/>
            <a:ext cx="503640" cy="424080"/>
          </a:xfrm>
          <a:prstGeom prst="rect">
            <a:avLst/>
          </a:prstGeom>
          <a:ln w="9525">
            <a:noFill/>
          </a:ln>
        </p:spPr>
      </p:pic>
      <p:pic>
        <p:nvPicPr>
          <p:cNvPr id="220" name="Picture 48"/>
          <p:cNvPicPr/>
          <p:nvPr/>
        </p:nvPicPr>
        <p:blipFill>
          <a:blip r:embed="rId13"/>
          <a:stretch/>
        </p:blipFill>
        <p:spPr>
          <a:xfrm>
            <a:off x="2325240" y="4262040"/>
            <a:ext cx="1872000" cy="1141920"/>
          </a:xfrm>
          <a:prstGeom prst="rect">
            <a:avLst/>
          </a:prstGeom>
          <a:ln w="9525">
            <a:noFill/>
          </a:ln>
        </p:spPr>
      </p:pic>
      <p:pic>
        <p:nvPicPr>
          <p:cNvPr id="221" name="Picture 49"/>
          <p:cNvPicPr/>
          <p:nvPr/>
        </p:nvPicPr>
        <p:blipFill>
          <a:blip r:embed="rId14"/>
          <a:stretch/>
        </p:blipFill>
        <p:spPr>
          <a:xfrm>
            <a:off x="4695120" y="4273200"/>
            <a:ext cx="1878120" cy="1140840"/>
          </a:xfrm>
          <a:prstGeom prst="rect">
            <a:avLst/>
          </a:prstGeom>
          <a:ln w="9525">
            <a:noFill/>
          </a:ln>
        </p:spPr>
      </p:pic>
      <p:pic>
        <p:nvPicPr>
          <p:cNvPr id="222" name="Picture 50"/>
          <p:cNvPicPr/>
          <p:nvPr/>
        </p:nvPicPr>
        <p:blipFill>
          <a:blip r:embed="rId15"/>
          <a:stretch/>
        </p:blipFill>
        <p:spPr>
          <a:xfrm>
            <a:off x="7005960" y="4262040"/>
            <a:ext cx="1897200" cy="1131840"/>
          </a:xfrm>
          <a:prstGeom prst="rect">
            <a:avLst/>
          </a:prstGeom>
          <a:ln w="9525">
            <a:noFill/>
          </a:ln>
        </p:spPr>
      </p:pic>
      <p:pic>
        <p:nvPicPr>
          <p:cNvPr id="223" name="Picture 51"/>
          <p:cNvPicPr/>
          <p:nvPr/>
        </p:nvPicPr>
        <p:blipFill>
          <a:blip r:embed="rId3"/>
          <a:stretch/>
        </p:blipFill>
        <p:spPr>
          <a:xfrm>
            <a:off x="4197600" y="4629960"/>
            <a:ext cx="503640" cy="424080"/>
          </a:xfrm>
          <a:prstGeom prst="rect">
            <a:avLst/>
          </a:prstGeom>
          <a:ln w="9525">
            <a:noFill/>
          </a:ln>
        </p:spPr>
      </p:pic>
      <p:pic>
        <p:nvPicPr>
          <p:cNvPr id="224" name="Picture 52"/>
          <p:cNvPicPr/>
          <p:nvPr/>
        </p:nvPicPr>
        <p:blipFill>
          <a:blip r:embed="rId3"/>
          <a:stretch/>
        </p:blipFill>
        <p:spPr>
          <a:xfrm>
            <a:off x="6573960" y="4629960"/>
            <a:ext cx="503640" cy="424080"/>
          </a:xfrm>
          <a:prstGeom prst="rect">
            <a:avLst/>
          </a:prstGeom>
          <a:ln w="9525">
            <a:noFill/>
          </a:ln>
        </p:spPr>
      </p:pic>
      <p:pic>
        <p:nvPicPr>
          <p:cNvPr id="225" name="Picture 53"/>
          <p:cNvPicPr/>
          <p:nvPr/>
        </p:nvPicPr>
        <p:blipFill>
          <a:blip r:embed="rId16"/>
          <a:stretch/>
        </p:blipFill>
        <p:spPr>
          <a:xfrm>
            <a:off x="93240" y="5646600"/>
            <a:ext cx="1728000" cy="1048320"/>
          </a:xfrm>
          <a:prstGeom prst="rect">
            <a:avLst/>
          </a:prstGeom>
          <a:ln w="9525">
            <a:noFill/>
          </a:ln>
        </p:spPr>
      </p:pic>
      <p:pic>
        <p:nvPicPr>
          <p:cNvPr id="226" name="Picture 54"/>
          <p:cNvPicPr/>
          <p:nvPr/>
        </p:nvPicPr>
        <p:blipFill>
          <a:blip r:embed="rId17"/>
          <a:stretch/>
        </p:blipFill>
        <p:spPr>
          <a:xfrm>
            <a:off x="2325240" y="5630400"/>
            <a:ext cx="1872000" cy="1102680"/>
          </a:xfrm>
          <a:prstGeom prst="rect">
            <a:avLst/>
          </a:prstGeom>
          <a:ln w="9525">
            <a:noFill/>
          </a:ln>
        </p:spPr>
      </p:pic>
      <p:pic>
        <p:nvPicPr>
          <p:cNvPr id="227" name="Picture 55"/>
          <p:cNvPicPr/>
          <p:nvPr/>
        </p:nvPicPr>
        <p:blipFill>
          <a:blip r:embed="rId18"/>
          <a:stretch/>
        </p:blipFill>
        <p:spPr>
          <a:xfrm>
            <a:off x="4701600" y="5608800"/>
            <a:ext cx="1825200" cy="1101240"/>
          </a:xfrm>
          <a:prstGeom prst="rect">
            <a:avLst/>
          </a:prstGeom>
          <a:ln w="9525">
            <a:noFill/>
          </a:ln>
        </p:spPr>
      </p:pic>
      <p:pic>
        <p:nvPicPr>
          <p:cNvPr id="228" name="Picture 56"/>
          <p:cNvPicPr/>
          <p:nvPr/>
        </p:nvPicPr>
        <p:blipFill>
          <a:blip r:embed="rId19"/>
          <a:stretch/>
        </p:blipFill>
        <p:spPr>
          <a:xfrm>
            <a:off x="7005960" y="5630400"/>
            <a:ext cx="1888200" cy="1151640"/>
          </a:xfrm>
          <a:prstGeom prst="rect">
            <a:avLst/>
          </a:prstGeom>
          <a:ln w="9525">
            <a:noFill/>
          </a:ln>
        </p:spPr>
      </p:pic>
      <p:pic>
        <p:nvPicPr>
          <p:cNvPr id="229" name="Picture 57"/>
          <p:cNvPicPr/>
          <p:nvPr/>
        </p:nvPicPr>
        <p:blipFill>
          <a:blip r:embed="rId3"/>
          <a:stretch/>
        </p:blipFill>
        <p:spPr>
          <a:xfrm>
            <a:off x="1821240" y="5990400"/>
            <a:ext cx="503640" cy="424080"/>
          </a:xfrm>
          <a:prstGeom prst="rect">
            <a:avLst/>
          </a:prstGeom>
          <a:ln w="9525">
            <a:noFill/>
          </a:ln>
        </p:spPr>
      </p:pic>
      <p:pic>
        <p:nvPicPr>
          <p:cNvPr id="230" name="Picture 58"/>
          <p:cNvPicPr/>
          <p:nvPr/>
        </p:nvPicPr>
        <p:blipFill>
          <a:blip r:embed="rId3"/>
          <a:stretch/>
        </p:blipFill>
        <p:spPr>
          <a:xfrm>
            <a:off x="4197600" y="5918400"/>
            <a:ext cx="503640" cy="424080"/>
          </a:xfrm>
          <a:prstGeom prst="rect">
            <a:avLst/>
          </a:prstGeom>
          <a:ln w="9525">
            <a:noFill/>
          </a:ln>
        </p:spPr>
      </p:pic>
      <p:pic>
        <p:nvPicPr>
          <p:cNvPr id="231" name="Picture 59"/>
          <p:cNvPicPr/>
          <p:nvPr/>
        </p:nvPicPr>
        <p:blipFill>
          <a:blip r:embed="rId3"/>
          <a:stretch/>
        </p:blipFill>
        <p:spPr>
          <a:xfrm>
            <a:off x="6501960" y="5990400"/>
            <a:ext cx="503640" cy="424080"/>
          </a:xfrm>
          <a:prstGeom prst="rect">
            <a:avLst/>
          </a:prstGeom>
          <a:ln w="9525">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PlaceHolder 1"/>
          <p:cNvSpPr>
            <a:spLocks noGrp="1"/>
          </p:cNvSpPr>
          <p:nvPr>
            <p:ph type="title"/>
          </p:nvPr>
        </p:nvSpPr>
        <p:spPr>
          <a:xfrm>
            <a:off x="457200" y="-27360"/>
            <a:ext cx="8228880" cy="719280"/>
          </a:xfrm>
          <a:prstGeom prst="rect">
            <a:avLst/>
          </a:prstGeom>
          <a:noFill/>
          <a:ln w="0">
            <a:noFill/>
          </a:ln>
        </p:spPr>
        <p:txBody>
          <a:bodyPr lIns="90000" tIns="45000" rIns="90000" bIns="45000" anchor="ctr">
            <a:normAutofit/>
          </a:bodyPr>
          <a:lstStyle/>
          <a:p>
            <a:pPr algn="ctr">
              <a:lnSpc>
                <a:spcPct val="100000"/>
              </a:lnSpc>
            </a:pPr>
            <a:r>
              <a:rPr lang="ru-RU" sz="3200" b="1" spc="-1" dirty="0" err="1" smtClean="0">
                <a:solidFill>
                  <a:srgbClr val="960000"/>
                </a:solidFill>
                <a:latin typeface="Calibri"/>
              </a:rPr>
              <a:t>Интерактивті</a:t>
            </a:r>
            <a:r>
              <a:rPr lang="ru-RU" sz="3200" b="1" spc="-1" dirty="0" smtClean="0">
                <a:solidFill>
                  <a:srgbClr val="960000"/>
                </a:solidFill>
                <a:latin typeface="Calibri"/>
              </a:rPr>
              <a:t> дизайн</a:t>
            </a:r>
            <a:endParaRPr lang="en-GB" sz="3200" b="0" strike="noStrike" spc="-1" dirty="0">
              <a:latin typeface="Arial"/>
            </a:endParaRPr>
          </a:p>
        </p:txBody>
      </p:sp>
      <p:sp>
        <p:nvSpPr>
          <p:cNvPr id="233" name="Заголовок 2"/>
          <p:cNvSpPr txBox="1"/>
          <p:nvPr/>
        </p:nvSpPr>
        <p:spPr>
          <a:xfrm>
            <a:off x="519120" y="561420"/>
            <a:ext cx="8229240" cy="567360"/>
          </a:xfrm>
          <a:prstGeom prst="rect">
            <a:avLst/>
          </a:prstGeom>
          <a:noFill/>
          <a:ln w="0">
            <a:noFill/>
          </a:ln>
        </p:spPr>
        <p:txBody>
          <a:bodyPr lIns="0" tIns="0" rIns="0" bIns="0" anchor="t">
            <a:noAutofit/>
          </a:bodyPr>
          <a:lstStyle/>
          <a:p>
            <a:pPr>
              <a:lnSpc>
                <a:spcPct val="100000"/>
              </a:lnSpc>
              <a:buNone/>
            </a:pPr>
            <a:r>
              <a:rPr lang="ru-RU" sz="4000" u="sng" spc="-1" dirty="0" err="1">
                <a:solidFill>
                  <a:srgbClr val="0E176C"/>
                </a:solidFill>
                <a:latin typeface="Arial"/>
              </a:rPr>
              <a:t>Жұмыс</a:t>
            </a:r>
            <a:r>
              <a:rPr lang="ru-RU" sz="4000" u="sng" spc="-1" dirty="0">
                <a:solidFill>
                  <a:srgbClr val="0E176C"/>
                </a:solidFill>
                <a:latin typeface="Arial"/>
              </a:rPr>
              <a:t> </a:t>
            </a:r>
            <a:r>
              <a:rPr lang="ru-RU" sz="4000" u="sng" spc="-1" dirty="0" err="1">
                <a:solidFill>
                  <a:srgbClr val="0E176C"/>
                </a:solidFill>
                <a:latin typeface="Arial"/>
              </a:rPr>
              <a:t>жылдамдығы</a:t>
            </a:r>
            <a:r>
              <a:rPr lang="ru-RU" sz="4000" u="sng" spc="-1" dirty="0">
                <a:solidFill>
                  <a:srgbClr val="0E176C"/>
                </a:solidFill>
                <a:latin typeface="Arial"/>
              </a:rPr>
              <a:t> мен дизайн </a:t>
            </a:r>
            <a:r>
              <a:rPr lang="ru-RU" sz="4000" u="sng" spc="-1" dirty="0" err="1" smtClean="0">
                <a:solidFill>
                  <a:srgbClr val="0E176C"/>
                </a:solidFill>
                <a:latin typeface="Arial"/>
              </a:rPr>
              <a:t>стилі</a:t>
            </a:r>
            <a:endParaRPr lang="en-US" sz="4000" b="0" u="sng" strike="noStrike" spc="-1" dirty="0">
              <a:solidFill>
                <a:srgbClr val="0E176C"/>
              </a:solidFill>
              <a:uFillTx/>
              <a:latin typeface="Arial"/>
              <a:ea typeface="DejaVu Sans"/>
            </a:endParaRPr>
          </a:p>
        </p:txBody>
      </p:sp>
      <p:sp>
        <p:nvSpPr>
          <p:cNvPr id="234" name="Содержимое 2"/>
          <p:cNvSpPr txBox="1"/>
          <p:nvPr/>
        </p:nvSpPr>
        <p:spPr>
          <a:xfrm>
            <a:off x="519120" y="1629000"/>
            <a:ext cx="3260520" cy="5472360"/>
          </a:xfrm>
          <a:prstGeom prst="rect">
            <a:avLst/>
          </a:prstGeom>
          <a:noFill/>
          <a:ln w="0">
            <a:noFill/>
          </a:ln>
        </p:spPr>
        <p:txBody>
          <a:bodyPr anchor="t">
            <a:normAutofit/>
          </a:bodyPr>
          <a:lstStyle/>
          <a:p>
            <a:pPr marL="343080" indent="-343080">
              <a:lnSpc>
                <a:spcPct val="100000"/>
              </a:lnSpc>
              <a:spcBef>
                <a:spcPts val="641"/>
              </a:spcBef>
              <a:buNone/>
              <a:tabLst>
                <a:tab pos="0" algn="l"/>
              </a:tabLst>
            </a:pPr>
            <a:r>
              <a:rPr lang="kk-KZ" sz="3200" b="1" spc="-1" dirty="0" smtClean="0">
                <a:solidFill>
                  <a:srgbClr val="960000"/>
                </a:solidFill>
                <a:latin typeface="Calibri"/>
              </a:rPr>
              <a:t>Жылдамдық (</a:t>
            </a:r>
            <a:r>
              <a:rPr lang="en-US" sz="3200" b="1" spc="-1" dirty="0" smtClean="0">
                <a:solidFill>
                  <a:srgbClr val="960000"/>
                </a:solidFill>
                <a:latin typeface="Calibri"/>
              </a:rPr>
              <a:t>Speed</a:t>
            </a:r>
            <a:r>
              <a:rPr lang="kk-KZ" sz="3200" b="1" spc="-1" dirty="0" smtClean="0">
                <a:solidFill>
                  <a:srgbClr val="960000"/>
                </a:solidFill>
                <a:latin typeface="Calibri"/>
              </a:rPr>
              <a:t>)</a:t>
            </a:r>
            <a:endParaRPr lang="en-GB" sz="3200" b="1" spc="-1" dirty="0">
              <a:solidFill>
                <a:srgbClr val="960000"/>
              </a:solidFill>
              <a:latin typeface="Calibri"/>
            </a:endParaRPr>
          </a:p>
          <a:p>
            <a:r>
              <a:rPr lang="en-US" sz="2000" b="1" spc="-1" dirty="0" smtClean="0">
                <a:solidFill>
                  <a:srgbClr val="960000"/>
                </a:solidFill>
                <a:latin typeface="Calibri"/>
              </a:rPr>
              <a:t>✅ </a:t>
            </a:r>
            <a:r>
              <a:rPr lang="ru-RU" sz="2000" spc="-1" dirty="0" err="1" smtClean="0">
                <a:solidFill>
                  <a:srgbClr val="A20000"/>
                </a:solidFill>
                <a:latin typeface="Calibri"/>
              </a:rPr>
              <a:t>Артықшылықтары</a:t>
            </a:r>
            <a:r>
              <a:rPr lang="ru-RU" sz="2000" spc="-1" dirty="0" smtClean="0">
                <a:solidFill>
                  <a:srgbClr val="A20000"/>
                </a:solidFill>
                <a:latin typeface="Calibri"/>
              </a:rPr>
              <a:t> </a:t>
            </a:r>
            <a:r>
              <a:rPr lang="ru-RU" sz="2000" spc="-1" dirty="0">
                <a:solidFill>
                  <a:srgbClr val="A20000"/>
                </a:solidFill>
                <a:latin typeface="Calibri"/>
              </a:rPr>
              <a:t>(</a:t>
            </a:r>
            <a:r>
              <a:rPr lang="en-US" sz="2000" spc="-1" dirty="0">
                <a:solidFill>
                  <a:srgbClr val="A20000"/>
                </a:solidFill>
                <a:latin typeface="Calibri"/>
              </a:rPr>
              <a:t>Pros):</a:t>
            </a:r>
          </a:p>
          <a:p>
            <a:r>
              <a:rPr lang="en-US" sz="2000" b="0" strike="noStrike" spc="-1" dirty="0" smtClean="0">
                <a:solidFill>
                  <a:srgbClr val="002060"/>
                </a:solidFill>
                <a:latin typeface="Calibri"/>
              </a:rPr>
              <a:t>- </a:t>
            </a:r>
            <a:r>
              <a:rPr lang="ru-RU" sz="2000" spc="-1" dirty="0" err="1" smtClean="0">
                <a:solidFill>
                  <a:srgbClr val="002060"/>
                </a:solidFill>
                <a:latin typeface="Calibri"/>
              </a:rPr>
              <a:t>Қарапайым</a:t>
            </a:r>
            <a:r>
              <a:rPr lang="ru-RU" sz="2000" spc="-1" dirty="0" smtClean="0">
                <a:solidFill>
                  <a:srgbClr val="002060"/>
                </a:solidFill>
                <a:latin typeface="Calibri"/>
              </a:rPr>
              <a:t> </a:t>
            </a:r>
            <a:r>
              <a:rPr lang="ru-RU" sz="2000" spc="-1" dirty="0">
                <a:solidFill>
                  <a:srgbClr val="002060"/>
                </a:solidFill>
                <a:latin typeface="Calibri"/>
              </a:rPr>
              <a:t>/ </a:t>
            </a:r>
            <a:r>
              <a:rPr lang="ru-RU" sz="2000" spc="-1" dirty="0" err="1">
                <a:solidFill>
                  <a:srgbClr val="002060"/>
                </a:solidFill>
                <a:latin typeface="Calibri"/>
              </a:rPr>
              <a:t>тікелей</a:t>
            </a:r>
            <a:r>
              <a:rPr lang="ru-RU" sz="2000" spc="-1" dirty="0">
                <a:solidFill>
                  <a:srgbClr val="002060"/>
                </a:solidFill>
                <a:latin typeface="Calibri"/>
              </a:rPr>
              <a:t> </a:t>
            </a:r>
            <a:endParaRPr lang="ru-RU" sz="2000" spc="-1" dirty="0" smtClean="0">
              <a:solidFill>
                <a:srgbClr val="002060"/>
              </a:solidFill>
              <a:latin typeface="Calibri"/>
            </a:endParaRPr>
          </a:p>
          <a:p>
            <a:pPr marL="342900" indent="-342900">
              <a:buFontTx/>
              <a:buChar char="-"/>
            </a:pPr>
            <a:r>
              <a:rPr lang="ru-RU" sz="2000" spc="-1" dirty="0" err="1" smtClean="0">
                <a:solidFill>
                  <a:srgbClr val="002060"/>
                </a:solidFill>
                <a:latin typeface="Calibri"/>
              </a:rPr>
              <a:t>Дәл</a:t>
            </a:r>
            <a:r>
              <a:rPr lang="ru-RU" sz="2000" spc="-1" dirty="0" smtClean="0">
                <a:solidFill>
                  <a:srgbClr val="002060"/>
                </a:solidFill>
                <a:latin typeface="Calibri"/>
              </a:rPr>
              <a:t> </a:t>
            </a:r>
            <a:r>
              <a:rPr lang="ru-RU" sz="2000" spc="-1" dirty="0" err="1">
                <a:solidFill>
                  <a:srgbClr val="002060"/>
                </a:solidFill>
                <a:latin typeface="Calibri"/>
              </a:rPr>
              <a:t>және</a:t>
            </a:r>
            <a:r>
              <a:rPr lang="ru-RU" sz="2000" spc="-1" dirty="0">
                <a:solidFill>
                  <a:srgbClr val="002060"/>
                </a:solidFill>
                <a:latin typeface="Calibri"/>
              </a:rPr>
              <a:t> </a:t>
            </a:r>
            <a:r>
              <a:rPr lang="ru-RU" sz="2000" spc="-1" dirty="0" err="1">
                <a:solidFill>
                  <a:srgbClr val="002060"/>
                </a:solidFill>
                <a:latin typeface="Calibri"/>
              </a:rPr>
              <a:t>айқын</a:t>
            </a:r>
            <a:r>
              <a:rPr lang="ru-RU" sz="2000" spc="-1" dirty="0">
                <a:solidFill>
                  <a:srgbClr val="002060"/>
                </a:solidFill>
                <a:latin typeface="Calibri"/>
              </a:rPr>
              <a:t> </a:t>
            </a:r>
            <a:endParaRPr lang="ru-RU" sz="2000" spc="-1" dirty="0" smtClean="0">
              <a:solidFill>
                <a:srgbClr val="002060"/>
              </a:solidFill>
              <a:latin typeface="Calibri"/>
            </a:endParaRPr>
          </a:p>
          <a:p>
            <a:pPr marL="342900" indent="-342900">
              <a:buFontTx/>
              <a:buChar char="-"/>
            </a:pPr>
            <a:r>
              <a:rPr lang="ru-RU" sz="2000" spc="-1" dirty="0" err="1" smtClean="0">
                <a:solidFill>
                  <a:srgbClr val="002060"/>
                </a:solidFill>
                <a:latin typeface="Calibri"/>
              </a:rPr>
              <a:t>Жылдам</a:t>
            </a:r>
            <a:r>
              <a:rPr lang="ru-RU" sz="2000" spc="-1" dirty="0" smtClean="0">
                <a:solidFill>
                  <a:srgbClr val="002060"/>
                </a:solidFill>
                <a:latin typeface="Calibri"/>
              </a:rPr>
              <a:t> </a:t>
            </a:r>
            <a:r>
              <a:rPr lang="ru-RU" sz="2000" spc="-1" dirty="0" err="1">
                <a:solidFill>
                  <a:srgbClr val="002060"/>
                </a:solidFill>
                <a:latin typeface="Calibri"/>
              </a:rPr>
              <a:t>үйренуге</a:t>
            </a:r>
            <a:r>
              <a:rPr lang="ru-RU" sz="2000" spc="-1" dirty="0">
                <a:solidFill>
                  <a:srgbClr val="002060"/>
                </a:solidFill>
                <a:latin typeface="Calibri"/>
              </a:rPr>
              <a:t> </a:t>
            </a:r>
            <a:r>
              <a:rPr lang="ru-RU" sz="2000" spc="-1" dirty="0" err="1">
                <a:solidFill>
                  <a:srgbClr val="002060"/>
                </a:solidFill>
                <a:latin typeface="Calibri"/>
              </a:rPr>
              <a:t>болады</a:t>
            </a:r>
            <a:endParaRPr lang="ru-RU" sz="2000" spc="-1" dirty="0">
              <a:solidFill>
                <a:srgbClr val="002060"/>
              </a:solidFill>
              <a:latin typeface="Calibri"/>
            </a:endParaRPr>
          </a:p>
          <a:p>
            <a:r>
              <a:rPr lang="en-US" sz="2000" b="0" strike="noStrike" spc="-1" dirty="0" smtClean="0">
                <a:solidFill>
                  <a:srgbClr val="002060"/>
                </a:solidFill>
                <a:latin typeface="Calibri"/>
              </a:rPr>
              <a:t>- </a:t>
            </a:r>
            <a:r>
              <a:rPr lang="ru-RU" sz="2000" spc="-1" dirty="0" err="1" smtClean="0">
                <a:solidFill>
                  <a:srgbClr val="002060"/>
                </a:solidFill>
                <a:latin typeface="Calibri"/>
              </a:rPr>
              <a:t>Таныс</a:t>
            </a:r>
            <a:r>
              <a:rPr lang="ru-RU" sz="2000" spc="-1" dirty="0" smtClean="0">
                <a:solidFill>
                  <a:srgbClr val="002060"/>
                </a:solidFill>
                <a:latin typeface="Calibri"/>
              </a:rPr>
              <a:t> </a:t>
            </a:r>
            <a:r>
              <a:rPr lang="ru-RU" sz="2000" spc="-1" dirty="0" err="1">
                <a:solidFill>
                  <a:srgbClr val="002060"/>
                </a:solidFill>
                <a:latin typeface="Calibri"/>
              </a:rPr>
              <a:t>және</a:t>
            </a:r>
            <a:r>
              <a:rPr lang="ru-RU" sz="2000" spc="-1" dirty="0">
                <a:solidFill>
                  <a:srgbClr val="002060"/>
                </a:solidFill>
                <a:latin typeface="Calibri"/>
              </a:rPr>
              <a:t> </a:t>
            </a:r>
            <a:r>
              <a:rPr lang="ru-RU" sz="2000" spc="-1" dirty="0" err="1">
                <a:solidFill>
                  <a:srgbClr val="002060"/>
                </a:solidFill>
                <a:latin typeface="Calibri"/>
              </a:rPr>
              <a:t>болжамды</a:t>
            </a:r>
            <a:r>
              <a:rPr lang="ru-RU" sz="2000" spc="-1" dirty="0">
                <a:solidFill>
                  <a:srgbClr val="002060"/>
                </a:solidFill>
                <a:latin typeface="Calibri"/>
              </a:rPr>
              <a:t> </a:t>
            </a:r>
          </a:p>
          <a:p>
            <a:pPr marL="342900" indent="-342900">
              <a:buFontTx/>
              <a:buChar char="-"/>
            </a:pPr>
            <a:r>
              <a:rPr lang="ru-RU" sz="2000" spc="-1" dirty="0" err="1" smtClean="0">
                <a:solidFill>
                  <a:srgbClr val="002060"/>
                </a:solidFill>
                <a:latin typeface="Calibri"/>
              </a:rPr>
              <a:t>Логикалық</a:t>
            </a:r>
            <a:r>
              <a:rPr lang="ru-RU" sz="2000" spc="-1" dirty="0" smtClean="0">
                <a:solidFill>
                  <a:srgbClr val="002060"/>
                </a:solidFill>
                <a:latin typeface="Calibri"/>
              </a:rPr>
              <a:t> </a:t>
            </a:r>
          </a:p>
          <a:p>
            <a:pPr marL="342900" indent="-342900">
              <a:buFontTx/>
              <a:buChar char="-"/>
            </a:pPr>
            <a:endParaRPr lang="ru-RU" sz="2000" spc="-1" dirty="0" smtClean="0">
              <a:solidFill>
                <a:srgbClr val="002060"/>
              </a:solidFill>
              <a:latin typeface="Calibri"/>
            </a:endParaRPr>
          </a:p>
          <a:p>
            <a:r>
              <a:rPr lang="en-US" sz="2000" spc="-1" dirty="0">
                <a:solidFill>
                  <a:srgbClr val="A20000"/>
                </a:solidFill>
                <a:latin typeface="Calibri"/>
              </a:rPr>
              <a:t>❌ </a:t>
            </a:r>
            <a:r>
              <a:rPr lang="ru-RU" sz="2000" spc="-1" dirty="0" err="1">
                <a:solidFill>
                  <a:srgbClr val="A20000"/>
                </a:solidFill>
                <a:latin typeface="Calibri"/>
              </a:rPr>
              <a:t>Кемшілігі</a:t>
            </a:r>
            <a:r>
              <a:rPr lang="ru-RU" sz="2000" spc="-1" dirty="0">
                <a:solidFill>
                  <a:srgbClr val="A20000"/>
                </a:solidFill>
                <a:latin typeface="Calibri"/>
              </a:rPr>
              <a:t> (</a:t>
            </a:r>
            <a:r>
              <a:rPr lang="en-US" sz="2000" spc="-1" dirty="0">
                <a:solidFill>
                  <a:srgbClr val="A20000"/>
                </a:solidFill>
                <a:latin typeface="Calibri"/>
              </a:rPr>
              <a:t>Cons):</a:t>
            </a:r>
          </a:p>
          <a:p>
            <a:r>
              <a:rPr lang="ru-RU" sz="2000" spc="-1" dirty="0" err="1">
                <a:solidFill>
                  <a:srgbClr val="002060"/>
                </a:solidFill>
                <a:latin typeface="Calibri"/>
              </a:rPr>
              <a:t>Зеріктіреді</a:t>
            </a:r>
            <a:r>
              <a:rPr lang="ru-RU" sz="2000" spc="-1" dirty="0">
                <a:solidFill>
                  <a:srgbClr val="002060"/>
                </a:solidFill>
                <a:latin typeface="Calibri"/>
              </a:rPr>
              <a:t> </a:t>
            </a:r>
            <a:endParaRPr lang="en-US" sz="2000" spc="-1" dirty="0">
              <a:solidFill>
                <a:srgbClr val="002060"/>
              </a:solidFill>
              <a:latin typeface="Calibri"/>
            </a:endParaRPr>
          </a:p>
          <a:p>
            <a:pPr marL="342900" indent="-342900">
              <a:buFontTx/>
              <a:buChar char="-"/>
            </a:pPr>
            <a:endParaRPr lang="ru-RU" sz="2000" spc="-1" dirty="0">
              <a:solidFill>
                <a:srgbClr val="002060"/>
              </a:solidFill>
              <a:latin typeface="Calibri"/>
            </a:endParaRPr>
          </a:p>
          <a:p>
            <a:pPr marL="343080" indent="-343080" algn="ctr">
              <a:lnSpc>
                <a:spcPct val="100000"/>
              </a:lnSpc>
              <a:spcBef>
                <a:spcPts val="641"/>
              </a:spcBef>
              <a:buNone/>
              <a:tabLst>
                <a:tab pos="0" algn="l"/>
              </a:tabLst>
            </a:pPr>
            <a:endParaRPr lang="en-GB" sz="3200" b="0" strike="noStrike" spc="-1" dirty="0">
              <a:latin typeface="Times New Roman"/>
            </a:endParaRPr>
          </a:p>
        </p:txBody>
      </p:sp>
      <p:sp>
        <p:nvSpPr>
          <p:cNvPr id="235" name="Содержимое 6"/>
          <p:cNvSpPr/>
          <p:nvPr/>
        </p:nvSpPr>
        <p:spPr>
          <a:xfrm>
            <a:off x="5076360" y="1565640"/>
            <a:ext cx="3888000" cy="5247720"/>
          </a:xfrm>
          <a:prstGeom prst="rect">
            <a:avLst/>
          </a:prstGeom>
          <a:noFill/>
          <a:ln w="0">
            <a:noFill/>
          </a:ln>
        </p:spPr>
        <p:style>
          <a:lnRef idx="0">
            <a:scrgbClr r="0" g="0" b="0"/>
          </a:lnRef>
          <a:fillRef idx="0">
            <a:scrgbClr r="0" g="0" b="0"/>
          </a:fillRef>
          <a:effectRef idx="0">
            <a:scrgbClr r="0" g="0" b="0"/>
          </a:effectRef>
          <a:fontRef idx="minor"/>
        </p:style>
        <p:txBody>
          <a:bodyPr anchor="t">
            <a:normAutofit fontScale="93500"/>
          </a:bodyPr>
          <a:lstStyle/>
          <a:p>
            <a:r>
              <a:rPr lang="ru-RU" sz="3400" b="1" spc="-1" dirty="0">
                <a:solidFill>
                  <a:srgbClr val="960000"/>
                </a:solidFill>
                <a:latin typeface="Calibri"/>
              </a:rPr>
              <a:t>Стиль (</a:t>
            </a:r>
            <a:r>
              <a:rPr lang="en-US" sz="3400" b="1" spc="-1" dirty="0">
                <a:solidFill>
                  <a:srgbClr val="960000"/>
                </a:solidFill>
                <a:latin typeface="Calibri"/>
              </a:rPr>
              <a:t>Style)</a:t>
            </a:r>
            <a:endParaRPr lang="kk-KZ" sz="3400" b="1" spc="-1" dirty="0">
              <a:solidFill>
                <a:srgbClr val="960000"/>
              </a:solidFill>
              <a:latin typeface="Calibri"/>
            </a:endParaRPr>
          </a:p>
          <a:p>
            <a:r>
              <a:rPr lang="en-US" sz="2100" spc="-1" dirty="0">
                <a:solidFill>
                  <a:srgbClr val="A20000"/>
                </a:solidFill>
                <a:latin typeface="Calibri"/>
              </a:rPr>
              <a:t>✅ </a:t>
            </a:r>
            <a:r>
              <a:rPr lang="kk-KZ" sz="2100" spc="-1" dirty="0" smtClean="0">
                <a:solidFill>
                  <a:srgbClr val="A20000"/>
                </a:solidFill>
                <a:latin typeface="Calibri"/>
              </a:rPr>
              <a:t>А</a:t>
            </a:r>
            <a:r>
              <a:rPr lang="ru-RU" sz="2100" spc="-1" dirty="0" err="1" smtClean="0">
                <a:solidFill>
                  <a:srgbClr val="A20000"/>
                </a:solidFill>
                <a:latin typeface="Calibri"/>
              </a:rPr>
              <a:t>ртықшылықтары</a:t>
            </a:r>
            <a:r>
              <a:rPr lang="ru-RU" sz="2100" spc="-1" dirty="0" smtClean="0">
                <a:solidFill>
                  <a:srgbClr val="A20000"/>
                </a:solidFill>
                <a:latin typeface="Calibri"/>
              </a:rPr>
              <a:t> </a:t>
            </a:r>
            <a:r>
              <a:rPr lang="ru-RU" sz="2100" spc="-1" dirty="0">
                <a:solidFill>
                  <a:srgbClr val="A20000"/>
                </a:solidFill>
                <a:latin typeface="Calibri"/>
              </a:rPr>
              <a:t>(</a:t>
            </a:r>
            <a:r>
              <a:rPr lang="en-US" sz="2100" spc="-1" dirty="0">
                <a:solidFill>
                  <a:srgbClr val="A20000"/>
                </a:solidFill>
                <a:latin typeface="Calibri"/>
              </a:rPr>
              <a:t>Pros):</a:t>
            </a:r>
          </a:p>
          <a:p>
            <a:r>
              <a:rPr lang="en-US" sz="2100" spc="-1" dirty="0">
                <a:solidFill>
                  <a:srgbClr val="002060"/>
                </a:solidFill>
                <a:latin typeface="Calibri"/>
              </a:rPr>
              <a:t>- </a:t>
            </a:r>
            <a:r>
              <a:rPr lang="ru-RU" sz="2100" spc="-1" dirty="0" err="1">
                <a:solidFill>
                  <a:srgbClr val="002060"/>
                </a:solidFill>
                <a:latin typeface="Calibri"/>
              </a:rPr>
              <a:t>Көңіл</a:t>
            </a:r>
            <a:r>
              <a:rPr lang="ru-RU" sz="2100" spc="-1" dirty="0">
                <a:solidFill>
                  <a:srgbClr val="002060"/>
                </a:solidFill>
                <a:latin typeface="Calibri"/>
              </a:rPr>
              <a:t> </a:t>
            </a:r>
            <a:r>
              <a:rPr lang="ru-RU" sz="2100" spc="-1" dirty="0" err="1">
                <a:solidFill>
                  <a:srgbClr val="002060"/>
                </a:solidFill>
                <a:latin typeface="Calibri"/>
              </a:rPr>
              <a:t>көтереді</a:t>
            </a:r>
            <a:endParaRPr lang="ru-RU" sz="2100" spc="-1" dirty="0">
              <a:solidFill>
                <a:srgbClr val="002060"/>
              </a:solidFill>
              <a:latin typeface="Calibri"/>
            </a:endParaRPr>
          </a:p>
          <a:p>
            <a:r>
              <a:rPr lang="en-US" sz="2100" spc="-1" dirty="0">
                <a:solidFill>
                  <a:srgbClr val="002060"/>
                </a:solidFill>
                <a:latin typeface="Calibri"/>
              </a:rPr>
              <a:t>- </a:t>
            </a:r>
            <a:r>
              <a:rPr lang="ru-RU" sz="2100" spc="-1" dirty="0" err="1">
                <a:solidFill>
                  <a:srgbClr val="002060"/>
                </a:solidFill>
                <a:latin typeface="Calibri"/>
              </a:rPr>
              <a:t>Қатыстырушы</a:t>
            </a:r>
            <a:endParaRPr lang="ru-RU" sz="2100" spc="-1" dirty="0">
              <a:solidFill>
                <a:srgbClr val="002060"/>
              </a:solidFill>
              <a:latin typeface="Calibri"/>
            </a:endParaRPr>
          </a:p>
          <a:p>
            <a:r>
              <a:rPr lang="en-US" sz="2100" spc="-1" dirty="0">
                <a:solidFill>
                  <a:srgbClr val="002060"/>
                </a:solidFill>
                <a:latin typeface="Calibri"/>
              </a:rPr>
              <a:t>- </a:t>
            </a:r>
            <a:r>
              <a:rPr lang="ru-RU" sz="2100" spc="-1" dirty="0" err="1">
                <a:solidFill>
                  <a:srgbClr val="002060"/>
                </a:solidFill>
                <a:latin typeface="Calibri"/>
              </a:rPr>
              <a:t>Жағымды</a:t>
            </a:r>
            <a:r>
              <a:rPr lang="ru-RU" sz="2100" spc="-1" dirty="0">
                <a:solidFill>
                  <a:srgbClr val="002060"/>
                </a:solidFill>
                <a:latin typeface="Calibri"/>
              </a:rPr>
              <a:t> </a:t>
            </a:r>
            <a:r>
              <a:rPr lang="ru-RU" sz="2100" spc="-1" dirty="0" err="1">
                <a:solidFill>
                  <a:srgbClr val="002060"/>
                </a:solidFill>
                <a:latin typeface="Calibri"/>
              </a:rPr>
              <a:t>тәжірибе</a:t>
            </a:r>
            <a:r>
              <a:rPr lang="ru-RU" sz="2100" spc="-1" dirty="0">
                <a:solidFill>
                  <a:srgbClr val="002060"/>
                </a:solidFill>
                <a:latin typeface="Calibri"/>
              </a:rPr>
              <a:t> </a:t>
            </a:r>
            <a:r>
              <a:rPr lang="ru-RU" sz="2100" spc="-1" dirty="0" err="1">
                <a:solidFill>
                  <a:srgbClr val="002060"/>
                </a:solidFill>
                <a:latin typeface="Calibri"/>
              </a:rPr>
              <a:t>сыйлайды</a:t>
            </a:r>
            <a:endParaRPr lang="ru-RU" sz="2100" spc="-1" dirty="0">
              <a:solidFill>
                <a:srgbClr val="002060"/>
              </a:solidFill>
              <a:latin typeface="Calibri"/>
            </a:endParaRPr>
          </a:p>
          <a:p>
            <a:r>
              <a:rPr lang="en-US" sz="2100" spc="-1" dirty="0">
                <a:solidFill>
                  <a:srgbClr val="002060"/>
                </a:solidFill>
                <a:latin typeface="Calibri"/>
              </a:rPr>
              <a:t>- </a:t>
            </a:r>
            <a:r>
              <a:rPr lang="ru-RU" sz="2100" spc="-1" dirty="0">
                <a:solidFill>
                  <a:srgbClr val="002060"/>
                </a:solidFill>
                <a:latin typeface="Calibri"/>
              </a:rPr>
              <a:t>Бренд </a:t>
            </a:r>
            <a:r>
              <a:rPr lang="ru-RU" sz="2100" spc="-1" dirty="0" err="1">
                <a:solidFill>
                  <a:srgbClr val="002060"/>
                </a:solidFill>
                <a:latin typeface="Calibri"/>
              </a:rPr>
              <a:t>қалыптастырады</a:t>
            </a:r>
            <a:endParaRPr lang="kk-KZ" sz="2100" spc="-1" dirty="0">
              <a:solidFill>
                <a:srgbClr val="002060"/>
              </a:solidFill>
              <a:latin typeface="Calibri"/>
            </a:endParaRPr>
          </a:p>
          <a:p>
            <a:pPr marL="342900" indent="-342900">
              <a:buFontTx/>
              <a:buChar char="-"/>
            </a:pPr>
            <a:r>
              <a:rPr lang="ru-RU" sz="2100" spc="-1" dirty="0" err="1" smtClean="0">
                <a:solidFill>
                  <a:srgbClr val="002060"/>
                </a:solidFill>
                <a:latin typeface="Calibri"/>
              </a:rPr>
              <a:t>Жаңашыл</a:t>
            </a:r>
            <a:r>
              <a:rPr lang="ru-RU" sz="2100" spc="-1" dirty="0" smtClean="0">
                <a:solidFill>
                  <a:srgbClr val="002060"/>
                </a:solidFill>
                <a:latin typeface="Calibri"/>
              </a:rPr>
              <a:t> </a:t>
            </a:r>
            <a:r>
              <a:rPr lang="ru-RU" sz="2100" spc="-1" dirty="0" err="1">
                <a:solidFill>
                  <a:srgbClr val="002060"/>
                </a:solidFill>
                <a:latin typeface="Calibri"/>
              </a:rPr>
              <a:t>және</a:t>
            </a:r>
            <a:r>
              <a:rPr lang="ru-RU" sz="2100" spc="-1" dirty="0">
                <a:solidFill>
                  <a:srgbClr val="002060"/>
                </a:solidFill>
                <a:latin typeface="Calibri"/>
              </a:rPr>
              <a:t> </a:t>
            </a:r>
            <a:r>
              <a:rPr lang="ru-RU" sz="2100" spc="-1" dirty="0" smtClean="0">
                <a:solidFill>
                  <a:srgbClr val="002060"/>
                </a:solidFill>
                <a:latin typeface="Calibri"/>
              </a:rPr>
              <a:t>дара</a:t>
            </a:r>
          </a:p>
          <a:p>
            <a:pPr marL="342900" indent="-342900">
              <a:buFontTx/>
              <a:buChar char="-"/>
            </a:pPr>
            <a:endParaRPr lang="ru-RU" sz="2100" spc="-1" dirty="0">
              <a:solidFill>
                <a:srgbClr val="002060"/>
              </a:solidFill>
              <a:latin typeface="Calibri"/>
            </a:endParaRPr>
          </a:p>
          <a:p>
            <a:r>
              <a:rPr lang="en-US" sz="2100" spc="-1" dirty="0">
                <a:solidFill>
                  <a:srgbClr val="A20000"/>
                </a:solidFill>
                <a:latin typeface="Calibri"/>
              </a:rPr>
              <a:t>❌ </a:t>
            </a:r>
            <a:r>
              <a:rPr lang="ru-RU" sz="2100" spc="-1" dirty="0" err="1">
                <a:solidFill>
                  <a:srgbClr val="A20000"/>
                </a:solidFill>
                <a:latin typeface="Calibri"/>
              </a:rPr>
              <a:t>Кемшіліктері</a:t>
            </a:r>
            <a:r>
              <a:rPr lang="ru-RU" sz="2100" spc="-1" dirty="0">
                <a:solidFill>
                  <a:srgbClr val="A20000"/>
                </a:solidFill>
                <a:latin typeface="Calibri"/>
              </a:rPr>
              <a:t> (</a:t>
            </a:r>
            <a:r>
              <a:rPr lang="en-US" sz="2100" spc="-1" dirty="0">
                <a:solidFill>
                  <a:srgbClr val="A20000"/>
                </a:solidFill>
                <a:latin typeface="Calibri"/>
              </a:rPr>
              <a:t>Cons):</a:t>
            </a:r>
          </a:p>
          <a:p>
            <a:pPr marL="342900" indent="-342900">
              <a:buFontTx/>
              <a:buChar char="-"/>
            </a:pPr>
            <a:r>
              <a:rPr lang="ru-RU" sz="2100" spc="-1" dirty="0" err="1" smtClean="0">
                <a:solidFill>
                  <a:srgbClr val="002060"/>
                </a:solidFill>
                <a:latin typeface="Calibri"/>
              </a:rPr>
              <a:t>Мазмұнды</a:t>
            </a:r>
            <a:r>
              <a:rPr lang="ru-RU" sz="2100" spc="-1" dirty="0" smtClean="0">
                <a:solidFill>
                  <a:srgbClr val="002060"/>
                </a:solidFill>
                <a:latin typeface="Calibri"/>
              </a:rPr>
              <a:t> </a:t>
            </a:r>
            <a:r>
              <a:rPr lang="ru-RU" sz="2100" spc="-1" dirty="0" err="1">
                <a:solidFill>
                  <a:srgbClr val="002060"/>
                </a:solidFill>
                <a:latin typeface="Calibri"/>
              </a:rPr>
              <a:t>көлеңкеде</a:t>
            </a:r>
            <a:r>
              <a:rPr lang="ru-RU" sz="2100" spc="-1" dirty="0">
                <a:solidFill>
                  <a:srgbClr val="002060"/>
                </a:solidFill>
                <a:latin typeface="Calibri"/>
              </a:rPr>
              <a:t> </a:t>
            </a:r>
            <a:r>
              <a:rPr lang="ru-RU" sz="2100" spc="-1" dirty="0" err="1" smtClean="0">
                <a:solidFill>
                  <a:srgbClr val="002060"/>
                </a:solidFill>
                <a:latin typeface="Calibri"/>
              </a:rPr>
              <a:t>қалдырады</a:t>
            </a:r>
            <a:r>
              <a:rPr lang="ru-RU" sz="2100" spc="-1" dirty="0" smtClean="0">
                <a:solidFill>
                  <a:srgbClr val="002060"/>
                </a:solidFill>
                <a:latin typeface="Calibri"/>
              </a:rPr>
              <a:t> </a:t>
            </a:r>
          </a:p>
          <a:p>
            <a:pPr marL="342900" indent="-342900">
              <a:buFontTx/>
              <a:buChar char="-"/>
            </a:pPr>
            <a:r>
              <a:rPr lang="ru-RU" sz="2100" spc="-1" dirty="0" err="1" smtClean="0">
                <a:solidFill>
                  <a:srgbClr val="002060"/>
                </a:solidFill>
                <a:latin typeface="Calibri"/>
              </a:rPr>
              <a:t>Көп</a:t>
            </a:r>
            <a:r>
              <a:rPr lang="ru-RU" sz="2100" spc="-1" dirty="0" smtClean="0">
                <a:solidFill>
                  <a:srgbClr val="002060"/>
                </a:solidFill>
                <a:latin typeface="Calibri"/>
              </a:rPr>
              <a:t> </a:t>
            </a:r>
            <a:r>
              <a:rPr lang="ru-RU" sz="2100" spc="-1" dirty="0" err="1">
                <a:solidFill>
                  <a:srgbClr val="002060"/>
                </a:solidFill>
                <a:latin typeface="Calibri"/>
              </a:rPr>
              <a:t>уақыт</a:t>
            </a:r>
            <a:r>
              <a:rPr lang="ru-RU" sz="2100" spc="-1" dirty="0">
                <a:solidFill>
                  <a:srgbClr val="002060"/>
                </a:solidFill>
                <a:latin typeface="Calibri"/>
              </a:rPr>
              <a:t> </a:t>
            </a:r>
            <a:r>
              <a:rPr lang="ru-RU" sz="2100" spc="-1" dirty="0" err="1">
                <a:solidFill>
                  <a:srgbClr val="002060"/>
                </a:solidFill>
                <a:latin typeface="Calibri"/>
              </a:rPr>
              <a:t>алады</a:t>
            </a:r>
            <a:r>
              <a:rPr lang="ru-RU" sz="2100" spc="-1" dirty="0">
                <a:solidFill>
                  <a:srgbClr val="002060"/>
                </a:solidFill>
                <a:latin typeface="Calibri"/>
              </a:rPr>
              <a:t> </a:t>
            </a:r>
            <a:endParaRPr lang="ru-RU" sz="2100" spc="-1" dirty="0" smtClean="0">
              <a:solidFill>
                <a:srgbClr val="002060"/>
              </a:solidFill>
              <a:latin typeface="Calibri"/>
            </a:endParaRPr>
          </a:p>
          <a:p>
            <a:pPr marL="342900" indent="-342900">
              <a:buFontTx/>
              <a:buChar char="-"/>
            </a:pPr>
            <a:r>
              <a:rPr lang="ru-RU" sz="2100" spc="-1" dirty="0" err="1">
                <a:solidFill>
                  <a:srgbClr val="002060"/>
                </a:solidFill>
                <a:latin typeface="Calibri"/>
              </a:rPr>
              <a:t>П</a:t>
            </a:r>
            <a:r>
              <a:rPr lang="ru-RU" sz="2100" spc="-1" dirty="0" err="1" smtClean="0">
                <a:solidFill>
                  <a:srgbClr val="002060"/>
                </a:solidFill>
                <a:latin typeface="Calibri"/>
              </a:rPr>
              <a:t>айдаланушыны</a:t>
            </a:r>
            <a:r>
              <a:rPr lang="ru-RU" sz="2100" spc="-1" dirty="0" smtClean="0">
                <a:solidFill>
                  <a:srgbClr val="002060"/>
                </a:solidFill>
                <a:latin typeface="Calibri"/>
              </a:rPr>
              <a:t> </a:t>
            </a:r>
            <a:r>
              <a:rPr lang="ru-RU" sz="2100" spc="-1" dirty="0" err="1" smtClean="0">
                <a:solidFill>
                  <a:srgbClr val="002060"/>
                </a:solidFill>
                <a:latin typeface="Calibri"/>
              </a:rPr>
              <a:t>шаршатады</a:t>
            </a:r>
            <a:endParaRPr lang="ru-RU" sz="2100" spc="-1" dirty="0" smtClean="0">
              <a:solidFill>
                <a:srgbClr val="002060"/>
              </a:solidFill>
              <a:latin typeface="Calibri"/>
            </a:endParaRPr>
          </a:p>
          <a:p>
            <a:pPr marL="342900" indent="-342900">
              <a:buFontTx/>
              <a:buChar char="-"/>
            </a:pPr>
            <a:r>
              <a:rPr lang="ru-RU" sz="2100" spc="-1" dirty="0" smtClean="0">
                <a:solidFill>
                  <a:srgbClr val="002060"/>
                </a:solidFill>
                <a:latin typeface="Calibri"/>
              </a:rPr>
              <a:t>Тез </a:t>
            </a:r>
            <a:r>
              <a:rPr lang="ru-RU" sz="2100" spc="-1" dirty="0" err="1">
                <a:solidFill>
                  <a:srgbClr val="002060"/>
                </a:solidFill>
                <a:latin typeface="Calibri"/>
              </a:rPr>
              <a:t>ескіріп</a:t>
            </a:r>
            <a:r>
              <a:rPr lang="ru-RU" sz="2100" spc="-1" dirty="0">
                <a:solidFill>
                  <a:srgbClr val="002060"/>
                </a:solidFill>
                <a:latin typeface="Calibri"/>
              </a:rPr>
              <a:t> </a:t>
            </a:r>
            <a:r>
              <a:rPr lang="ru-RU" sz="2100" spc="-1" dirty="0" err="1" smtClean="0">
                <a:solidFill>
                  <a:srgbClr val="002060"/>
                </a:solidFill>
                <a:latin typeface="Calibri"/>
              </a:rPr>
              <a:t>қалады</a:t>
            </a:r>
            <a:endParaRPr lang="ru-RU" sz="2100" spc="-1" dirty="0" smtClean="0">
              <a:solidFill>
                <a:srgbClr val="002060"/>
              </a:solidFill>
              <a:latin typeface="Calibri"/>
            </a:endParaRPr>
          </a:p>
          <a:p>
            <a:pPr marL="342900" indent="-342900">
              <a:buFontTx/>
              <a:buChar char="-"/>
            </a:pPr>
            <a:r>
              <a:rPr lang="ru-RU" sz="2100" spc="-1" dirty="0" err="1" smtClean="0">
                <a:solidFill>
                  <a:srgbClr val="002060"/>
                </a:solidFill>
                <a:latin typeface="Calibri"/>
              </a:rPr>
              <a:t>Қажетсіз</a:t>
            </a:r>
            <a:r>
              <a:rPr lang="ru-RU" sz="2100" spc="-1" dirty="0" smtClean="0">
                <a:solidFill>
                  <a:srgbClr val="002060"/>
                </a:solidFill>
                <a:latin typeface="Calibri"/>
              </a:rPr>
              <a:t> </a:t>
            </a:r>
            <a:r>
              <a:rPr lang="ru-RU" sz="2100" spc="-1" dirty="0" err="1">
                <a:solidFill>
                  <a:srgbClr val="002060"/>
                </a:solidFill>
                <a:latin typeface="Calibri"/>
              </a:rPr>
              <a:t>болуы</a:t>
            </a:r>
            <a:r>
              <a:rPr lang="ru-RU" sz="2100" spc="-1" dirty="0">
                <a:solidFill>
                  <a:srgbClr val="002060"/>
                </a:solidFill>
                <a:latin typeface="Calibri"/>
              </a:rPr>
              <a:t> </a:t>
            </a:r>
            <a:r>
              <a:rPr lang="ru-RU" sz="2100" spc="-1" dirty="0" err="1">
                <a:solidFill>
                  <a:srgbClr val="002060"/>
                </a:solidFill>
                <a:latin typeface="Calibri"/>
              </a:rPr>
              <a:t>мүмкін</a:t>
            </a:r>
            <a:endParaRPr lang="en-US" sz="2100" spc="-1" dirty="0">
              <a:solidFill>
                <a:srgbClr val="00206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PlaceHolder 1"/>
          <p:cNvSpPr>
            <a:spLocks noGrp="1"/>
          </p:cNvSpPr>
          <p:nvPr>
            <p:ph type="title"/>
          </p:nvPr>
        </p:nvSpPr>
        <p:spPr>
          <a:xfrm>
            <a:off x="457200" y="-27360"/>
            <a:ext cx="8228880" cy="719280"/>
          </a:xfrm>
          <a:prstGeom prst="rect">
            <a:avLst/>
          </a:prstGeom>
          <a:noFill/>
          <a:ln w="0">
            <a:noFill/>
          </a:ln>
        </p:spPr>
        <p:txBody>
          <a:bodyPr lIns="90000" tIns="45000" rIns="90000" bIns="45000" anchor="ctr">
            <a:normAutofit/>
          </a:bodyPr>
          <a:lstStyle/>
          <a:p>
            <a:pPr algn="ctr">
              <a:lnSpc>
                <a:spcPct val="100000"/>
              </a:lnSpc>
            </a:pPr>
            <a:r>
              <a:rPr lang="ru-RU" sz="3200" b="1" spc="-1" dirty="0" err="1" smtClean="0">
                <a:solidFill>
                  <a:srgbClr val="960000"/>
                </a:solidFill>
                <a:latin typeface="Calibri"/>
              </a:rPr>
              <a:t>Интерактивті</a:t>
            </a:r>
            <a:r>
              <a:rPr lang="ru-RU" sz="3200" b="1" spc="-1" dirty="0" smtClean="0">
                <a:solidFill>
                  <a:srgbClr val="960000"/>
                </a:solidFill>
                <a:latin typeface="Calibri"/>
              </a:rPr>
              <a:t> дизайн</a:t>
            </a:r>
            <a:endParaRPr lang="en-GB" sz="3200" b="0" strike="noStrike" spc="-1" dirty="0">
              <a:latin typeface="Arial"/>
            </a:endParaRPr>
          </a:p>
        </p:txBody>
      </p:sp>
      <p:sp>
        <p:nvSpPr>
          <p:cNvPr id="237" name="Содержимое 4"/>
          <p:cNvSpPr txBox="1"/>
          <p:nvPr/>
        </p:nvSpPr>
        <p:spPr>
          <a:xfrm>
            <a:off x="4848840" y="1691640"/>
            <a:ext cx="4104000" cy="2520000"/>
          </a:xfrm>
          <a:prstGeom prst="rect">
            <a:avLst/>
          </a:prstGeom>
          <a:noFill/>
          <a:ln w="0">
            <a:noFill/>
          </a:ln>
        </p:spPr>
        <p:txBody>
          <a:bodyPr anchor="t">
            <a:noAutofit/>
          </a:bodyPr>
          <a:lstStyle/>
          <a:p>
            <a:pPr marL="343080" indent="-343080" algn="ctr">
              <a:lnSpc>
                <a:spcPct val="100000"/>
              </a:lnSpc>
              <a:spcBef>
                <a:spcPts val="799"/>
              </a:spcBef>
              <a:buNone/>
              <a:tabLst>
                <a:tab pos="0" algn="l"/>
              </a:tabLst>
            </a:pPr>
            <a:r>
              <a:rPr lang="en-US" sz="4000" b="0" strike="noStrike" spc="-1" dirty="0">
                <a:solidFill>
                  <a:srgbClr val="A20000"/>
                </a:solidFill>
                <a:latin typeface="Calibri"/>
              </a:rPr>
              <a:t>“The best interface is no interface at all”</a:t>
            </a:r>
            <a:r>
              <a:rPr lang="en-US" sz="4000" b="0" strike="noStrike" spc="-1" dirty="0">
                <a:solidFill>
                  <a:srgbClr val="002060"/>
                </a:solidFill>
                <a:latin typeface="Calibri"/>
              </a:rPr>
              <a:t> </a:t>
            </a:r>
            <a:endParaRPr lang="en-GB" sz="4000" b="0" strike="noStrike" spc="-1" dirty="0">
              <a:latin typeface="Times New Roman"/>
            </a:endParaRPr>
          </a:p>
          <a:p>
            <a:pPr marL="343080" indent="-343080" algn="ctr">
              <a:lnSpc>
                <a:spcPct val="100000"/>
              </a:lnSpc>
              <a:spcBef>
                <a:spcPts val="799"/>
              </a:spcBef>
              <a:buNone/>
              <a:tabLst>
                <a:tab pos="0" algn="l"/>
              </a:tabLst>
            </a:pPr>
            <a:r>
              <a:rPr lang="en-US" sz="4000" b="0" strike="noStrike" spc="-1" dirty="0">
                <a:solidFill>
                  <a:srgbClr val="002060"/>
                </a:solidFill>
                <a:latin typeface="Calibri"/>
              </a:rPr>
              <a:t>(G. Krishna)</a:t>
            </a:r>
            <a:endParaRPr lang="en-GB" sz="4000" b="0" strike="noStrike" spc="-1" dirty="0">
              <a:latin typeface="Times New Roman"/>
            </a:endParaRPr>
          </a:p>
        </p:txBody>
      </p:sp>
      <p:pic>
        <p:nvPicPr>
          <p:cNvPr id="238" name="Picture 2"/>
          <p:cNvPicPr/>
          <p:nvPr/>
        </p:nvPicPr>
        <p:blipFill>
          <a:blip r:embed="rId3"/>
          <a:stretch/>
        </p:blipFill>
        <p:spPr>
          <a:xfrm>
            <a:off x="168480" y="1760040"/>
            <a:ext cx="4392000" cy="2523600"/>
          </a:xfrm>
          <a:prstGeom prst="rect">
            <a:avLst/>
          </a:prstGeom>
          <a:ln w="9525">
            <a:noFill/>
          </a:ln>
        </p:spPr>
      </p:pic>
      <p:pic>
        <p:nvPicPr>
          <p:cNvPr id="239" name="Picture 3"/>
          <p:cNvPicPr/>
          <p:nvPr/>
        </p:nvPicPr>
        <p:blipFill>
          <a:blip r:embed="rId4"/>
          <a:stretch/>
        </p:blipFill>
        <p:spPr>
          <a:xfrm>
            <a:off x="132840" y="4356000"/>
            <a:ext cx="4505400" cy="2448000"/>
          </a:xfrm>
          <a:prstGeom prst="rect">
            <a:avLst/>
          </a:prstGeom>
          <a:ln w="9525">
            <a:noFill/>
          </a:ln>
        </p:spPr>
      </p:pic>
      <p:pic>
        <p:nvPicPr>
          <p:cNvPr id="240" name="Picture 4"/>
          <p:cNvPicPr/>
          <p:nvPr/>
        </p:nvPicPr>
        <p:blipFill>
          <a:blip r:embed="rId5"/>
          <a:stretch/>
        </p:blipFill>
        <p:spPr>
          <a:xfrm>
            <a:off x="4792680" y="4356000"/>
            <a:ext cx="4279320" cy="2448000"/>
          </a:xfrm>
          <a:prstGeom prst="rect">
            <a:avLst/>
          </a:prstGeom>
          <a:ln w="9525">
            <a:noFill/>
          </a:ln>
        </p:spPr>
      </p:pic>
      <p:sp>
        <p:nvSpPr>
          <p:cNvPr id="241" name="Заголовок 1"/>
          <p:cNvSpPr txBox="1"/>
          <p:nvPr/>
        </p:nvSpPr>
        <p:spPr>
          <a:xfrm>
            <a:off x="260640" y="552600"/>
            <a:ext cx="8229240" cy="567360"/>
          </a:xfrm>
          <a:prstGeom prst="rect">
            <a:avLst/>
          </a:prstGeom>
          <a:noFill/>
          <a:ln w="0">
            <a:noFill/>
          </a:ln>
        </p:spPr>
        <p:txBody>
          <a:bodyPr lIns="0" tIns="0" rIns="0" bIns="0" anchor="t">
            <a:noAutofit/>
          </a:bodyPr>
          <a:lstStyle/>
          <a:p>
            <a:r>
              <a:rPr lang="ru-RU" sz="4000" u="sng" spc="-1" dirty="0" err="1">
                <a:solidFill>
                  <a:srgbClr val="0E176C"/>
                </a:solidFill>
              </a:rPr>
              <a:t>Жұмыс</a:t>
            </a:r>
            <a:r>
              <a:rPr lang="ru-RU" sz="4000" u="sng" spc="-1" dirty="0">
                <a:solidFill>
                  <a:srgbClr val="0E176C"/>
                </a:solidFill>
              </a:rPr>
              <a:t> </a:t>
            </a:r>
            <a:r>
              <a:rPr lang="ru-RU" sz="4000" u="sng" spc="-1" dirty="0" err="1">
                <a:solidFill>
                  <a:srgbClr val="0E176C"/>
                </a:solidFill>
              </a:rPr>
              <a:t>жылдамдығы</a:t>
            </a:r>
            <a:r>
              <a:rPr lang="ru-RU" sz="4000" u="sng" spc="-1" dirty="0">
                <a:solidFill>
                  <a:srgbClr val="0E176C"/>
                </a:solidFill>
              </a:rPr>
              <a:t> мен дизайн </a:t>
            </a:r>
            <a:r>
              <a:rPr lang="ru-RU" sz="4000" u="sng" spc="-1" dirty="0" err="1" smtClean="0">
                <a:solidFill>
                  <a:srgbClr val="0E176C"/>
                </a:solidFill>
              </a:rPr>
              <a:t>стилі</a:t>
            </a:r>
            <a:r>
              <a:rPr lang="ru-RU" sz="4000" u="sng" spc="-1" dirty="0" smtClean="0">
                <a:solidFill>
                  <a:srgbClr val="0E176C"/>
                </a:solidFill>
              </a:rPr>
              <a:t> </a:t>
            </a:r>
            <a:r>
              <a:rPr lang="en-US" sz="4000" b="0" u="sng" strike="noStrike" spc="-1" dirty="0" smtClean="0">
                <a:solidFill>
                  <a:srgbClr val="0E176C"/>
                </a:solidFill>
                <a:uFillTx/>
                <a:latin typeface="Arial"/>
              </a:rPr>
              <a:t>(cont</a:t>
            </a:r>
            <a:r>
              <a:rPr lang="en-US" sz="4000" b="0" u="sng" strike="noStrike" spc="-1" dirty="0">
                <a:solidFill>
                  <a:srgbClr val="0E176C"/>
                </a:solidFill>
                <a:uFillTx/>
                <a:latin typeface="Arial"/>
              </a:rPr>
              <a:t>.)</a:t>
            </a:r>
            <a:endParaRPr lang="en-US" sz="4000" b="0" u="sng" strike="noStrike" spc="-1" dirty="0">
              <a:solidFill>
                <a:srgbClr val="0E176C"/>
              </a:solidFill>
              <a:uFillTx/>
              <a:latin typeface="Arial"/>
              <a:ea typeface="DejaVu San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PlaceHolder 1"/>
          <p:cNvSpPr>
            <a:spLocks noGrp="1"/>
          </p:cNvSpPr>
          <p:nvPr>
            <p:ph type="title"/>
          </p:nvPr>
        </p:nvSpPr>
        <p:spPr>
          <a:xfrm>
            <a:off x="457200" y="-27360"/>
            <a:ext cx="8228880" cy="719280"/>
          </a:xfrm>
          <a:prstGeom prst="rect">
            <a:avLst/>
          </a:prstGeom>
          <a:noFill/>
          <a:ln w="0">
            <a:noFill/>
          </a:ln>
        </p:spPr>
        <p:txBody>
          <a:bodyPr lIns="90000" tIns="45000" rIns="90000" bIns="45000" anchor="ctr">
            <a:normAutofit/>
          </a:bodyPr>
          <a:lstStyle/>
          <a:p>
            <a:pPr algn="ctr">
              <a:lnSpc>
                <a:spcPct val="100000"/>
              </a:lnSpc>
            </a:pPr>
            <a:r>
              <a:rPr lang="ru-RU" sz="3200" b="1" spc="-1" dirty="0" err="1" smtClean="0">
                <a:solidFill>
                  <a:srgbClr val="960000"/>
                </a:solidFill>
                <a:latin typeface="Calibri"/>
              </a:rPr>
              <a:t>Интерактивті</a:t>
            </a:r>
            <a:r>
              <a:rPr lang="ru-RU" sz="3200" b="1" spc="-1" dirty="0" smtClean="0">
                <a:solidFill>
                  <a:srgbClr val="960000"/>
                </a:solidFill>
                <a:latin typeface="Calibri"/>
              </a:rPr>
              <a:t> дизайн</a:t>
            </a:r>
            <a:endParaRPr lang="en-GB" sz="3200" b="0" strike="noStrike" spc="-1" dirty="0">
              <a:latin typeface="Arial"/>
            </a:endParaRPr>
          </a:p>
        </p:txBody>
      </p:sp>
      <p:sp>
        <p:nvSpPr>
          <p:cNvPr id="243" name="Заголовок 4"/>
          <p:cNvSpPr txBox="1"/>
          <p:nvPr/>
        </p:nvSpPr>
        <p:spPr>
          <a:xfrm>
            <a:off x="447120" y="378000"/>
            <a:ext cx="8229240" cy="1142640"/>
          </a:xfrm>
          <a:prstGeom prst="rect">
            <a:avLst/>
          </a:prstGeom>
          <a:noFill/>
          <a:ln w="0">
            <a:noFill/>
          </a:ln>
        </p:spPr>
        <p:txBody>
          <a:bodyPr anchor="ctr">
            <a:normAutofit/>
          </a:bodyPr>
          <a:lstStyle/>
          <a:p>
            <a:r>
              <a:rPr lang="ru-RU" sz="4000" u="sng" spc="-1" dirty="0">
                <a:solidFill>
                  <a:srgbClr val="0E176C"/>
                </a:solidFill>
                <a:latin typeface="Arial"/>
                <a:ea typeface="DejaVu Sans"/>
              </a:rPr>
              <a:t>Композиция мен </a:t>
            </a:r>
            <a:r>
              <a:rPr lang="ru-RU" sz="4000" u="sng" spc="-1" dirty="0" err="1" smtClean="0">
                <a:solidFill>
                  <a:srgbClr val="0E176C"/>
                </a:solidFill>
                <a:latin typeface="Arial"/>
                <a:ea typeface="DejaVu Sans"/>
              </a:rPr>
              <a:t>құрылым</a:t>
            </a:r>
            <a:endParaRPr lang="en-GB" sz="4000" b="0" strike="noStrike" spc="-1" dirty="0">
              <a:latin typeface="Arial"/>
            </a:endParaRPr>
          </a:p>
        </p:txBody>
      </p:sp>
      <p:sp>
        <p:nvSpPr>
          <p:cNvPr id="244" name="Содержимое 5"/>
          <p:cNvSpPr txBox="1"/>
          <p:nvPr/>
        </p:nvSpPr>
        <p:spPr>
          <a:xfrm>
            <a:off x="421560" y="1384920"/>
            <a:ext cx="8229240" cy="532440"/>
          </a:xfrm>
          <a:prstGeom prst="rect">
            <a:avLst/>
          </a:prstGeom>
          <a:noFill/>
          <a:ln w="0">
            <a:noFill/>
          </a:ln>
        </p:spPr>
        <p:txBody>
          <a:bodyPr anchor="t">
            <a:normAutofit fontScale="65500" lnSpcReduction="20000"/>
          </a:bodyPr>
          <a:lstStyle/>
          <a:p>
            <a:pPr marL="343080" indent="-343080" algn="ctr">
              <a:lnSpc>
                <a:spcPct val="100000"/>
              </a:lnSpc>
              <a:spcBef>
                <a:spcPts val="641"/>
              </a:spcBef>
              <a:buNone/>
              <a:tabLst>
                <a:tab pos="0" algn="l"/>
              </a:tabLst>
            </a:pPr>
            <a:r>
              <a:rPr lang="ru-RU" sz="3300" spc="-1" dirty="0" err="1" smtClean="0">
                <a:solidFill>
                  <a:srgbClr val="A20000"/>
                </a:solidFill>
                <a:latin typeface="Calibri"/>
              </a:rPr>
              <a:t>Мазмұнға</a:t>
            </a:r>
            <a:r>
              <a:rPr lang="ru-RU" sz="3300" spc="-1" dirty="0" smtClean="0">
                <a:solidFill>
                  <a:srgbClr val="A20000"/>
                </a:solidFill>
                <a:latin typeface="Calibri"/>
              </a:rPr>
              <a:t> </a:t>
            </a:r>
            <a:r>
              <a:rPr lang="ru-RU" sz="3300" spc="-1" dirty="0" err="1">
                <a:solidFill>
                  <a:srgbClr val="A20000"/>
                </a:solidFill>
                <a:latin typeface="Calibri"/>
              </a:rPr>
              <a:t>бағытталған</a:t>
            </a:r>
            <a:r>
              <a:rPr lang="ru-RU" sz="3300" spc="-1" dirty="0">
                <a:solidFill>
                  <a:srgbClr val="A20000"/>
                </a:solidFill>
                <a:latin typeface="Calibri"/>
              </a:rPr>
              <a:t> дизайн </a:t>
            </a:r>
            <a:r>
              <a:rPr lang="en-US" sz="3300" spc="-1" dirty="0">
                <a:solidFill>
                  <a:srgbClr val="A20000"/>
                </a:solidFill>
                <a:latin typeface="Calibri"/>
              </a:rPr>
              <a:t>🆚 </a:t>
            </a:r>
            <a:r>
              <a:rPr lang="ru-RU" sz="3300" spc="-1" dirty="0" err="1">
                <a:solidFill>
                  <a:srgbClr val="002060"/>
                </a:solidFill>
                <a:latin typeface="Calibri"/>
              </a:rPr>
              <a:t>Контекстке</a:t>
            </a:r>
            <a:r>
              <a:rPr lang="ru-RU" sz="3300" spc="-1" dirty="0">
                <a:solidFill>
                  <a:srgbClr val="002060"/>
                </a:solidFill>
                <a:latin typeface="Calibri"/>
              </a:rPr>
              <a:t> </a:t>
            </a:r>
            <a:r>
              <a:rPr lang="ru-RU" sz="3300" spc="-1" dirty="0" err="1">
                <a:solidFill>
                  <a:srgbClr val="002060"/>
                </a:solidFill>
                <a:latin typeface="Calibri"/>
              </a:rPr>
              <a:t>бағытталған</a:t>
            </a:r>
            <a:r>
              <a:rPr lang="ru-RU" sz="3300" spc="-1" dirty="0">
                <a:solidFill>
                  <a:srgbClr val="002060"/>
                </a:solidFill>
                <a:latin typeface="Calibri"/>
              </a:rPr>
              <a:t> дизайн</a:t>
            </a:r>
            <a:endParaRPr lang="en-GB" sz="3300" spc="-1" dirty="0">
              <a:solidFill>
                <a:srgbClr val="002060"/>
              </a:solidFill>
              <a:latin typeface="Calibri"/>
            </a:endParaRPr>
          </a:p>
        </p:txBody>
      </p:sp>
      <p:pic>
        <p:nvPicPr>
          <p:cNvPr id="245" name="Picture 5"/>
          <p:cNvPicPr/>
          <p:nvPr/>
        </p:nvPicPr>
        <p:blipFill>
          <a:blip r:embed="rId3"/>
          <a:stretch/>
        </p:blipFill>
        <p:spPr>
          <a:xfrm>
            <a:off x="324000" y="1945800"/>
            <a:ext cx="1054800" cy="1985760"/>
          </a:xfrm>
          <a:prstGeom prst="rect">
            <a:avLst/>
          </a:prstGeom>
          <a:ln w="9525">
            <a:noFill/>
          </a:ln>
        </p:spPr>
      </p:pic>
      <p:pic>
        <p:nvPicPr>
          <p:cNvPr id="246" name="Picture 6"/>
          <p:cNvPicPr/>
          <p:nvPr/>
        </p:nvPicPr>
        <p:blipFill>
          <a:blip r:embed="rId4"/>
          <a:stretch/>
        </p:blipFill>
        <p:spPr>
          <a:xfrm>
            <a:off x="1786320" y="2017800"/>
            <a:ext cx="1089720" cy="1933920"/>
          </a:xfrm>
          <a:prstGeom prst="rect">
            <a:avLst/>
          </a:prstGeom>
          <a:ln w="9525">
            <a:noFill/>
          </a:ln>
        </p:spPr>
      </p:pic>
      <p:pic>
        <p:nvPicPr>
          <p:cNvPr id="247" name="Picture 7"/>
          <p:cNvPicPr/>
          <p:nvPr/>
        </p:nvPicPr>
        <p:blipFill>
          <a:blip r:embed="rId5"/>
          <a:stretch/>
        </p:blipFill>
        <p:spPr>
          <a:xfrm>
            <a:off x="3255840" y="1945800"/>
            <a:ext cx="1101600" cy="2004120"/>
          </a:xfrm>
          <a:prstGeom prst="rect">
            <a:avLst/>
          </a:prstGeom>
          <a:ln w="9525">
            <a:noFill/>
          </a:ln>
        </p:spPr>
      </p:pic>
      <p:pic>
        <p:nvPicPr>
          <p:cNvPr id="248" name="Picture 8"/>
          <p:cNvPicPr/>
          <p:nvPr/>
        </p:nvPicPr>
        <p:blipFill>
          <a:blip r:embed="rId6"/>
          <a:stretch/>
        </p:blipFill>
        <p:spPr>
          <a:xfrm>
            <a:off x="4767840" y="1945800"/>
            <a:ext cx="1095840" cy="1992600"/>
          </a:xfrm>
          <a:prstGeom prst="rect">
            <a:avLst/>
          </a:prstGeom>
          <a:ln w="9525">
            <a:noFill/>
          </a:ln>
        </p:spPr>
      </p:pic>
      <p:pic>
        <p:nvPicPr>
          <p:cNvPr id="249" name="Picture 9"/>
          <p:cNvPicPr/>
          <p:nvPr/>
        </p:nvPicPr>
        <p:blipFill>
          <a:blip r:embed="rId7"/>
          <a:stretch/>
        </p:blipFill>
        <p:spPr>
          <a:xfrm>
            <a:off x="7750440" y="1945800"/>
            <a:ext cx="1113120" cy="2016000"/>
          </a:xfrm>
          <a:prstGeom prst="rect">
            <a:avLst/>
          </a:prstGeom>
          <a:ln w="9525">
            <a:noFill/>
          </a:ln>
        </p:spPr>
      </p:pic>
      <p:pic>
        <p:nvPicPr>
          <p:cNvPr id="250" name="Picture 10"/>
          <p:cNvPicPr/>
          <p:nvPr/>
        </p:nvPicPr>
        <p:blipFill>
          <a:blip r:embed="rId8"/>
          <a:stretch/>
        </p:blipFill>
        <p:spPr>
          <a:xfrm>
            <a:off x="6210720" y="1917360"/>
            <a:ext cx="1195200" cy="2039400"/>
          </a:xfrm>
          <a:prstGeom prst="rect">
            <a:avLst/>
          </a:prstGeom>
          <a:ln w="9525">
            <a:noFill/>
          </a:ln>
        </p:spPr>
      </p:pic>
      <p:pic>
        <p:nvPicPr>
          <p:cNvPr id="251" name="Picture 11"/>
          <p:cNvPicPr/>
          <p:nvPr/>
        </p:nvPicPr>
        <p:blipFill>
          <a:blip r:embed="rId9"/>
          <a:stretch/>
        </p:blipFill>
        <p:spPr>
          <a:xfrm>
            <a:off x="1260000" y="4365360"/>
            <a:ext cx="6552360" cy="2271600"/>
          </a:xfrm>
          <a:prstGeom prst="rect">
            <a:avLst/>
          </a:prstGeom>
          <a:ln w="9525">
            <a:noFill/>
          </a:ln>
        </p:spPr>
      </p:pic>
      <p:sp>
        <p:nvSpPr>
          <p:cNvPr id="252" name="Содержимое 10"/>
          <p:cNvSpPr/>
          <p:nvPr/>
        </p:nvSpPr>
        <p:spPr>
          <a:xfrm>
            <a:off x="123224" y="3941471"/>
            <a:ext cx="5253134" cy="35964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marL="343080" indent="-343080" algn="ctr">
              <a:lnSpc>
                <a:spcPct val="100000"/>
              </a:lnSpc>
              <a:spcBef>
                <a:spcPts val="400"/>
              </a:spcBef>
              <a:buNone/>
              <a:tabLst>
                <a:tab pos="0" algn="l"/>
              </a:tabLst>
            </a:pPr>
            <a:r>
              <a:rPr lang="ru-RU" sz="2000" spc="-1" dirty="0" err="1" smtClean="0">
                <a:solidFill>
                  <a:srgbClr val="A20000"/>
                </a:solidFill>
                <a:latin typeface="Calibri"/>
              </a:rPr>
              <a:t>Қарапайым</a:t>
            </a:r>
            <a:r>
              <a:rPr lang="ru-RU" sz="2000" spc="-1" dirty="0" smtClean="0">
                <a:solidFill>
                  <a:srgbClr val="A20000"/>
                </a:solidFill>
                <a:latin typeface="Calibri"/>
              </a:rPr>
              <a:t> </a:t>
            </a:r>
            <a:r>
              <a:rPr lang="ru-RU" sz="2000" spc="-1" dirty="0" err="1">
                <a:solidFill>
                  <a:srgbClr val="A20000"/>
                </a:solidFill>
                <a:latin typeface="Calibri"/>
              </a:rPr>
              <a:t>күнтізбе</a:t>
            </a:r>
            <a:r>
              <a:rPr lang="ru-RU" sz="2000" spc="-1" dirty="0">
                <a:solidFill>
                  <a:srgbClr val="A20000"/>
                </a:solidFill>
                <a:latin typeface="Calibri"/>
              </a:rPr>
              <a:t>: </a:t>
            </a:r>
            <a:r>
              <a:rPr lang="ru-RU" sz="2000" spc="-1" dirty="0" err="1">
                <a:solidFill>
                  <a:srgbClr val="002060"/>
                </a:solidFill>
                <a:latin typeface="Calibri"/>
              </a:rPr>
              <a:t>функционалдық</a:t>
            </a:r>
            <a:r>
              <a:rPr lang="ru-RU" sz="2000" spc="-1" dirty="0">
                <a:solidFill>
                  <a:srgbClr val="002060"/>
                </a:solidFill>
                <a:latin typeface="Calibri"/>
              </a:rPr>
              <a:t> </a:t>
            </a:r>
            <a:r>
              <a:rPr lang="ru-RU" sz="2000" spc="-1" dirty="0" err="1">
                <a:solidFill>
                  <a:srgbClr val="002060"/>
                </a:solidFill>
                <a:latin typeface="Calibri"/>
              </a:rPr>
              <a:t>мазмұн</a:t>
            </a:r>
            <a:endParaRPr lang="en-GB" sz="2000" spc="-1" dirty="0">
              <a:solidFill>
                <a:srgbClr val="002060"/>
              </a:solidFill>
              <a:latin typeface="Calibri"/>
            </a:endParaRPr>
          </a:p>
        </p:txBody>
      </p:sp>
      <p:sp>
        <p:nvSpPr>
          <p:cNvPr id="253" name="Содержимое 11"/>
          <p:cNvSpPr/>
          <p:nvPr/>
        </p:nvSpPr>
        <p:spPr>
          <a:xfrm>
            <a:off x="5173920" y="3941471"/>
            <a:ext cx="4464000" cy="35964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marL="343080" indent="-343080" algn="ctr">
              <a:lnSpc>
                <a:spcPct val="100000"/>
              </a:lnSpc>
              <a:spcBef>
                <a:spcPts val="400"/>
              </a:spcBef>
              <a:buNone/>
              <a:tabLst>
                <a:tab pos="0" algn="l"/>
              </a:tabLst>
            </a:pPr>
            <a:r>
              <a:rPr lang="ru-RU" sz="2000" spc="-1" dirty="0">
                <a:solidFill>
                  <a:srgbClr val="002060"/>
                </a:solidFill>
                <a:latin typeface="Calibri"/>
              </a:rPr>
              <a:t>Иерархия, </a:t>
            </a:r>
            <a:r>
              <a:rPr lang="ru-RU" sz="2000" spc="-1" dirty="0" err="1">
                <a:solidFill>
                  <a:srgbClr val="002060"/>
                </a:solidFill>
                <a:latin typeface="Calibri"/>
              </a:rPr>
              <a:t>Түс</a:t>
            </a:r>
            <a:r>
              <a:rPr lang="ru-RU" sz="2000" spc="-1" dirty="0">
                <a:solidFill>
                  <a:srgbClr val="002060"/>
                </a:solidFill>
                <a:latin typeface="Calibri"/>
              </a:rPr>
              <a:t>, </a:t>
            </a:r>
            <a:r>
              <a:rPr lang="ru-RU" sz="2000" spc="-1" dirty="0" err="1">
                <a:solidFill>
                  <a:srgbClr val="002060"/>
                </a:solidFill>
                <a:latin typeface="Calibri"/>
              </a:rPr>
              <a:t>Белгілер</a:t>
            </a:r>
            <a:r>
              <a:rPr lang="ru-RU" sz="2000" spc="-1" dirty="0">
                <a:solidFill>
                  <a:srgbClr val="002060"/>
                </a:solidFill>
                <a:latin typeface="Calibri"/>
              </a:rPr>
              <a:t>, </a:t>
            </a:r>
            <a:r>
              <a:rPr lang="ru-RU" sz="2000" spc="-1" dirty="0" err="1">
                <a:solidFill>
                  <a:srgbClr val="002060"/>
                </a:solidFill>
                <a:latin typeface="Calibri"/>
              </a:rPr>
              <a:t>Тіл</a:t>
            </a:r>
            <a:r>
              <a:rPr lang="ru-RU" sz="2000" spc="-1" dirty="0">
                <a:solidFill>
                  <a:srgbClr val="002060"/>
                </a:solidFill>
                <a:latin typeface="Calibri"/>
              </a:rPr>
              <a:t>, </a:t>
            </a:r>
            <a:r>
              <a:rPr lang="ru-RU" sz="2000" spc="-1" dirty="0" err="1">
                <a:solidFill>
                  <a:srgbClr val="002060"/>
                </a:solidFill>
                <a:latin typeface="Calibri"/>
              </a:rPr>
              <a:t>Пішіндер</a:t>
            </a:r>
            <a:endParaRPr lang="en-GB" sz="2000" spc="-1" dirty="0">
              <a:solidFill>
                <a:srgbClr val="00206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PlaceHolder 1"/>
          <p:cNvSpPr>
            <a:spLocks noGrp="1"/>
          </p:cNvSpPr>
          <p:nvPr>
            <p:ph type="title"/>
          </p:nvPr>
        </p:nvSpPr>
        <p:spPr>
          <a:xfrm>
            <a:off x="457200" y="-27360"/>
            <a:ext cx="8228880" cy="719280"/>
          </a:xfrm>
          <a:prstGeom prst="rect">
            <a:avLst/>
          </a:prstGeom>
          <a:noFill/>
          <a:ln w="0">
            <a:noFill/>
          </a:ln>
        </p:spPr>
        <p:txBody>
          <a:bodyPr lIns="90000" tIns="45000" rIns="90000" bIns="45000" anchor="ctr">
            <a:normAutofit/>
          </a:bodyPr>
          <a:lstStyle/>
          <a:p>
            <a:pPr algn="ctr">
              <a:lnSpc>
                <a:spcPct val="100000"/>
              </a:lnSpc>
            </a:pPr>
            <a:r>
              <a:rPr lang="ru-RU" sz="3200" b="1" spc="-1" dirty="0" err="1" smtClean="0">
                <a:solidFill>
                  <a:srgbClr val="960000"/>
                </a:solidFill>
                <a:latin typeface="Calibri"/>
              </a:rPr>
              <a:t>Интерактивті</a:t>
            </a:r>
            <a:r>
              <a:rPr lang="ru-RU" sz="3200" b="1" spc="-1" dirty="0" smtClean="0">
                <a:solidFill>
                  <a:srgbClr val="960000"/>
                </a:solidFill>
                <a:latin typeface="Calibri"/>
              </a:rPr>
              <a:t> дизайн</a:t>
            </a:r>
            <a:endParaRPr lang="en-GB" sz="3200" b="0" strike="noStrike" spc="-1" dirty="0">
              <a:latin typeface="Arial"/>
            </a:endParaRPr>
          </a:p>
        </p:txBody>
      </p:sp>
      <p:sp>
        <p:nvSpPr>
          <p:cNvPr id="255" name="Заголовок 3"/>
          <p:cNvSpPr txBox="1"/>
          <p:nvPr/>
        </p:nvSpPr>
        <p:spPr>
          <a:xfrm>
            <a:off x="107640" y="369000"/>
            <a:ext cx="8229240" cy="1142640"/>
          </a:xfrm>
          <a:prstGeom prst="rect">
            <a:avLst/>
          </a:prstGeom>
          <a:noFill/>
          <a:ln w="0">
            <a:noFill/>
          </a:ln>
        </p:spPr>
        <p:txBody>
          <a:bodyPr anchor="ctr">
            <a:normAutofit/>
          </a:bodyPr>
          <a:lstStyle/>
          <a:p>
            <a:r>
              <a:rPr lang="ru-RU" sz="4000" b="1" dirty="0" err="1" smtClean="0"/>
              <a:t>Батырма</a:t>
            </a:r>
            <a:r>
              <a:rPr lang="en-US" sz="4400" b="0" strike="noStrike" spc="-1" dirty="0" smtClean="0">
                <a:solidFill>
                  <a:srgbClr val="A20000"/>
                </a:solidFill>
                <a:latin typeface="Calibri"/>
              </a:rPr>
              <a:t> </a:t>
            </a:r>
            <a:endParaRPr lang="en-GB" sz="4400" b="0" strike="noStrike" spc="-1" dirty="0">
              <a:latin typeface="Arial"/>
            </a:endParaRPr>
          </a:p>
        </p:txBody>
      </p:sp>
      <p:sp>
        <p:nvSpPr>
          <p:cNvPr id="256" name="Содержимое 7"/>
          <p:cNvSpPr txBox="1"/>
          <p:nvPr/>
        </p:nvSpPr>
        <p:spPr>
          <a:xfrm>
            <a:off x="35640" y="1413000"/>
            <a:ext cx="4042440" cy="5040360"/>
          </a:xfrm>
          <a:prstGeom prst="rect">
            <a:avLst/>
          </a:prstGeom>
          <a:noFill/>
          <a:ln w="0">
            <a:noFill/>
          </a:ln>
        </p:spPr>
        <p:txBody>
          <a:bodyPr anchor="t">
            <a:normAutofit fontScale="98000"/>
          </a:bodyPr>
          <a:lstStyle/>
          <a:p>
            <a:pPr marL="343080" indent="-343080">
              <a:lnSpc>
                <a:spcPct val="100000"/>
              </a:lnSpc>
              <a:spcBef>
                <a:spcPts val="641"/>
              </a:spcBef>
              <a:buClr>
                <a:srgbClr val="002060"/>
              </a:buClr>
              <a:buFont typeface="Arial"/>
              <a:buChar char="•"/>
            </a:pPr>
            <a:r>
              <a:rPr lang="ru-RU" sz="3200" spc="-1" dirty="0" err="1" smtClean="0">
                <a:solidFill>
                  <a:srgbClr val="002060"/>
                </a:solidFill>
                <a:latin typeface="Calibri"/>
              </a:rPr>
              <a:t>Таныс</a:t>
            </a:r>
            <a:r>
              <a:rPr lang="ru-RU" sz="3200" spc="-1" dirty="0" smtClean="0">
                <a:solidFill>
                  <a:srgbClr val="002060"/>
                </a:solidFill>
                <a:latin typeface="Calibri"/>
              </a:rPr>
              <a:t> </a:t>
            </a:r>
            <a:r>
              <a:rPr lang="ru-RU" sz="3200" spc="-1" dirty="0" err="1">
                <a:solidFill>
                  <a:srgbClr val="002060"/>
                </a:solidFill>
                <a:latin typeface="Calibri"/>
              </a:rPr>
              <a:t>пішіндер</a:t>
            </a:r>
            <a:r>
              <a:rPr lang="ru-RU" sz="3200" spc="-1" dirty="0">
                <a:solidFill>
                  <a:srgbClr val="002060"/>
                </a:solidFill>
                <a:latin typeface="Calibri"/>
              </a:rPr>
              <a:t> мен </a:t>
            </a:r>
            <a:r>
              <a:rPr lang="ru-RU" sz="3200" spc="-1" dirty="0" err="1">
                <a:solidFill>
                  <a:srgbClr val="002060"/>
                </a:solidFill>
                <a:latin typeface="Calibri"/>
              </a:rPr>
              <a:t>элементтер</a:t>
            </a:r>
            <a:r>
              <a:rPr lang="en-US" sz="3200" spc="-1" dirty="0">
                <a:solidFill>
                  <a:srgbClr val="002060"/>
                </a:solidFill>
                <a:latin typeface="Calibri"/>
              </a:rPr>
              <a:t> </a:t>
            </a:r>
            <a:endParaRPr lang="en-GB" sz="3200" spc="-1" dirty="0">
              <a:solidFill>
                <a:srgbClr val="002060"/>
              </a:solidFill>
              <a:latin typeface="Calibri"/>
            </a:endParaRPr>
          </a:p>
          <a:p>
            <a:pPr marL="743040" lvl="1" indent="-285840">
              <a:lnSpc>
                <a:spcPct val="100000"/>
              </a:lnSpc>
              <a:spcBef>
                <a:spcPts val="400"/>
              </a:spcBef>
              <a:buClr>
                <a:srgbClr val="002060"/>
              </a:buClr>
              <a:buFont typeface="Arial"/>
              <a:buChar char="–"/>
            </a:pPr>
            <a:r>
              <a:rPr lang="ru-RU" sz="2000" spc="-1" dirty="0" err="1">
                <a:solidFill>
                  <a:srgbClr val="002060"/>
                </a:solidFill>
                <a:latin typeface="Calibri"/>
              </a:rPr>
              <a:t>өлшем</a:t>
            </a:r>
            <a:r>
              <a:rPr lang="en-US" sz="2000" b="0" strike="noStrike" spc="-1" dirty="0" smtClean="0">
                <a:solidFill>
                  <a:srgbClr val="002060"/>
                </a:solidFill>
                <a:latin typeface="Calibri"/>
              </a:rPr>
              <a:t> </a:t>
            </a:r>
            <a:r>
              <a:rPr lang="en-US" sz="2000" b="0" strike="noStrike" spc="-1" dirty="0">
                <a:solidFill>
                  <a:srgbClr val="A20000"/>
                </a:solidFill>
                <a:latin typeface="Calibri"/>
              </a:rPr>
              <a:t>(cursor/finger/legible)</a:t>
            </a:r>
            <a:endParaRPr lang="en-GB" sz="2000" b="0" strike="noStrike" spc="-1" dirty="0">
              <a:latin typeface="Arial"/>
            </a:endParaRPr>
          </a:p>
          <a:p>
            <a:endParaRPr lang="en-GB" sz="2000" b="0" strike="noStrike" spc="-1" dirty="0">
              <a:latin typeface="Times New Roman"/>
            </a:endParaRPr>
          </a:p>
          <a:p>
            <a:pPr marL="743040" lvl="1" indent="-285840">
              <a:lnSpc>
                <a:spcPct val="100000"/>
              </a:lnSpc>
              <a:spcBef>
                <a:spcPts val="400"/>
              </a:spcBef>
              <a:buClr>
                <a:srgbClr val="002060"/>
              </a:buClr>
              <a:buFont typeface="Arial"/>
              <a:buChar char="–"/>
            </a:pPr>
            <a:r>
              <a:rPr lang="ru-RU" sz="2000" spc="-1" dirty="0" err="1">
                <a:solidFill>
                  <a:srgbClr val="002060"/>
                </a:solidFill>
                <a:latin typeface="Calibri"/>
              </a:rPr>
              <a:t>пішін</a:t>
            </a:r>
            <a:r>
              <a:rPr lang="en-US" sz="2000" b="0" strike="noStrike" spc="-1" dirty="0" smtClean="0">
                <a:solidFill>
                  <a:srgbClr val="002060"/>
                </a:solidFill>
                <a:latin typeface="Calibri"/>
              </a:rPr>
              <a:t> </a:t>
            </a:r>
            <a:r>
              <a:rPr lang="en-US" sz="2000" b="0" strike="noStrike" spc="-1" dirty="0">
                <a:solidFill>
                  <a:srgbClr val="A20000"/>
                </a:solidFill>
                <a:latin typeface="Calibri"/>
              </a:rPr>
              <a:t>(function/label/screen)</a:t>
            </a:r>
            <a:endParaRPr lang="en-GB" sz="2000" b="0" strike="noStrike" spc="-1" dirty="0">
              <a:latin typeface="Arial"/>
            </a:endParaRPr>
          </a:p>
          <a:p>
            <a:endParaRPr lang="en-GB" sz="2000" b="0" strike="noStrike" spc="-1" dirty="0">
              <a:latin typeface="Times New Roman"/>
            </a:endParaRPr>
          </a:p>
          <a:p>
            <a:pPr marL="743040" lvl="1" indent="-285840">
              <a:lnSpc>
                <a:spcPct val="100000"/>
              </a:lnSpc>
              <a:spcBef>
                <a:spcPts val="400"/>
              </a:spcBef>
              <a:buClr>
                <a:srgbClr val="002060"/>
              </a:buClr>
              <a:buFont typeface="Arial"/>
              <a:buChar char="–"/>
            </a:pPr>
            <a:r>
              <a:rPr lang="ru-RU" sz="2000" spc="-1" dirty="0" err="1">
                <a:solidFill>
                  <a:srgbClr val="002060"/>
                </a:solidFill>
                <a:latin typeface="Calibri"/>
              </a:rPr>
              <a:t>түс</a:t>
            </a:r>
            <a:r>
              <a:rPr lang="en-US" sz="2000" b="0" strike="noStrike" spc="-1" dirty="0" smtClean="0">
                <a:solidFill>
                  <a:srgbClr val="002060"/>
                </a:solidFill>
                <a:latin typeface="Calibri"/>
              </a:rPr>
              <a:t> </a:t>
            </a:r>
            <a:r>
              <a:rPr lang="en-US" sz="2000" b="0" strike="noStrike" spc="-1" dirty="0">
                <a:solidFill>
                  <a:srgbClr val="A20000"/>
                </a:solidFill>
                <a:latin typeface="Calibri"/>
              </a:rPr>
              <a:t>(signifiers/system)</a:t>
            </a:r>
            <a:endParaRPr lang="en-GB" sz="2000" b="0" strike="noStrike" spc="-1" dirty="0">
              <a:latin typeface="Arial"/>
            </a:endParaRPr>
          </a:p>
          <a:p>
            <a:endParaRPr lang="en-GB" sz="2000" b="0" strike="noStrike" spc="-1" dirty="0">
              <a:latin typeface="Times New Roman"/>
            </a:endParaRPr>
          </a:p>
          <a:p>
            <a:pPr marL="743040" lvl="1" indent="-285840">
              <a:lnSpc>
                <a:spcPct val="100000"/>
              </a:lnSpc>
              <a:spcBef>
                <a:spcPts val="400"/>
              </a:spcBef>
              <a:buClr>
                <a:srgbClr val="002060"/>
              </a:buClr>
              <a:buFont typeface="Arial"/>
              <a:buChar char="–"/>
            </a:pPr>
            <a:r>
              <a:rPr lang="ru-RU" sz="2000" spc="-1" dirty="0" err="1" smtClean="0">
                <a:solidFill>
                  <a:srgbClr val="002060"/>
                </a:solidFill>
                <a:latin typeface="Calibri"/>
              </a:rPr>
              <a:t>өлшемділік</a:t>
            </a:r>
            <a:r>
              <a:rPr lang="ru-RU" sz="2000" dirty="0" smtClean="0"/>
              <a:t> </a:t>
            </a:r>
            <a:r>
              <a:rPr lang="en-US" sz="2000" b="0" strike="noStrike" spc="-1" dirty="0" smtClean="0">
                <a:solidFill>
                  <a:srgbClr val="002060"/>
                </a:solidFill>
                <a:latin typeface="Calibri"/>
              </a:rPr>
              <a:t> </a:t>
            </a:r>
            <a:r>
              <a:rPr lang="en-US" sz="2000" b="0" strike="noStrike" spc="-1" dirty="0">
                <a:solidFill>
                  <a:srgbClr val="A20000"/>
                </a:solidFill>
                <a:latin typeface="Calibri"/>
              </a:rPr>
              <a:t>(trompe l’oeil)</a:t>
            </a:r>
            <a:endParaRPr lang="en-GB" sz="2000" b="0" strike="noStrike" spc="-1" dirty="0">
              <a:latin typeface="Arial"/>
            </a:endParaRPr>
          </a:p>
          <a:p>
            <a:endParaRPr lang="en-GB" sz="2000" b="0" strike="noStrike" spc="-1" dirty="0">
              <a:latin typeface="Times New Roman"/>
            </a:endParaRPr>
          </a:p>
          <a:p>
            <a:endParaRPr lang="en-GB" sz="2000" b="0" strike="noStrike" spc="-1" dirty="0">
              <a:latin typeface="Times New Roman"/>
            </a:endParaRPr>
          </a:p>
          <a:p>
            <a:pPr marL="743040" lvl="1" indent="-285840">
              <a:lnSpc>
                <a:spcPct val="100000"/>
              </a:lnSpc>
              <a:spcBef>
                <a:spcPts val="400"/>
              </a:spcBef>
              <a:buClr>
                <a:srgbClr val="002060"/>
              </a:buClr>
              <a:buFont typeface="Arial"/>
              <a:buChar char="–"/>
            </a:pPr>
            <a:r>
              <a:rPr lang="ru-RU" sz="2000" spc="-1" dirty="0" err="1">
                <a:solidFill>
                  <a:srgbClr val="002060"/>
                </a:solidFill>
                <a:latin typeface="Calibri"/>
              </a:rPr>
              <a:t>жүйе</a:t>
            </a:r>
            <a:r>
              <a:rPr lang="en-US" sz="2000" b="0" strike="noStrike" spc="-1" dirty="0" smtClean="0">
                <a:solidFill>
                  <a:srgbClr val="002060"/>
                </a:solidFill>
                <a:latin typeface="Calibri"/>
              </a:rPr>
              <a:t> </a:t>
            </a:r>
            <a:r>
              <a:rPr lang="en-US" sz="2000" b="0" strike="noStrike" spc="-1" dirty="0">
                <a:solidFill>
                  <a:srgbClr val="A20000"/>
                </a:solidFill>
                <a:latin typeface="Calibri"/>
              </a:rPr>
              <a:t>(logic/placement)</a:t>
            </a:r>
            <a:endParaRPr lang="en-GB" sz="2000" b="0" strike="noStrike" spc="-1" dirty="0">
              <a:latin typeface="Arial"/>
            </a:endParaRPr>
          </a:p>
          <a:p>
            <a:endParaRPr lang="en-GB" sz="2000" b="0" strike="noStrike" spc="-1" dirty="0">
              <a:latin typeface="Times New Roman"/>
            </a:endParaRPr>
          </a:p>
        </p:txBody>
      </p:sp>
      <p:pic>
        <p:nvPicPr>
          <p:cNvPr id="257" name="Picture 12"/>
          <p:cNvPicPr/>
          <p:nvPr/>
        </p:nvPicPr>
        <p:blipFill>
          <a:blip r:embed="rId3"/>
          <a:stretch/>
        </p:blipFill>
        <p:spPr>
          <a:xfrm>
            <a:off x="6660360" y="549000"/>
            <a:ext cx="2319840" cy="1302840"/>
          </a:xfrm>
          <a:prstGeom prst="rect">
            <a:avLst/>
          </a:prstGeom>
          <a:ln w="9525">
            <a:noFill/>
          </a:ln>
        </p:spPr>
      </p:pic>
      <p:pic>
        <p:nvPicPr>
          <p:cNvPr id="258" name="Picture 13"/>
          <p:cNvPicPr/>
          <p:nvPr/>
        </p:nvPicPr>
        <p:blipFill>
          <a:blip r:embed="rId4"/>
          <a:stretch/>
        </p:blipFill>
        <p:spPr>
          <a:xfrm>
            <a:off x="4264560" y="1917360"/>
            <a:ext cx="2323440" cy="1302840"/>
          </a:xfrm>
          <a:prstGeom prst="rect">
            <a:avLst/>
          </a:prstGeom>
          <a:ln w="9525">
            <a:noFill/>
          </a:ln>
        </p:spPr>
      </p:pic>
      <p:pic>
        <p:nvPicPr>
          <p:cNvPr id="259" name="Picture 14"/>
          <p:cNvPicPr/>
          <p:nvPr/>
        </p:nvPicPr>
        <p:blipFill>
          <a:blip r:embed="rId5"/>
          <a:stretch/>
        </p:blipFill>
        <p:spPr>
          <a:xfrm>
            <a:off x="6693480" y="1917360"/>
            <a:ext cx="2312640" cy="1310040"/>
          </a:xfrm>
          <a:prstGeom prst="rect">
            <a:avLst/>
          </a:prstGeom>
          <a:ln w="9525">
            <a:noFill/>
          </a:ln>
        </p:spPr>
      </p:pic>
      <p:pic>
        <p:nvPicPr>
          <p:cNvPr id="260" name="Picture 15"/>
          <p:cNvPicPr/>
          <p:nvPr/>
        </p:nvPicPr>
        <p:blipFill>
          <a:blip r:embed="rId6"/>
          <a:stretch/>
        </p:blipFill>
        <p:spPr>
          <a:xfrm>
            <a:off x="4264560" y="3274920"/>
            <a:ext cx="2323440" cy="1306440"/>
          </a:xfrm>
          <a:prstGeom prst="rect">
            <a:avLst/>
          </a:prstGeom>
          <a:ln w="9525">
            <a:noFill/>
          </a:ln>
        </p:spPr>
      </p:pic>
      <p:pic>
        <p:nvPicPr>
          <p:cNvPr id="261" name="Picture 16"/>
          <p:cNvPicPr/>
          <p:nvPr/>
        </p:nvPicPr>
        <p:blipFill>
          <a:blip r:embed="rId7"/>
          <a:stretch/>
        </p:blipFill>
        <p:spPr>
          <a:xfrm>
            <a:off x="6695640" y="3285360"/>
            <a:ext cx="2312640" cy="1291680"/>
          </a:xfrm>
          <a:prstGeom prst="rect">
            <a:avLst/>
          </a:prstGeom>
          <a:ln w="9525">
            <a:noFill/>
          </a:ln>
        </p:spPr>
      </p:pic>
      <p:pic>
        <p:nvPicPr>
          <p:cNvPr id="262" name="Picture 17"/>
          <p:cNvPicPr/>
          <p:nvPr/>
        </p:nvPicPr>
        <p:blipFill>
          <a:blip r:embed="rId8"/>
          <a:stretch/>
        </p:blipFill>
        <p:spPr>
          <a:xfrm>
            <a:off x="4260960" y="4653360"/>
            <a:ext cx="2327040" cy="1298880"/>
          </a:xfrm>
          <a:prstGeom prst="rect">
            <a:avLst/>
          </a:prstGeom>
          <a:ln w="9525">
            <a:noFill/>
          </a:ln>
        </p:spPr>
      </p:pic>
      <p:pic>
        <p:nvPicPr>
          <p:cNvPr id="263" name="Picture 30"/>
          <p:cNvPicPr/>
          <p:nvPr/>
        </p:nvPicPr>
        <p:blipFill>
          <a:blip r:embed="rId9"/>
          <a:stretch/>
        </p:blipFill>
        <p:spPr>
          <a:xfrm>
            <a:off x="6720120" y="4653360"/>
            <a:ext cx="2316240" cy="1700640"/>
          </a:xfrm>
          <a:prstGeom prst="rect">
            <a:avLst/>
          </a:prstGeom>
          <a:ln w="9525">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PlaceHolder 1"/>
          <p:cNvSpPr>
            <a:spLocks noGrp="1"/>
          </p:cNvSpPr>
          <p:nvPr>
            <p:ph type="title"/>
          </p:nvPr>
        </p:nvSpPr>
        <p:spPr>
          <a:xfrm>
            <a:off x="457200" y="-27360"/>
            <a:ext cx="8228880" cy="719280"/>
          </a:xfrm>
          <a:prstGeom prst="rect">
            <a:avLst/>
          </a:prstGeom>
          <a:noFill/>
          <a:ln w="0">
            <a:noFill/>
          </a:ln>
        </p:spPr>
        <p:txBody>
          <a:bodyPr lIns="90000" tIns="45000" rIns="90000" bIns="45000" anchor="ctr">
            <a:normAutofit/>
          </a:bodyPr>
          <a:lstStyle/>
          <a:p>
            <a:pPr algn="ctr">
              <a:lnSpc>
                <a:spcPct val="100000"/>
              </a:lnSpc>
            </a:pPr>
            <a:r>
              <a:rPr lang="ru-RU" sz="3200" b="1" spc="-1" dirty="0" err="1" smtClean="0">
                <a:solidFill>
                  <a:srgbClr val="960000"/>
                </a:solidFill>
                <a:latin typeface="Calibri"/>
              </a:rPr>
              <a:t>Интерактивті</a:t>
            </a:r>
            <a:r>
              <a:rPr lang="ru-RU" sz="3200" b="1" spc="-1" dirty="0" smtClean="0">
                <a:solidFill>
                  <a:srgbClr val="960000"/>
                </a:solidFill>
                <a:latin typeface="Calibri"/>
              </a:rPr>
              <a:t> дизайн</a:t>
            </a:r>
            <a:endParaRPr lang="en-GB" sz="3200" b="0" strike="noStrike" spc="-1" dirty="0">
              <a:latin typeface="Arial"/>
            </a:endParaRPr>
          </a:p>
        </p:txBody>
      </p:sp>
      <p:sp>
        <p:nvSpPr>
          <p:cNvPr id="265" name="Заголовок 6"/>
          <p:cNvSpPr txBox="1"/>
          <p:nvPr/>
        </p:nvSpPr>
        <p:spPr>
          <a:xfrm>
            <a:off x="144000" y="720000"/>
            <a:ext cx="8229240" cy="567360"/>
          </a:xfrm>
          <a:prstGeom prst="rect">
            <a:avLst/>
          </a:prstGeom>
          <a:noFill/>
          <a:ln w="0">
            <a:noFill/>
          </a:ln>
        </p:spPr>
        <p:txBody>
          <a:bodyPr lIns="0" tIns="0" rIns="0" bIns="0" anchor="t">
            <a:noAutofit/>
          </a:bodyPr>
          <a:lstStyle/>
          <a:p>
            <a:pPr>
              <a:lnSpc>
                <a:spcPct val="100000"/>
              </a:lnSpc>
              <a:buNone/>
            </a:pPr>
            <a:r>
              <a:rPr lang="ru-RU" sz="4000" u="sng" spc="-1" dirty="0" err="1" smtClean="0">
                <a:solidFill>
                  <a:srgbClr val="0E176C"/>
                </a:solidFill>
                <a:latin typeface="Arial"/>
              </a:rPr>
              <a:t>Батырма</a:t>
            </a:r>
            <a:r>
              <a:rPr lang="ru-RU" sz="4000" u="sng" spc="-1" dirty="0" smtClean="0">
                <a:solidFill>
                  <a:srgbClr val="0E176C"/>
                </a:solidFill>
                <a:latin typeface="Arial"/>
              </a:rPr>
              <a:t> </a:t>
            </a:r>
            <a:r>
              <a:rPr lang="ru-RU" sz="4000" u="sng" spc="-1" dirty="0" err="1">
                <a:solidFill>
                  <a:srgbClr val="0E176C"/>
                </a:solidFill>
                <a:latin typeface="Arial"/>
              </a:rPr>
              <a:t>емес</a:t>
            </a:r>
            <a:r>
              <a:rPr lang="ru-RU" sz="4000" u="sng" spc="-1" dirty="0">
                <a:solidFill>
                  <a:srgbClr val="0E176C"/>
                </a:solidFill>
                <a:latin typeface="Arial"/>
              </a:rPr>
              <a:t> </a:t>
            </a:r>
            <a:r>
              <a:rPr lang="ru-RU" sz="4000" u="sng" spc="-1" dirty="0" err="1">
                <a:solidFill>
                  <a:srgbClr val="0E176C"/>
                </a:solidFill>
                <a:latin typeface="Arial"/>
              </a:rPr>
              <a:t>элементтер</a:t>
            </a:r>
            <a:endParaRPr lang="en-US" sz="4000" u="sng" spc="-1" dirty="0">
              <a:solidFill>
                <a:srgbClr val="0E176C"/>
              </a:solidFill>
              <a:latin typeface="Arial"/>
            </a:endParaRPr>
          </a:p>
        </p:txBody>
      </p:sp>
      <p:sp>
        <p:nvSpPr>
          <p:cNvPr id="266" name="Содержимое 8"/>
          <p:cNvSpPr txBox="1"/>
          <p:nvPr/>
        </p:nvSpPr>
        <p:spPr>
          <a:xfrm>
            <a:off x="36000" y="1413000"/>
            <a:ext cx="2277992" cy="5040360"/>
          </a:xfrm>
          <a:prstGeom prst="rect">
            <a:avLst/>
          </a:prstGeom>
          <a:noFill/>
          <a:ln w="0">
            <a:noFill/>
          </a:ln>
        </p:spPr>
        <p:txBody>
          <a:bodyPr anchor="t">
            <a:normAutofit/>
          </a:bodyPr>
          <a:lstStyle/>
          <a:p>
            <a:pPr marL="343080" indent="-343080">
              <a:lnSpc>
                <a:spcPct val="100000"/>
              </a:lnSpc>
              <a:spcBef>
                <a:spcPts val="400"/>
              </a:spcBef>
              <a:buNone/>
              <a:tabLst>
                <a:tab pos="0" algn="l"/>
              </a:tabLst>
            </a:pPr>
            <a:r>
              <a:rPr lang="ru-RU" sz="2100" spc="-1" dirty="0" err="1" smtClean="0">
                <a:solidFill>
                  <a:srgbClr val="002060"/>
                </a:solidFill>
                <a:latin typeface="Calibri"/>
              </a:rPr>
              <a:t>ЖЫЛДАМДЫҚ</a:t>
            </a:r>
            <a:r>
              <a:rPr lang="ru-RU" sz="2100" spc="-1" dirty="0" smtClean="0">
                <a:solidFill>
                  <a:srgbClr val="002060"/>
                </a:solidFill>
                <a:latin typeface="Calibri"/>
              </a:rPr>
              <a:t> </a:t>
            </a:r>
            <a:r>
              <a:rPr lang="ru-RU" sz="2100" spc="-1" dirty="0">
                <a:solidFill>
                  <a:srgbClr val="002060"/>
                </a:solidFill>
                <a:latin typeface="Calibri"/>
              </a:rPr>
              <a:t>/ </a:t>
            </a:r>
            <a:r>
              <a:rPr lang="ru-RU" sz="2100" spc="-1" dirty="0" err="1">
                <a:solidFill>
                  <a:srgbClr val="A20000"/>
                </a:solidFill>
                <a:latin typeface="Calibri"/>
              </a:rPr>
              <a:t>ФУНКЦИОНАЛДЫҚ</a:t>
            </a:r>
            <a:endParaRPr lang="en-GB" sz="2100" spc="-1" dirty="0">
              <a:solidFill>
                <a:srgbClr val="A20000"/>
              </a:solidFill>
              <a:latin typeface="Calibri"/>
            </a:endParaRPr>
          </a:p>
          <a:p>
            <a:pPr marL="743040" indent="-285840">
              <a:lnSpc>
                <a:spcPct val="100000"/>
              </a:lnSpc>
              <a:spcBef>
                <a:spcPts val="400"/>
              </a:spcBef>
              <a:buNone/>
              <a:tabLst>
                <a:tab pos="0" algn="l"/>
              </a:tabLst>
            </a:pPr>
            <a:endParaRPr lang="en-GB" sz="2000" b="0" strike="noStrike" spc="-1" dirty="0">
              <a:latin typeface="Times New Roman"/>
            </a:endParaRPr>
          </a:p>
          <a:p>
            <a:pPr algn="just">
              <a:lnSpc>
                <a:spcPct val="100000"/>
              </a:lnSpc>
              <a:spcBef>
                <a:spcPts val="400"/>
              </a:spcBef>
              <a:buNone/>
              <a:tabLst>
                <a:tab pos="0" algn="l"/>
              </a:tabLst>
            </a:pPr>
            <a:r>
              <a:rPr lang="ru-RU" sz="2000" spc="-1" dirty="0" err="1">
                <a:solidFill>
                  <a:srgbClr val="A20000"/>
                </a:solidFill>
                <a:latin typeface="Calibri"/>
              </a:rPr>
              <a:t>П</a:t>
            </a:r>
            <a:r>
              <a:rPr lang="ru-RU" sz="2000" spc="-1" dirty="0" err="1">
                <a:solidFill>
                  <a:srgbClr val="002060"/>
                </a:solidFill>
                <a:latin typeface="Calibri"/>
              </a:rPr>
              <a:t>ішін</a:t>
            </a:r>
            <a:r>
              <a:rPr lang="en-US" sz="2000" b="0" strike="noStrike" spc="-1" dirty="0" smtClean="0">
                <a:solidFill>
                  <a:srgbClr val="002060"/>
                </a:solidFill>
                <a:latin typeface="Calibri"/>
              </a:rPr>
              <a:t> </a:t>
            </a:r>
            <a:endParaRPr lang="en-GB" sz="2000" b="0" strike="noStrike" spc="-1" dirty="0">
              <a:latin typeface="Times New Roman"/>
            </a:endParaRPr>
          </a:p>
          <a:p>
            <a:endParaRPr lang="en-GB" sz="2000" b="0" strike="noStrike" spc="-1" dirty="0">
              <a:latin typeface="Times New Roman"/>
            </a:endParaRPr>
          </a:p>
          <a:p>
            <a:pPr algn="just">
              <a:lnSpc>
                <a:spcPct val="100000"/>
              </a:lnSpc>
              <a:spcBef>
                <a:spcPts val="400"/>
              </a:spcBef>
              <a:buNone/>
              <a:tabLst>
                <a:tab pos="0" algn="l"/>
              </a:tabLst>
            </a:pPr>
            <a:r>
              <a:rPr lang="ru-RU" sz="2000" spc="-1" dirty="0">
                <a:solidFill>
                  <a:srgbClr val="C00000"/>
                </a:solidFill>
                <a:latin typeface="Calibri"/>
              </a:rPr>
              <a:t>М</a:t>
            </a:r>
            <a:r>
              <a:rPr lang="ru-RU" sz="2000" spc="-1" dirty="0">
                <a:solidFill>
                  <a:srgbClr val="002060"/>
                </a:solidFill>
                <a:latin typeface="Calibri"/>
              </a:rPr>
              <a:t>асштаб </a:t>
            </a:r>
            <a:endParaRPr lang="en-GB" sz="2000" spc="-1" dirty="0">
              <a:solidFill>
                <a:srgbClr val="002060"/>
              </a:solidFill>
              <a:latin typeface="Calibri"/>
            </a:endParaRPr>
          </a:p>
          <a:p>
            <a:endParaRPr lang="en-GB" sz="2000" b="0" strike="noStrike" spc="-1" dirty="0">
              <a:latin typeface="Times New Roman"/>
            </a:endParaRPr>
          </a:p>
          <a:p>
            <a:pPr algn="just">
              <a:lnSpc>
                <a:spcPct val="100000"/>
              </a:lnSpc>
              <a:spcBef>
                <a:spcPts val="400"/>
              </a:spcBef>
              <a:buNone/>
              <a:tabLst>
                <a:tab pos="0" algn="l"/>
              </a:tabLst>
            </a:pPr>
            <a:r>
              <a:rPr lang="ru-RU" sz="2000" spc="-1" dirty="0">
                <a:solidFill>
                  <a:srgbClr val="C00000"/>
                </a:solidFill>
                <a:latin typeface="Calibri"/>
              </a:rPr>
              <a:t>К</a:t>
            </a:r>
            <a:r>
              <a:rPr lang="ru-RU" sz="2000" spc="-1" dirty="0">
                <a:solidFill>
                  <a:srgbClr val="002060"/>
                </a:solidFill>
                <a:latin typeface="Calibri"/>
              </a:rPr>
              <a:t>онтраст</a:t>
            </a:r>
          </a:p>
          <a:p>
            <a:pPr algn="just">
              <a:lnSpc>
                <a:spcPct val="100000"/>
              </a:lnSpc>
              <a:spcBef>
                <a:spcPts val="400"/>
              </a:spcBef>
              <a:buNone/>
              <a:tabLst>
                <a:tab pos="0" algn="l"/>
              </a:tabLst>
            </a:pPr>
            <a:endParaRPr lang="en-GB" sz="2000" b="0" strike="noStrike" spc="-1" dirty="0">
              <a:latin typeface="Times New Roman"/>
            </a:endParaRPr>
          </a:p>
          <a:p>
            <a:pPr algn="just">
              <a:lnSpc>
                <a:spcPct val="100000"/>
              </a:lnSpc>
              <a:spcBef>
                <a:spcPts val="400"/>
              </a:spcBef>
              <a:buNone/>
              <a:tabLst>
                <a:tab pos="0" algn="l"/>
              </a:tabLst>
            </a:pPr>
            <a:r>
              <a:rPr lang="ru-RU" sz="2000" spc="-1" dirty="0" err="1">
                <a:solidFill>
                  <a:srgbClr val="C00000"/>
                </a:solidFill>
                <a:latin typeface="Calibri"/>
              </a:rPr>
              <a:t>А</a:t>
            </a:r>
            <a:r>
              <a:rPr lang="ru-RU" sz="2000" spc="-1" dirty="0" err="1">
                <a:solidFill>
                  <a:srgbClr val="002060"/>
                </a:solidFill>
                <a:latin typeface="Calibri"/>
              </a:rPr>
              <a:t>йқындық</a:t>
            </a:r>
            <a:r>
              <a:rPr lang="ru-RU" sz="2000" spc="-1" dirty="0">
                <a:solidFill>
                  <a:srgbClr val="002060"/>
                </a:solidFill>
                <a:latin typeface="Calibri"/>
              </a:rPr>
              <a:t> </a:t>
            </a:r>
            <a:endParaRPr lang="en-GB" sz="2000" spc="-1" dirty="0">
              <a:solidFill>
                <a:srgbClr val="002060"/>
              </a:solidFill>
              <a:latin typeface="Calibri"/>
            </a:endParaRPr>
          </a:p>
          <a:p>
            <a:endParaRPr lang="en-GB" sz="2000" b="0" strike="noStrike" spc="-1" dirty="0">
              <a:latin typeface="Times New Roman"/>
            </a:endParaRPr>
          </a:p>
          <a:p>
            <a:pPr algn="just">
              <a:lnSpc>
                <a:spcPct val="100000"/>
              </a:lnSpc>
              <a:spcBef>
                <a:spcPts val="400"/>
              </a:spcBef>
              <a:buNone/>
              <a:tabLst>
                <a:tab pos="0" algn="l"/>
              </a:tabLst>
            </a:pPr>
            <a:r>
              <a:rPr lang="ru-RU" sz="2000" spc="-1" dirty="0" err="1">
                <a:solidFill>
                  <a:srgbClr val="C00000"/>
                </a:solidFill>
                <a:latin typeface="Calibri"/>
              </a:rPr>
              <a:t>Ү</a:t>
            </a:r>
            <a:r>
              <a:rPr lang="ru-RU" sz="2000" spc="-1" dirty="0" err="1">
                <a:solidFill>
                  <a:srgbClr val="002060"/>
                </a:solidFill>
                <a:latin typeface="Calibri"/>
              </a:rPr>
              <a:t>немділік</a:t>
            </a:r>
            <a:endParaRPr lang="en-GB" sz="2000" spc="-1" dirty="0">
              <a:solidFill>
                <a:srgbClr val="002060"/>
              </a:solidFill>
              <a:latin typeface="Calibri"/>
            </a:endParaRPr>
          </a:p>
          <a:p>
            <a:endParaRPr lang="en-GB" sz="2000" b="0" strike="noStrike" spc="-1" dirty="0">
              <a:latin typeface="Times New Roman"/>
            </a:endParaRPr>
          </a:p>
        </p:txBody>
      </p:sp>
      <p:pic>
        <p:nvPicPr>
          <p:cNvPr id="267" name="Picture 31"/>
          <p:cNvPicPr/>
          <p:nvPr/>
        </p:nvPicPr>
        <p:blipFill>
          <a:blip r:embed="rId3"/>
          <a:stretch/>
        </p:blipFill>
        <p:spPr>
          <a:xfrm>
            <a:off x="1153800" y="4071240"/>
            <a:ext cx="791640" cy="162360"/>
          </a:xfrm>
          <a:prstGeom prst="rect">
            <a:avLst/>
          </a:prstGeom>
          <a:ln w="9525">
            <a:noFill/>
          </a:ln>
        </p:spPr>
      </p:pic>
      <p:pic>
        <p:nvPicPr>
          <p:cNvPr id="268" name="Picture 60"/>
          <p:cNvPicPr/>
          <p:nvPr/>
        </p:nvPicPr>
        <p:blipFill>
          <a:blip r:embed="rId4"/>
          <a:stretch/>
        </p:blipFill>
        <p:spPr>
          <a:xfrm>
            <a:off x="1116000" y="3141360"/>
            <a:ext cx="935640" cy="454320"/>
          </a:xfrm>
          <a:prstGeom prst="rect">
            <a:avLst/>
          </a:prstGeom>
          <a:ln w="9525">
            <a:noFill/>
          </a:ln>
        </p:spPr>
      </p:pic>
      <p:pic>
        <p:nvPicPr>
          <p:cNvPr id="269" name="Picture 61"/>
          <p:cNvPicPr/>
          <p:nvPr/>
        </p:nvPicPr>
        <p:blipFill>
          <a:blip r:embed="rId5"/>
          <a:stretch/>
        </p:blipFill>
        <p:spPr>
          <a:xfrm rot="10800000" flipH="1">
            <a:off x="1134720" y="3645720"/>
            <a:ext cx="1530720" cy="175680"/>
          </a:xfrm>
          <a:prstGeom prst="rect">
            <a:avLst/>
          </a:prstGeom>
          <a:ln w="9525">
            <a:noFill/>
          </a:ln>
        </p:spPr>
      </p:pic>
      <p:pic>
        <p:nvPicPr>
          <p:cNvPr id="270" name="Picture 62"/>
          <p:cNvPicPr/>
          <p:nvPr/>
        </p:nvPicPr>
        <p:blipFill>
          <a:blip r:embed="rId6"/>
          <a:stretch/>
        </p:blipFill>
        <p:spPr>
          <a:xfrm>
            <a:off x="2758320" y="1773000"/>
            <a:ext cx="1659960" cy="474120"/>
          </a:xfrm>
          <a:prstGeom prst="rect">
            <a:avLst/>
          </a:prstGeom>
          <a:ln w="9525">
            <a:noFill/>
          </a:ln>
        </p:spPr>
      </p:pic>
      <p:pic>
        <p:nvPicPr>
          <p:cNvPr id="271" name="Picture 63"/>
          <p:cNvPicPr/>
          <p:nvPr/>
        </p:nvPicPr>
        <p:blipFill>
          <a:blip r:embed="rId7"/>
          <a:stretch/>
        </p:blipFill>
        <p:spPr>
          <a:xfrm>
            <a:off x="2758320" y="2349360"/>
            <a:ext cx="1674000" cy="473040"/>
          </a:xfrm>
          <a:prstGeom prst="rect">
            <a:avLst/>
          </a:prstGeom>
          <a:ln w="9525">
            <a:noFill/>
          </a:ln>
        </p:spPr>
      </p:pic>
      <p:pic>
        <p:nvPicPr>
          <p:cNvPr id="272" name="Picture 64"/>
          <p:cNvPicPr/>
          <p:nvPr/>
        </p:nvPicPr>
        <p:blipFill>
          <a:blip r:embed="rId8"/>
          <a:stretch/>
        </p:blipFill>
        <p:spPr>
          <a:xfrm>
            <a:off x="2758320" y="2925360"/>
            <a:ext cx="1704600" cy="503640"/>
          </a:xfrm>
          <a:prstGeom prst="rect">
            <a:avLst/>
          </a:prstGeom>
          <a:ln w="9525">
            <a:noFill/>
          </a:ln>
        </p:spPr>
      </p:pic>
      <p:pic>
        <p:nvPicPr>
          <p:cNvPr id="273" name="Picture 65"/>
          <p:cNvPicPr/>
          <p:nvPr/>
        </p:nvPicPr>
        <p:blipFill>
          <a:blip r:embed="rId9"/>
          <a:stretch/>
        </p:blipFill>
        <p:spPr>
          <a:xfrm>
            <a:off x="2758320" y="3501360"/>
            <a:ext cx="1741680" cy="503640"/>
          </a:xfrm>
          <a:prstGeom prst="rect">
            <a:avLst/>
          </a:prstGeom>
          <a:ln w="9525">
            <a:noFill/>
          </a:ln>
        </p:spPr>
      </p:pic>
      <p:pic>
        <p:nvPicPr>
          <p:cNvPr id="274" name="Picture 66"/>
          <p:cNvPicPr/>
          <p:nvPr/>
        </p:nvPicPr>
        <p:blipFill>
          <a:blip r:embed="rId10"/>
          <a:stretch/>
        </p:blipFill>
        <p:spPr>
          <a:xfrm>
            <a:off x="2758320" y="4077360"/>
            <a:ext cx="1728000" cy="491760"/>
          </a:xfrm>
          <a:prstGeom prst="rect">
            <a:avLst/>
          </a:prstGeom>
          <a:ln w="9525">
            <a:noFill/>
          </a:ln>
        </p:spPr>
      </p:pic>
      <p:pic>
        <p:nvPicPr>
          <p:cNvPr id="275" name="Picture 67"/>
          <p:cNvPicPr/>
          <p:nvPr/>
        </p:nvPicPr>
        <p:blipFill>
          <a:blip r:embed="rId11"/>
          <a:stretch/>
        </p:blipFill>
        <p:spPr>
          <a:xfrm>
            <a:off x="2758320" y="4653360"/>
            <a:ext cx="1728000" cy="880200"/>
          </a:xfrm>
          <a:prstGeom prst="rect">
            <a:avLst/>
          </a:prstGeom>
          <a:ln w="9525">
            <a:noFill/>
          </a:ln>
        </p:spPr>
      </p:pic>
      <p:pic>
        <p:nvPicPr>
          <p:cNvPr id="276" name="Picture 68"/>
          <p:cNvPicPr/>
          <p:nvPr/>
        </p:nvPicPr>
        <p:blipFill>
          <a:blip r:embed="rId12"/>
          <a:stretch/>
        </p:blipFill>
        <p:spPr>
          <a:xfrm>
            <a:off x="2758320" y="5589720"/>
            <a:ext cx="1728000" cy="1103400"/>
          </a:xfrm>
          <a:prstGeom prst="rect">
            <a:avLst/>
          </a:prstGeom>
          <a:ln w="9525">
            <a:noFill/>
          </a:ln>
        </p:spPr>
      </p:pic>
      <p:pic>
        <p:nvPicPr>
          <p:cNvPr id="277" name="Picture 69"/>
          <p:cNvPicPr/>
          <p:nvPr/>
        </p:nvPicPr>
        <p:blipFill>
          <a:blip r:embed="rId13"/>
          <a:stretch/>
        </p:blipFill>
        <p:spPr>
          <a:xfrm>
            <a:off x="4422240" y="1485000"/>
            <a:ext cx="2085480" cy="1409400"/>
          </a:xfrm>
          <a:prstGeom prst="rect">
            <a:avLst/>
          </a:prstGeom>
          <a:ln w="9525">
            <a:noFill/>
          </a:ln>
        </p:spPr>
      </p:pic>
      <p:pic>
        <p:nvPicPr>
          <p:cNvPr id="278" name="Picture 70"/>
          <p:cNvPicPr/>
          <p:nvPr/>
        </p:nvPicPr>
        <p:blipFill>
          <a:blip r:embed="rId14"/>
          <a:stretch/>
        </p:blipFill>
        <p:spPr>
          <a:xfrm>
            <a:off x="4638600" y="2709360"/>
            <a:ext cx="1857600" cy="1816920"/>
          </a:xfrm>
          <a:prstGeom prst="rect">
            <a:avLst/>
          </a:prstGeom>
          <a:ln w="9525">
            <a:noFill/>
          </a:ln>
        </p:spPr>
      </p:pic>
      <p:pic>
        <p:nvPicPr>
          <p:cNvPr id="279" name="Picture 71"/>
          <p:cNvPicPr/>
          <p:nvPr/>
        </p:nvPicPr>
        <p:blipFill>
          <a:blip r:embed="rId15"/>
          <a:stretch/>
        </p:blipFill>
        <p:spPr>
          <a:xfrm>
            <a:off x="4638600" y="4581360"/>
            <a:ext cx="1877760" cy="1651680"/>
          </a:xfrm>
          <a:prstGeom prst="rect">
            <a:avLst/>
          </a:prstGeom>
          <a:ln w="9525">
            <a:noFill/>
          </a:ln>
        </p:spPr>
      </p:pic>
      <p:pic>
        <p:nvPicPr>
          <p:cNvPr id="280" name="Picture 72"/>
          <p:cNvPicPr/>
          <p:nvPr/>
        </p:nvPicPr>
        <p:blipFill>
          <a:blip r:embed="rId16"/>
          <a:stretch/>
        </p:blipFill>
        <p:spPr>
          <a:xfrm>
            <a:off x="6697080" y="1773000"/>
            <a:ext cx="1439640" cy="314640"/>
          </a:xfrm>
          <a:prstGeom prst="rect">
            <a:avLst/>
          </a:prstGeom>
          <a:ln w="9525">
            <a:noFill/>
          </a:ln>
        </p:spPr>
      </p:pic>
      <p:pic>
        <p:nvPicPr>
          <p:cNvPr id="281" name="Picture 73"/>
          <p:cNvPicPr/>
          <p:nvPr/>
        </p:nvPicPr>
        <p:blipFill>
          <a:blip r:embed="rId17"/>
          <a:stretch/>
        </p:blipFill>
        <p:spPr>
          <a:xfrm>
            <a:off x="6697080" y="2205360"/>
            <a:ext cx="1511640" cy="303120"/>
          </a:xfrm>
          <a:prstGeom prst="rect">
            <a:avLst/>
          </a:prstGeom>
          <a:ln w="9525">
            <a:noFill/>
          </a:ln>
        </p:spPr>
      </p:pic>
      <p:pic>
        <p:nvPicPr>
          <p:cNvPr id="282" name="Picture 74"/>
          <p:cNvPicPr/>
          <p:nvPr/>
        </p:nvPicPr>
        <p:blipFill>
          <a:blip r:embed="rId18"/>
          <a:stretch/>
        </p:blipFill>
        <p:spPr>
          <a:xfrm>
            <a:off x="6696360" y="2642400"/>
            <a:ext cx="1692000" cy="1146600"/>
          </a:xfrm>
          <a:prstGeom prst="rect">
            <a:avLst/>
          </a:prstGeom>
          <a:ln w="9525">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TM02474572[[fn=Медицинский шаблон оформления]]</Template>
  <TotalTime>3409</TotalTime>
  <Words>9649</Words>
  <Application>Microsoft Office PowerPoint</Application>
  <PresentationFormat>Экран (4:3)</PresentationFormat>
  <Paragraphs>239</Paragraphs>
  <Slides>13</Slides>
  <Notes>12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4</vt:i4>
      </vt:variant>
      <vt:variant>
        <vt:lpstr>Заголовки слайдов</vt:lpstr>
      </vt:variant>
      <vt:variant>
        <vt:i4>13</vt:i4>
      </vt:variant>
    </vt:vector>
  </HeadingPairs>
  <TitlesOfParts>
    <vt:vector size="23" baseType="lpstr">
      <vt:lpstr>Arial</vt:lpstr>
      <vt:lpstr>Calibri</vt:lpstr>
      <vt:lpstr>DejaVu Sans</vt:lpstr>
      <vt:lpstr>Symbol</vt:lpstr>
      <vt:lpstr>Times New Roman</vt:lpstr>
      <vt:lpstr>Wingdings</vt:lpstr>
      <vt:lpstr>Office Theme</vt:lpstr>
      <vt:lpstr>Office Theme</vt:lpstr>
      <vt:lpstr>Office Theme</vt:lpstr>
      <vt:lpstr>Office Theme</vt:lpstr>
      <vt:lpstr> 2-модуль. Пайдаланушыға арналған дизайн және өзара әрекеттесу взаимодействие  CSE 5442 Адам-компьютер өзара әрекеттестігі 6-дәріс. Интерактивті дизайн қағидаттары. </vt:lpstr>
      <vt:lpstr>Интерактивті дизайн</vt:lpstr>
      <vt:lpstr>Интерактивті дизайн</vt:lpstr>
      <vt:lpstr>Интерактивті дизайн</vt:lpstr>
      <vt:lpstr>Интерактивті дизайн</vt:lpstr>
      <vt:lpstr>Интерактивті дизайн</vt:lpstr>
      <vt:lpstr>Интерактивті дизайн</vt:lpstr>
      <vt:lpstr>Интерактивті дизайн</vt:lpstr>
      <vt:lpstr>Интерактивті дизайн</vt:lpstr>
      <vt:lpstr>Интерактивті дизайн</vt:lpstr>
      <vt:lpstr>Интерактивті дизайн</vt:lpstr>
      <vt:lpstr>Интерактивті дизайн</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course  INF 370 “User Interface Design”</dc:title>
  <dc:subject/>
  <dc:creator>user</dc:creator>
  <dc:description/>
  <cp:lastModifiedBy>azama</cp:lastModifiedBy>
  <cp:revision>192</cp:revision>
  <dcterms:created xsi:type="dcterms:W3CDTF">2020-09-01T14:36:17Z</dcterms:created>
  <dcterms:modified xsi:type="dcterms:W3CDTF">2025-10-12T10:01:35Z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18</vt:i4>
  </property>
  <property fmtid="{D5CDD505-2E9C-101B-9397-08002B2CF9AE}" pid="3" name="PresentationFormat">
    <vt:lpwstr>Экран (4:3)</vt:lpwstr>
  </property>
  <property fmtid="{D5CDD505-2E9C-101B-9397-08002B2CF9AE}" pid="4" name="Slides">
    <vt:i4>18</vt:i4>
  </property>
</Properties>
</file>