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8-</a:t>
            </a:r>
            <a:r>
              <a:rPr dirty="0" err="1"/>
              <a:t>дәріс</a:t>
            </a:r>
            <a:r>
              <a:rPr dirty="0"/>
              <a:t>: </a:t>
            </a:r>
            <a:r>
              <a:rPr dirty="0" err="1"/>
              <a:t>Бағалау</a:t>
            </a:r>
            <a:r>
              <a:rPr dirty="0"/>
              <a:t> </a:t>
            </a:r>
            <a:r>
              <a:rPr dirty="0" err="1"/>
              <a:t>және</a:t>
            </a:r>
            <a:r>
              <a:rPr dirty="0"/>
              <a:t> </a:t>
            </a:r>
            <a:r>
              <a:rPr dirty="0" err="1"/>
              <a:t>тестілеу</a:t>
            </a:r>
            <a:r>
              <a:rPr dirty="0"/>
              <a:t>.</a:t>
            </a:r>
          </a:p>
          <a:p>
            <a:r>
              <a:rPr dirty="0"/>
              <a:t>Wireframe </a:t>
            </a:r>
            <a:r>
              <a:rPr dirty="0" err="1"/>
              <a:t>және</a:t>
            </a:r>
            <a:r>
              <a:rPr dirty="0"/>
              <a:t> </a:t>
            </a:r>
            <a:r>
              <a:rPr dirty="0" err="1"/>
              <a:t>интерфейстер</a:t>
            </a:r>
            <a:r>
              <a:rPr dirty="0"/>
              <a:t>.</a:t>
            </a:r>
          </a:p>
          <a:p>
            <a:r>
              <a:rPr dirty="0" err="1"/>
              <a:t>Нильсеннің</a:t>
            </a:r>
            <a:r>
              <a:rPr dirty="0"/>
              <a:t> </a:t>
            </a:r>
            <a:r>
              <a:rPr dirty="0" err="1"/>
              <a:t>қолданушылық</a:t>
            </a:r>
            <a:r>
              <a:rPr dirty="0"/>
              <a:t> </a:t>
            </a:r>
            <a:r>
              <a:rPr dirty="0" err="1"/>
              <a:t>эвристикалары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4196" y="4917168"/>
            <a:ext cx="6400800" cy="1752600"/>
          </a:xfrm>
        </p:spPr>
        <p:txBody>
          <a:bodyPr/>
          <a:lstStyle/>
          <a:p>
            <a:r>
              <a:rPr lang="kk-KZ" dirty="0" smtClean="0"/>
              <a:t>Ассоц. профессор Багдат Ягалиева</a:t>
            </a:r>
            <a:endParaRPr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52556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/>
              <a:t>Адам-компьютер өзара әрекеттестігі пәні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Дәрістің мақсаты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Студенттерді интерфейсті бағалау мен тестілеудің негізгі әдістерімен, wireframe (макет) ұғымымен және Нильсеннің қолданушылық эвристикаларымен таныстыру.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Қолданушылық ыңғайлылықты бағалау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Бағалау (Evaluation) — интерфейс немесе жүйенің пайдаланушыға қаншалықты ыңғайлы екенін тексеру процесі.</a:t>
            </a:r>
          </a:p>
          <a:p>
            <a:r>
              <a:t>Мақсаты: өнімді жетілдіру және пайдаланушы тәжірибесін жақсарту.</a:t>
            </a:r>
          </a:p>
          <a:p>
            <a:endParaRPr/>
          </a:p>
          <a:p>
            <a:r>
              <a:t>Бағалау әдістері:</a:t>
            </a:r>
          </a:p>
          <a:p>
            <a:r>
              <a:t>• Сараптамалық бағалау (Expert review)</a:t>
            </a:r>
          </a:p>
          <a:p>
            <a:r>
              <a:t>• Пайдаланушылық тестілеу (User testing)</a:t>
            </a:r>
          </a:p>
          <a:p>
            <a:r>
              <a:t>• Сауалнама және фокус-топ</a:t>
            </a:r>
          </a:p>
          <a:p>
            <a:r>
              <a:t>• Аналитика және метрика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Wireframe дегеніміз не?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Wireframe — интерфейстің құрылымын және орналасуын көрсететін қарапайым сызба немесе макет.</a:t>
            </a:r>
          </a:p>
          <a:p>
            <a:endParaRPr/>
          </a:p>
          <a:p>
            <a:r>
              <a:t>Түрлері:</a:t>
            </a:r>
          </a:p>
          <a:p>
            <a:r>
              <a:t>• Low-fidelity — қағазда жасалған</a:t>
            </a:r>
          </a:p>
          <a:p>
            <a:r>
              <a:t>• High-fidelity — нақты түстермен</a:t>
            </a:r>
          </a:p>
          <a:p>
            <a:endParaRPr/>
          </a:p>
          <a:p>
            <a:r>
              <a:t>Құралдар: Figma, Balsamiq, Adobe XD, Sketch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Нильсеннің 10 эвристикасы (1–5)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Жүйенің күйін көрсету (Visibility of system status)</a:t>
            </a:r>
          </a:p>
          <a:p>
            <a:r>
              <a:t>2. Жүйе мен нақты әлемнің сәйкестігі</a:t>
            </a:r>
          </a:p>
          <a:p>
            <a:r>
              <a:t>3. Пайдаланушы бақылауы және еркіндігі</a:t>
            </a:r>
          </a:p>
          <a:p>
            <a:r>
              <a:t>4. Тұрақтылық және стандарттар</a:t>
            </a:r>
          </a:p>
          <a:p>
            <a:r>
              <a:t>5. Қателіктің алдын алу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Нильсеннің 10 эвристикасы (6–10)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6. Есте сақтаудың орнына тану</a:t>
            </a:r>
          </a:p>
          <a:p>
            <a:r>
              <a:t>7. Икемділік және тиімділік</a:t>
            </a:r>
          </a:p>
          <a:p>
            <a:r>
              <a:t>8. Эстетикалық және минималистік дизайн</a:t>
            </a:r>
          </a:p>
          <a:p>
            <a:r>
              <a:t>9. Қателерді анықтау және қалпына келтіру</a:t>
            </a:r>
          </a:p>
          <a:p>
            <a:r>
              <a:t>10. Көмек және құжаттама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Қолданушылық тестілеу кезеңдері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Мақсат қою: Нені тексергіңіз келеді?</a:t>
            </a:r>
          </a:p>
          <a:p>
            <a:r>
              <a:t>2. Қатысушыларды таңдау</a:t>
            </a:r>
          </a:p>
          <a:p>
            <a:r>
              <a:t>3. Сценарий дайындау</a:t>
            </a:r>
          </a:p>
          <a:p>
            <a:r>
              <a:t>4. Бақылау және жазу</a:t>
            </a:r>
          </a:p>
          <a:p>
            <a:r>
              <a:t>5. Талдау және есеп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Практикалық тапсырмалар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Тапсырма 1: Figma немесе қағазда мобильді қосымшаның басты бетінің wireframe-ын салыңыз.</a:t>
            </a:r>
          </a:p>
          <a:p>
            <a:endParaRPr/>
          </a:p>
          <a:p>
            <a:r>
              <a:t>Тапсырма 2: Интерфейсті Нильсен эвристикалары бойынша бағалаңыз:</a:t>
            </a:r>
          </a:p>
          <a:p>
            <a:r>
              <a:t>• Жүйе күйін көрсету</a:t>
            </a:r>
          </a:p>
          <a:p>
            <a:r>
              <a:t>• Бақылау және еркіндік</a:t>
            </a:r>
          </a:p>
          <a:p>
            <a:r>
              <a:t>• Минималистік дизайн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Бұл дәрісте:</a:t>
            </a:r>
          </a:p>
          <a:p>
            <a:r>
              <a:t>• UX бағалау әдістерін;</a:t>
            </a:r>
          </a:p>
          <a:p>
            <a:r>
              <a:t>• Wireframe ұғымын және құралдарын;</a:t>
            </a:r>
          </a:p>
          <a:p>
            <a:r>
              <a:t>• Нильсеннің 10 эвристикасын;</a:t>
            </a:r>
          </a:p>
          <a:p>
            <a:r>
              <a:t>• Тестілеу кезеңдерін үйрендік.</a:t>
            </a:r>
          </a:p>
          <a:p>
            <a:endParaRPr/>
          </a:p>
          <a:p>
            <a:r>
              <a:t>UX бағалау — үздіксіз процесс. Әр прототипті тестілеу арқылы интерфейстің сапасын жақсартуға болады.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313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8-дәріс: Бағалау және тестілеу. Wireframe және интерфейстер. Нильсеннің қолданушылық эвристикалары</vt:lpstr>
      <vt:lpstr>Дәрістің мақсаты</vt:lpstr>
      <vt:lpstr>Қолданушылық ыңғайлылықты бағалау</vt:lpstr>
      <vt:lpstr>Wireframe дегеніміз не?</vt:lpstr>
      <vt:lpstr>Нильсеннің 10 эвристикасы (1–5)</vt:lpstr>
      <vt:lpstr>Нильсеннің 10 эвристикасы (6–10)</vt:lpstr>
      <vt:lpstr>Қолданушылық тестілеу кезеңдері</vt:lpstr>
      <vt:lpstr>Практикалық тапсырмалар</vt:lpstr>
      <vt:lpstr>Қорытынды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8-дәріс: Бағалау және тестілеу. Wireframe және интерфейстер. Нильсеннің қолданушылық эвристикалары</dc:title>
  <dc:subject/>
  <dc:creator/>
  <cp:keywords/>
  <dc:description>generated using python-pptx</dc:description>
  <cp:lastModifiedBy>azama</cp:lastModifiedBy>
  <cp:revision>3</cp:revision>
  <dcterms:created xsi:type="dcterms:W3CDTF">2013-01-27T09:14:16Z</dcterms:created>
  <dcterms:modified xsi:type="dcterms:W3CDTF">2025-11-03T05:02:15Z</dcterms:modified>
  <cp:category/>
</cp:coreProperties>
</file>