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jpg" ContentType="image/jpg"/>
  <Default Extension="png" ContentType="image/png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</p:sldIdLst>
  <p:sldSz cx="18288000" cy="10287000"/>
  <p:notesSz cx="18288000" cy="102870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Relationship Id="rId13" Type="http://schemas.openxmlformats.org/officeDocument/2006/relationships/slide" Target="slides/slide8.xml"/><Relationship Id="rId14" Type="http://schemas.openxmlformats.org/officeDocument/2006/relationships/slide" Target="slides/slide9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371600" y="3188970"/>
            <a:ext cx="15544800" cy="21602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515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2743200" y="5760720"/>
            <a:ext cx="12801600" cy="25717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515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515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914400" y="2366010"/>
            <a:ext cx="7955280" cy="67894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9418320" y="2366010"/>
            <a:ext cx="7955280" cy="67894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515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901898" y="613409"/>
            <a:ext cx="16484202" cy="8102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515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695444" y="4564379"/>
            <a:ext cx="12039630" cy="232536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6217920" y="9566910"/>
            <a:ext cx="5852160" cy="514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914400" y="9566910"/>
            <a:ext cx="4206240" cy="514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13167361" y="9566910"/>
            <a:ext cx="4206240" cy="514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g"/><Relationship Id="rId3" Type="http://schemas.openxmlformats.org/officeDocument/2006/relationships/image" Target="../media/image2.png"/><Relationship Id="rId4" Type="http://schemas.openxmlformats.org/officeDocument/2006/relationships/image" Target="../media/image3.jpg"/><Relationship Id="rId5" Type="http://schemas.openxmlformats.org/officeDocument/2006/relationships/image" Target="../media/image4.png"/><Relationship Id="rId6" Type="http://schemas.openxmlformats.org/officeDocument/2006/relationships/hyperlink" Target="mailto:p.raxhmetova@satbayev.university" TargetMode="External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5.jpg"/><Relationship Id="rId3" Type="http://schemas.openxmlformats.org/officeDocument/2006/relationships/image" Target="../media/image6.png"/><Relationship Id="rId4" Type="http://schemas.openxmlformats.org/officeDocument/2006/relationships/image" Target="../media/image7.png"/><Relationship Id="rId5" Type="http://schemas.openxmlformats.org/officeDocument/2006/relationships/image" Target="../media/image8.png"/><Relationship Id="rId6" Type="http://schemas.openxmlformats.org/officeDocument/2006/relationships/image" Target="../media/image9.png"/></Relationships>

</file>

<file path=ppt/slides/_rels/slide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0.jpg"/></Relationships>

</file>

<file path=ppt/slides/_rels/slide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1.png"/><Relationship Id="rId3" Type="http://schemas.openxmlformats.org/officeDocument/2006/relationships/image" Target="../media/image12.png"/></Relationships>

</file>

<file path=ppt/slides/_rels/slide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13.png"/><Relationship Id="rId3" Type="http://schemas.openxmlformats.org/officeDocument/2006/relationships/image" Target="../media/image14.png"/><Relationship Id="rId4" Type="http://schemas.openxmlformats.org/officeDocument/2006/relationships/image" Target="../media/image15.png"/></Relationships>

</file>

<file path=ppt/slides/_rels/slide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6.png"/><Relationship Id="rId3" Type="http://schemas.openxmlformats.org/officeDocument/2006/relationships/image" Target="../media/image17.png"/></Relationships>

</file>

<file path=ppt/slides/_rels/slide8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8.png"/><Relationship Id="rId3" Type="http://schemas.openxmlformats.org/officeDocument/2006/relationships/image" Target="../media/image19.png"/></Relationships>

</file>

<file path=ppt/slides/_rels/slide9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20.jp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8492490"/>
            <a:ext cx="18288000" cy="1794509"/>
          </a:xfrm>
          <a:prstGeom prst="rect">
            <a:avLst/>
          </a:prstGeom>
        </p:spPr>
      </p:pic>
      <p:grpSp>
        <p:nvGrpSpPr>
          <p:cNvPr id="3" name="object 3" descr=""/>
          <p:cNvGrpSpPr/>
          <p:nvPr/>
        </p:nvGrpSpPr>
        <p:grpSpPr>
          <a:xfrm>
            <a:off x="1405889" y="2834639"/>
            <a:ext cx="16493490" cy="5474970"/>
            <a:chOff x="1405889" y="2834639"/>
            <a:chExt cx="16493490" cy="5474970"/>
          </a:xfrm>
        </p:grpSpPr>
        <p:pic>
          <p:nvPicPr>
            <p:cNvPr id="4" name="object 4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286250" y="7098029"/>
              <a:ext cx="13613130" cy="1211580"/>
            </a:xfrm>
            <a:prstGeom prst="rect">
              <a:avLst/>
            </a:prstGeom>
          </p:spPr>
        </p:pic>
        <p:pic>
          <p:nvPicPr>
            <p:cNvPr id="5" name="object 5" descr="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548889" y="3806189"/>
              <a:ext cx="14218919" cy="3280410"/>
            </a:xfrm>
            <a:prstGeom prst="rect">
              <a:avLst/>
            </a:prstGeom>
          </p:spPr>
        </p:pic>
        <p:pic>
          <p:nvPicPr>
            <p:cNvPr id="6" name="object 6" descr="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405889" y="2834639"/>
              <a:ext cx="14173200" cy="960119"/>
            </a:xfrm>
            <a:prstGeom prst="rect">
              <a:avLst/>
            </a:prstGeom>
          </p:spPr>
        </p:pic>
      </p:grpSp>
      <p:sp>
        <p:nvSpPr>
          <p:cNvPr id="7" name="object 7" descr=""/>
          <p:cNvSpPr txBox="1"/>
          <p:nvPr/>
        </p:nvSpPr>
        <p:spPr>
          <a:xfrm>
            <a:off x="1007945" y="887094"/>
            <a:ext cx="4986655" cy="4064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499745" algn="l"/>
              </a:tabLst>
            </a:pPr>
            <a:r>
              <a:rPr dirty="0" sz="2500" spc="-50">
                <a:latin typeface="Calibri"/>
                <a:cs typeface="Calibri"/>
              </a:rPr>
              <a:t>0</a:t>
            </a:r>
            <a:r>
              <a:rPr dirty="0" sz="2500">
                <a:latin typeface="Calibri"/>
                <a:cs typeface="Calibri"/>
              </a:rPr>
              <a:t>	</a:t>
            </a:r>
            <a:r>
              <a:rPr dirty="0" sz="2500" spc="-30">
                <a:solidFill>
                  <a:srgbClr val="181818"/>
                </a:solidFill>
                <a:latin typeface="Calibri"/>
                <a:cs typeface="Calibri"/>
                <a:hlinkClick r:id="rId6"/>
              </a:rPr>
              <a:t>p.raxhmetova@satbayev.university</a:t>
            </a:r>
            <a:endParaRPr sz="2500">
              <a:latin typeface="Calibri"/>
              <a:cs typeface="Calibri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2101930" y="2526029"/>
            <a:ext cx="14732000" cy="12446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7459345" algn="l"/>
                <a:tab pos="9316085" algn="l"/>
                <a:tab pos="13528675" algn="l"/>
              </a:tabLst>
            </a:pPr>
            <a:r>
              <a:rPr dirty="0" sz="8000" spc="-10">
                <a:latin typeface="Calibri"/>
                <a:cs typeface="Calibri"/>
              </a:rPr>
              <a:t>aTeMaTHvecxHe</a:t>
            </a:r>
            <a:r>
              <a:rPr dirty="0" sz="8000">
                <a:latin typeface="Calibri"/>
                <a:cs typeface="Calibri"/>
              </a:rPr>
              <a:t>	</a:t>
            </a:r>
            <a:r>
              <a:rPr dirty="0" sz="8000" spc="-750">
                <a:latin typeface="Calibri"/>
                <a:cs typeface="Calibri"/>
              </a:rPr>
              <a:t>Mo</a:t>
            </a:r>
            <a:r>
              <a:rPr dirty="0" sz="8000">
                <a:latin typeface="Calibri"/>
                <a:cs typeface="Calibri"/>
              </a:rPr>
              <a:t>	enH</a:t>
            </a:r>
            <a:r>
              <a:rPr dirty="0" sz="8000" spc="885">
                <a:latin typeface="Calibri"/>
                <a:cs typeface="Calibri"/>
              </a:rPr>
              <a:t> </a:t>
            </a:r>
            <a:r>
              <a:rPr dirty="0" sz="8000" spc="-25">
                <a:latin typeface="Calibri"/>
                <a:cs typeface="Calibri"/>
              </a:rPr>
              <a:t>Teo</a:t>
            </a:r>
            <a:r>
              <a:rPr dirty="0" sz="8000">
                <a:latin typeface="Calibri"/>
                <a:cs typeface="Calibri"/>
              </a:rPr>
              <a:t>	</a:t>
            </a:r>
            <a:r>
              <a:rPr dirty="0" sz="8000" spc="-380">
                <a:latin typeface="Calibri"/>
                <a:cs typeface="Calibri"/>
              </a:rPr>
              <a:t>HH</a:t>
            </a:r>
            <a:endParaRPr sz="8000">
              <a:latin typeface="Calibri"/>
              <a:cs typeface="Calibri"/>
            </a:endParaRPr>
          </a:p>
        </p:txBody>
      </p:sp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xfrm>
            <a:off x="7021574" y="3507739"/>
            <a:ext cx="9789795" cy="132842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5639435" algn="l"/>
              </a:tabLst>
            </a:pPr>
            <a:r>
              <a:rPr dirty="0" sz="8550" spc="100"/>
              <a:t>vecxoro</a:t>
            </a:r>
            <a:r>
              <a:rPr dirty="0" sz="8550"/>
              <a:t>	</a:t>
            </a:r>
            <a:r>
              <a:rPr dirty="0" sz="8550" spc="-280"/>
              <a:t>aBneHH».</a:t>
            </a:r>
            <a:endParaRPr sz="8550"/>
          </a:p>
        </p:txBody>
      </p:sp>
      <p:sp>
        <p:nvSpPr>
          <p:cNvPr id="10" name="object 10" descr=""/>
          <p:cNvSpPr txBox="1"/>
          <p:nvPr/>
        </p:nvSpPr>
        <p:spPr>
          <a:xfrm>
            <a:off x="7133239" y="4616449"/>
            <a:ext cx="9601835" cy="22733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3352800" algn="l"/>
              </a:tabLst>
            </a:pPr>
            <a:r>
              <a:rPr dirty="0" sz="8100">
                <a:latin typeface="Calibri"/>
                <a:cs typeface="Calibri"/>
              </a:rPr>
              <a:t>xHe</a:t>
            </a:r>
            <a:r>
              <a:rPr dirty="0" sz="8100" spc="325">
                <a:latin typeface="Calibri"/>
                <a:cs typeface="Calibri"/>
              </a:rPr>
              <a:t> </a:t>
            </a:r>
            <a:r>
              <a:rPr dirty="0" sz="8100" spc="-555">
                <a:latin typeface="Calibri"/>
                <a:cs typeface="Calibri"/>
              </a:rPr>
              <a:t>H</a:t>
            </a:r>
            <a:r>
              <a:rPr dirty="0" sz="8100">
                <a:latin typeface="Calibri"/>
                <a:cs typeface="Calibri"/>
              </a:rPr>
              <a:t>	</a:t>
            </a:r>
            <a:r>
              <a:rPr dirty="0" sz="8100" spc="-55">
                <a:latin typeface="Calibri"/>
                <a:cs typeface="Calibri"/>
              </a:rPr>
              <a:t>HHaMHvecxHe</a:t>
            </a:r>
            <a:endParaRPr sz="8100">
              <a:latin typeface="Calibri"/>
              <a:cs typeface="Calibri"/>
            </a:endParaRPr>
          </a:p>
          <a:p>
            <a:pPr marL="751205">
              <a:lnSpc>
                <a:spcPct val="100000"/>
              </a:lnSpc>
              <a:spcBef>
                <a:spcPts val="60"/>
              </a:spcBef>
              <a:tabLst>
                <a:tab pos="4381500" algn="l"/>
              </a:tabLst>
            </a:pPr>
            <a:r>
              <a:rPr dirty="0" sz="6600" spc="550">
                <a:latin typeface="Calibri"/>
                <a:cs typeface="Calibri"/>
              </a:rPr>
              <a:t>HCTHKH</a:t>
            </a:r>
            <a:r>
              <a:rPr dirty="0" sz="6600">
                <a:latin typeface="Calibri"/>
                <a:cs typeface="Calibri"/>
              </a:rPr>
              <a:t>	</a:t>
            </a:r>
            <a:r>
              <a:rPr dirty="0" sz="6600" spc="385">
                <a:latin typeface="Calibri"/>
                <a:cs typeface="Calibri"/>
              </a:rPr>
              <a:t>0</a:t>
            </a:r>
            <a:endParaRPr sz="66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24130">
              <a:lnSpc>
                <a:spcPct val="100000"/>
              </a:lnSpc>
              <a:spcBef>
                <a:spcPts val="100"/>
              </a:spcBef>
            </a:pPr>
            <a:r>
              <a:rPr dirty="0" sz="5450" spc="-300"/>
              <a:t>Основные</a:t>
            </a:r>
            <a:r>
              <a:rPr dirty="0" sz="5450" spc="20"/>
              <a:t> </a:t>
            </a:r>
            <a:r>
              <a:rPr dirty="0" sz="5450" spc="-160"/>
              <a:t>понятия</a:t>
            </a:r>
            <a:r>
              <a:rPr dirty="0" sz="5450" spc="170"/>
              <a:t> </a:t>
            </a:r>
            <a:r>
              <a:rPr dirty="0" sz="5450" spc="-295"/>
              <a:t>и</a:t>
            </a:r>
            <a:r>
              <a:rPr dirty="0" sz="5450" spc="-60"/>
              <a:t> </a:t>
            </a:r>
            <a:r>
              <a:rPr dirty="0" sz="5450" spc="-325"/>
              <a:t>определения</a:t>
            </a:r>
            <a:endParaRPr sz="5450"/>
          </a:p>
        </p:txBody>
      </p:sp>
      <p:sp>
        <p:nvSpPr>
          <p:cNvPr id="3" name="object 3" descr=""/>
          <p:cNvSpPr txBox="1"/>
          <p:nvPr/>
        </p:nvSpPr>
        <p:spPr>
          <a:xfrm>
            <a:off x="1204858" y="1919605"/>
            <a:ext cx="15233015" cy="1397000"/>
          </a:xfrm>
          <a:prstGeom prst="rect">
            <a:avLst/>
          </a:prstGeom>
        </p:spPr>
        <p:txBody>
          <a:bodyPr wrap="square" lIns="0" tIns="111760" rIns="0" bIns="0" rtlCol="0" vert="horz">
            <a:spAutoFit/>
          </a:bodyPr>
          <a:lstStyle/>
          <a:p>
            <a:pPr marL="13970">
              <a:lnSpc>
                <a:spcPct val="100000"/>
              </a:lnSpc>
              <a:spcBef>
                <a:spcPts val="880"/>
              </a:spcBef>
            </a:pPr>
            <a:r>
              <a:rPr dirty="0" sz="2500">
                <a:latin typeface="Calibri"/>
                <a:cs typeface="Calibri"/>
              </a:rPr>
              <a:t>Понятие</a:t>
            </a:r>
            <a:r>
              <a:rPr dirty="0" sz="2500" spc="215">
                <a:latin typeface="Calibri"/>
                <a:cs typeface="Calibri"/>
              </a:rPr>
              <a:t> </a:t>
            </a:r>
            <a:r>
              <a:rPr dirty="0" sz="2500">
                <a:latin typeface="Calibri"/>
                <a:cs typeface="Calibri"/>
              </a:rPr>
              <a:t>автоматического</a:t>
            </a:r>
            <a:r>
              <a:rPr dirty="0" sz="2500" spc="15">
                <a:latin typeface="Calibri"/>
                <a:cs typeface="Calibri"/>
              </a:rPr>
              <a:t> </a:t>
            </a:r>
            <a:r>
              <a:rPr dirty="0" sz="2500" spc="-10">
                <a:latin typeface="Calibri"/>
                <a:cs typeface="Calibri"/>
              </a:rPr>
              <a:t>управления</a:t>
            </a:r>
            <a:endParaRPr sz="2500">
              <a:latin typeface="Calibri"/>
              <a:cs typeface="Calibri"/>
            </a:endParaRPr>
          </a:p>
          <a:p>
            <a:pPr marL="15240" marR="5080" indent="-3175">
              <a:lnSpc>
                <a:spcPct val="108000"/>
              </a:lnSpc>
              <a:spcBef>
                <a:spcPts val="540"/>
              </a:spcBef>
            </a:pPr>
            <a:r>
              <a:rPr dirty="0" sz="2500" spc="-20">
                <a:solidFill>
                  <a:srgbClr val="424242"/>
                </a:solidFill>
                <a:latin typeface="Calibri"/>
                <a:cs typeface="Calibri"/>
              </a:rPr>
              <a:t>Автоматическое</a:t>
            </a:r>
            <a:r>
              <a:rPr dirty="0" sz="2500" spc="-125">
                <a:solidFill>
                  <a:srgbClr val="424242"/>
                </a:solidFill>
                <a:latin typeface="Calibri"/>
                <a:cs typeface="Calibri"/>
              </a:rPr>
              <a:t> </a:t>
            </a:r>
            <a:r>
              <a:rPr dirty="0" sz="2500" spc="-10">
                <a:solidFill>
                  <a:srgbClr val="424242"/>
                </a:solidFill>
                <a:latin typeface="Calibri"/>
                <a:cs typeface="Calibri"/>
              </a:rPr>
              <a:t>управление</a:t>
            </a:r>
            <a:r>
              <a:rPr dirty="0" sz="2500" spc="-90">
                <a:solidFill>
                  <a:srgbClr val="424242"/>
                </a:solidFill>
                <a:latin typeface="Calibri"/>
                <a:cs typeface="Calibri"/>
              </a:rPr>
              <a:t> </a:t>
            </a:r>
            <a:r>
              <a:rPr dirty="0" sz="2500" spc="-480">
                <a:solidFill>
                  <a:srgbClr val="424242"/>
                </a:solidFill>
                <a:latin typeface="Calibri"/>
                <a:cs typeface="Calibri"/>
              </a:rPr>
              <a:t>—</a:t>
            </a:r>
            <a:r>
              <a:rPr dirty="0" sz="2500" spc="160">
                <a:solidFill>
                  <a:srgbClr val="424242"/>
                </a:solidFill>
                <a:latin typeface="Calibri"/>
                <a:cs typeface="Calibri"/>
              </a:rPr>
              <a:t> </a:t>
            </a:r>
            <a:r>
              <a:rPr dirty="0" sz="2500" spc="-10">
                <a:solidFill>
                  <a:srgbClr val="424242"/>
                </a:solidFill>
                <a:latin typeface="Calibri"/>
                <a:cs typeface="Calibri"/>
              </a:rPr>
              <a:t>процесс</a:t>
            </a:r>
            <a:r>
              <a:rPr dirty="0" sz="2500" spc="5">
                <a:solidFill>
                  <a:srgbClr val="424242"/>
                </a:solidFill>
                <a:latin typeface="Calibri"/>
                <a:cs typeface="Calibri"/>
              </a:rPr>
              <a:t> </a:t>
            </a:r>
            <a:r>
              <a:rPr dirty="0" sz="2500" spc="-10">
                <a:solidFill>
                  <a:srgbClr val="424242"/>
                </a:solidFill>
                <a:latin typeface="Calibri"/>
                <a:cs typeface="Calibri"/>
              </a:rPr>
              <a:t>регулирования</a:t>
            </a:r>
            <a:r>
              <a:rPr dirty="0" sz="2500" spc="160">
                <a:solidFill>
                  <a:srgbClr val="424242"/>
                </a:solidFill>
                <a:latin typeface="Calibri"/>
                <a:cs typeface="Calibri"/>
              </a:rPr>
              <a:t> </a:t>
            </a:r>
            <a:r>
              <a:rPr dirty="0" sz="2500">
                <a:solidFill>
                  <a:srgbClr val="424242"/>
                </a:solidFill>
                <a:latin typeface="Calibri"/>
                <a:cs typeface="Calibri"/>
              </a:rPr>
              <a:t>параметров</a:t>
            </a:r>
            <a:r>
              <a:rPr dirty="0" sz="2500" spc="60">
                <a:solidFill>
                  <a:srgbClr val="424242"/>
                </a:solidFill>
                <a:latin typeface="Calibri"/>
                <a:cs typeface="Calibri"/>
              </a:rPr>
              <a:t> </a:t>
            </a:r>
            <a:r>
              <a:rPr dirty="0" sz="2500" spc="-30">
                <a:solidFill>
                  <a:srgbClr val="424242"/>
                </a:solidFill>
                <a:latin typeface="Calibri"/>
                <a:cs typeface="Calibri"/>
              </a:rPr>
              <a:t>системы</a:t>
            </a:r>
            <a:r>
              <a:rPr dirty="0" sz="2500" spc="105">
                <a:solidFill>
                  <a:srgbClr val="424242"/>
                </a:solidFill>
                <a:latin typeface="Calibri"/>
                <a:cs typeface="Calibri"/>
              </a:rPr>
              <a:t> </a:t>
            </a:r>
            <a:r>
              <a:rPr dirty="0" sz="2500">
                <a:solidFill>
                  <a:srgbClr val="424242"/>
                </a:solidFill>
                <a:latin typeface="Calibri"/>
                <a:cs typeface="Calibri"/>
              </a:rPr>
              <a:t>без</a:t>
            </a:r>
            <a:r>
              <a:rPr dirty="0" sz="2500" spc="75">
                <a:solidFill>
                  <a:srgbClr val="424242"/>
                </a:solidFill>
                <a:latin typeface="Calibri"/>
                <a:cs typeface="Calibri"/>
              </a:rPr>
              <a:t> </a:t>
            </a:r>
            <a:r>
              <a:rPr dirty="0" sz="2500" spc="-35">
                <a:solidFill>
                  <a:srgbClr val="424242"/>
                </a:solidFill>
                <a:latin typeface="Calibri"/>
                <a:cs typeface="Calibri"/>
              </a:rPr>
              <a:t>человеческого</a:t>
            </a:r>
            <a:r>
              <a:rPr dirty="0" sz="2500" spc="220">
                <a:solidFill>
                  <a:srgbClr val="424242"/>
                </a:solidFill>
                <a:latin typeface="Calibri"/>
                <a:cs typeface="Calibri"/>
              </a:rPr>
              <a:t> </a:t>
            </a:r>
            <a:r>
              <a:rPr dirty="0" sz="2500" spc="-10">
                <a:solidFill>
                  <a:srgbClr val="424242"/>
                </a:solidFill>
                <a:latin typeface="Calibri"/>
                <a:cs typeface="Calibri"/>
              </a:rPr>
              <a:t>вмешательства, обеспечивающии</a:t>
            </a:r>
            <a:r>
              <a:rPr dirty="0" sz="2500" spc="-85">
                <a:solidFill>
                  <a:srgbClr val="424242"/>
                </a:solidFill>
                <a:latin typeface="Calibri"/>
                <a:cs typeface="Calibri"/>
              </a:rPr>
              <a:t> </a:t>
            </a:r>
            <a:r>
              <a:rPr dirty="0" sz="2500">
                <a:solidFill>
                  <a:srgbClr val="424242"/>
                </a:solidFill>
                <a:latin typeface="Calibri"/>
                <a:cs typeface="Calibri"/>
              </a:rPr>
              <a:t>стабильность</a:t>
            </a:r>
            <a:r>
              <a:rPr dirty="0" sz="2500" spc="195">
                <a:solidFill>
                  <a:srgbClr val="424242"/>
                </a:solidFill>
                <a:latin typeface="Calibri"/>
                <a:cs typeface="Calibri"/>
              </a:rPr>
              <a:t> </a:t>
            </a:r>
            <a:r>
              <a:rPr dirty="0" sz="2500">
                <a:solidFill>
                  <a:srgbClr val="424242"/>
                </a:solidFill>
                <a:latin typeface="Calibri"/>
                <a:cs typeface="Calibri"/>
              </a:rPr>
              <a:t>и</a:t>
            </a:r>
            <a:r>
              <a:rPr dirty="0" sz="2500" spc="-80">
                <a:solidFill>
                  <a:srgbClr val="424242"/>
                </a:solidFill>
                <a:latin typeface="Calibri"/>
                <a:cs typeface="Calibri"/>
              </a:rPr>
              <a:t> </a:t>
            </a:r>
            <a:r>
              <a:rPr dirty="0" sz="2500" spc="-10">
                <a:solidFill>
                  <a:srgbClr val="424242"/>
                </a:solidFill>
                <a:latin typeface="Calibri"/>
                <a:cs typeface="Calibri"/>
              </a:rPr>
              <a:t>оптимальное</a:t>
            </a:r>
            <a:r>
              <a:rPr dirty="0" sz="2500" spc="110">
                <a:solidFill>
                  <a:srgbClr val="424242"/>
                </a:solidFill>
                <a:latin typeface="Calibri"/>
                <a:cs typeface="Calibri"/>
              </a:rPr>
              <a:t> </a:t>
            </a:r>
            <a:r>
              <a:rPr dirty="0" sz="2500" spc="-40">
                <a:solidFill>
                  <a:srgbClr val="424242"/>
                </a:solidFill>
                <a:latin typeface="Calibri"/>
                <a:cs typeface="Calibri"/>
              </a:rPr>
              <a:t>срункционирование</a:t>
            </a:r>
            <a:r>
              <a:rPr dirty="0" sz="2500" spc="-100">
                <a:solidFill>
                  <a:srgbClr val="424242"/>
                </a:solidFill>
                <a:latin typeface="Calibri"/>
                <a:cs typeface="Calibri"/>
              </a:rPr>
              <a:t> </a:t>
            </a:r>
            <a:r>
              <a:rPr dirty="0" sz="2500">
                <a:solidFill>
                  <a:srgbClr val="424242"/>
                </a:solidFill>
                <a:latin typeface="Calibri"/>
                <a:cs typeface="Calibri"/>
              </a:rPr>
              <a:t>объекта</a:t>
            </a:r>
            <a:r>
              <a:rPr dirty="0" sz="2500" spc="55">
                <a:solidFill>
                  <a:srgbClr val="424242"/>
                </a:solidFill>
                <a:latin typeface="Calibri"/>
                <a:cs typeface="Calibri"/>
              </a:rPr>
              <a:t> </a:t>
            </a:r>
            <a:r>
              <a:rPr dirty="0" sz="2500" spc="-30">
                <a:solidFill>
                  <a:srgbClr val="424242"/>
                </a:solidFill>
                <a:latin typeface="Calibri"/>
                <a:cs typeface="Calibri"/>
              </a:rPr>
              <a:t>путем</a:t>
            </a:r>
            <a:r>
              <a:rPr dirty="0" sz="2500" spc="60">
                <a:solidFill>
                  <a:srgbClr val="424242"/>
                </a:solidFill>
                <a:latin typeface="Calibri"/>
                <a:cs typeface="Calibri"/>
              </a:rPr>
              <a:t> </a:t>
            </a:r>
            <a:r>
              <a:rPr dirty="0" sz="2500">
                <a:solidFill>
                  <a:srgbClr val="424242"/>
                </a:solidFill>
                <a:latin typeface="Calibri"/>
                <a:cs typeface="Calibri"/>
              </a:rPr>
              <a:t>обратной</a:t>
            </a:r>
            <a:r>
              <a:rPr dirty="0" sz="2500" spc="30">
                <a:solidFill>
                  <a:srgbClr val="424242"/>
                </a:solidFill>
                <a:latin typeface="Calibri"/>
                <a:cs typeface="Calibri"/>
              </a:rPr>
              <a:t> </a:t>
            </a:r>
            <a:r>
              <a:rPr dirty="0" sz="2500" spc="-10">
                <a:solidFill>
                  <a:srgbClr val="424242"/>
                </a:solidFill>
                <a:latin typeface="Calibri"/>
                <a:cs typeface="Calibri"/>
              </a:rPr>
              <a:t>связи.</a:t>
            </a:r>
            <a:endParaRPr sz="2500">
              <a:latin typeface="Calibri"/>
              <a:cs typeface="Calibri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1514708" y="4122575"/>
            <a:ext cx="6841490" cy="2640965"/>
          </a:xfrm>
          <a:prstGeom prst="rect">
            <a:avLst/>
          </a:prstGeom>
        </p:spPr>
        <p:txBody>
          <a:bodyPr wrap="square" lIns="0" tIns="15113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190"/>
              </a:spcBef>
            </a:pPr>
            <a:r>
              <a:rPr dirty="0" sz="2300" spc="110">
                <a:latin typeface="Calibri"/>
                <a:cs typeface="Calibri"/>
              </a:rPr>
              <a:t>Классификация</a:t>
            </a:r>
            <a:r>
              <a:rPr dirty="0" sz="2300" spc="400">
                <a:latin typeface="Calibri"/>
                <a:cs typeface="Calibri"/>
              </a:rPr>
              <a:t> </a:t>
            </a:r>
            <a:r>
              <a:rPr dirty="0" sz="2300" spc="50">
                <a:latin typeface="Calibri"/>
                <a:cs typeface="Calibri"/>
              </a:rPr>
              <a:t>систем</a:t>
            </a:r>
            <a:r>
              <a:rPr dirty="0" sz="2300" spc="275">
                <a:latin typeface="Calibri"/>
                <a:cs typeface="Calibri"/>
              </a:rPr>
              <a:t> </a:t>
            </a:r>
            <a:r>
              <a:rPr dirty="0" sz="2300" spc="75">
                <a:latin typeface="Calibri"/>
                <a:cs typeface="Calibri"/>
              </a:rPr>
              <a:t>управления</a:t>
            </a:r>
            <a:endParaRPr sz="2300">
              <a:latin typeface="Calibri"/>
              <a:cs typeface="Calibri"/>
            </a:endParaRPr>
          </a:p>
          <a:p>
            <a:pPr marL="48895">
              <a:lnSpc>
                <a:spcPct val="100000"/>
              </a:lnSpc>
              <a:spcBef>
                <a:spcPts val="1070"/>
              </a:spcBef>
            </a:pPr>
            <a:r>
              <a:rPr dirty="0" sz="2250" spc="50">
                <a:solidFill>
                  <a:srgbClr val="464646"/>
                </a:solidFill>
                <a:latin typeface="Calibri"/>
                <a:cs typeface="Calibri"/>
              </a:rPr>
              <a:t>Систем</a:t>
            </a:r>
            <a:r>
              <a:rPr dirty="0" sz="2250" spc="-220">
                <a:solidFill>
                  <a:srgbClr val="464646"/>
                </a:solidFill>
                <a:latin typeface="Calibri"/>
                <a:cs typeface="Calibri"/>
              </a:rPr>
              <a:t> </a:t>
            </a:r>
            <a:r>
              <a:rPr dirty="0" sz="2250">
                <a:solidFill>
                  <a:srgbClr val="464646"/>
                </a:solidFill>
                <a:latin typeface="Calibri"/>
                <a:cs typeface="Calibri"/>
              </a:rPr>
              <a:t>ьі</a:t>
            </a:r>
            <a:r>
              <a:rPr dirty="0" sz="2250" spc="229">
                <a:solidFill>
                  <a:srgbClr val="464646"/>
                </a:solidFill>
                <a:latin typeface="Calibri"/>
                <a:cs typeface="Calibri"/>
              </a:rPr>
              <a:t> </a:t>
            </a:r>
            <a:r>
              <a:rPr dirty="0" sz="2250" spc="95">
                <a:solidFill>
                  <a:srgbClr val="464646"/>
                </a:solidFill>
                <a:latin typeface="Calibri"/>
                <a:cs typeface="Calibri"/>
              </a:rPr>
              <a:t>управления</a:t>
            </a:r>
            <a:r>
              <a:rPr dirty="0" sz="2250" spc="450">
                <a:solidFill>
                  <a:srgbClr val="464646"/>
                </a:solidFill>
                <a:latin typeface="Calibri"/>
                <a:cs typeface="Calibri"/>
              </a:rPr>
              <a:t> </a:t>
            </a:r>
            <a:r>
              <a:rPr dirty="0" sz="2250" spc="120">
                <a:solidFill>
                  <a:srgbClr val="464646"/>
                </a:solidFill>
                <a:latin typeface="Calibri"/>
                <a:cs typeface="Calibri"/>
              </a:rPr>
              <a:t>классифи</a:t>
            </a:r>
            <a:r>
              <a:rPr dirty="0" sz="2250" spc="-120">
                <a:solidFill>
                  <a:srgbClr val="464646"/>
                </a:solidFill>
                <a:latin typeface="Calibri"/>
                <a:cs typeface="Calibri"/>
              </a:rPr>
              <a:t> </a:t>
            </a:r>
            <a:r>
              <a:rPr dirty="0" sz="2250" spc="105">
                <a:solidFill>
                  <a:srgbClr val="464646"/>
                </a:solidFill>
                <a:latin typeface="Calibri"/>
                <a:cs typeface="Calibri"/>
              </a:rPr>
              <a:t>бируются</a:t>
            </a:r>
            <a:r>
              <a:rPr dirty="0" sz="2250" spc="190">
                <a:solidFill>
                  <a:srgbClr val="464646"/>
                </a:solidFill>
                <a:latin typeface="Calibri"/>
                <a:cs typeface="Calibri"/>
              </a:rPr>
              <a:t> </a:t>
            </a:r>
            <a:r>
              <a:rPr dirty="0" sz="2250" spc="75">
                <a:solidFill>
                  <a:srgbClr val="464646"/>
                </a:solidFill>
                <a:latin typeface="Calibri"/>
                <a:cs typeface="Calibri"/>
              </a:rPr>
              <a:t>по</a:t>
            </a:r>
            <a:endParaRPr sz="2250">
              <a:latin typeface="Calibri"/>
              <a:cs typeface="Calibri"/>
            </a:endParaRPr>
          </a:p>
          <a:p>
            <a:pPr marL="50165">
              <a:lnSpc>
                <a:spcPct val="100000"/>
              </a:lnSpc>
              <a:spcBef>
                <a:spcPts val="590"/>
              </a:spcBef>
            </a:pPr>
            <a:r>
              <a:rPr dirty="0" sz="2200" spc="100">
                <a:solidFill>
                  <a:srgbClr val="464646"/>
                </a:solidFill>
                <a:latin typeface="Calibri"/>
                <a:cs typeface="Calibri"/>
              </a:rPr>
              <a:t>способу</a:t>
            </a:r>
            <a:r>
              <a:rPr dirty="0" sz="2200" spc="305">
                <a:solidFill>
                  <a:srgbClr val="464646"/>
                </a:solidFill>
                <a:latin typeface="Calibri"/>
                <a:cs typeface="Calibri"/>
              </a:rPr>
              <a:t> </a:t>
            </a:r>
            <a:r>
              <a:rPr dirty="0" baseline="1262" sz="3300" spc="150">
                <a:solidFill>
                  <a:srgbClr val="464646"/>
                </a:solidFill>
                <a:latin typeface="Calibri"/>
                <a:cs typeface="Calibri"/>
              </a:rPr>
              <a:t>связИ</a:t>
            </a:r>
            <a:r>
              <a:rPr dirty="0" baseline="-6313" sz="3300" spc="150">
                <a:solidFill>
                  <a:srgbClr val="464646"/>
                </a:solidFill>
                <a:latin typeface="Calibri"/>
                <a:cs typeface="Calibri"/>
              </a:rPr>
              <a:t>f</a:t>
            </a:r>
            <a:r>
              <a:rPr dirty="0" baseline="-6313" sz="3300" spc="-240">
                <a:solidFill>
                  <a:srgbClr val="464646"/>
                </a:solidFill>
                <a:latin typeface="Calibri"/>
                <a:cs typeface="Calibri"/>
              </a:rPr>
              <a:t> </a:t>
            </a:r>
            <a:r>
              <a:rPr dirty="0" sz="2200" spc="135">
                <a:solidFill>
                  <a:srgbClr val="464646"/>
                </a:solidFill>
                <a:latin typeface="Calibri"/>
                <a:cs typeface="Calibri"/>
              </a:rPr>
              <a:t>структуре</a:t>
            </a:r>
            <a:r>
              <a:rPr dirty="0" sz="2200" spc="400">
                <a:solidFill>
                  <a:srgbClr val="464646"/>
                </a:solidFill>
                <a:latin typeface="Calibri"/>
                <a:cs typeface="Calibri"/>
              </a:rPr>
              <a:t> </a:t>
            </a:r>
            <a:r>
              <a:rPr dirty="0" sz="2200">
                <a:solidFill>
                  <a:srgbClr val="464646"/>
                </a:solidFill>
                <a:latin typeface="Calibri"/>
                <a:cs typeface="Calibri"/>
              </a:rPr>
              <a:t>и</a:t>
            </a:r>
            <a:r>
              <a:rPr dirty="0" sz="2200" spc="215">
                <a:solidFill>
                  <a:srgbClr val="464646"/>
                </a:solidFill>
                <a:latin typeface="Calibri"/>
                <a:cs typeface="Calibri"/>
              </a:rPr>
              <a:t> </a:t>
            </a:r>
            <a:r>
              <a:rPr dirty="0" sz="2200" spc="105">
                <a:solidFill>
                  <a:srgbClr val="464646"/>
                </a:solidFill>
                <a:latin typeface="Calibri"/>
                <a:cs typeface="Calibri"/>
              </a:rPr>
              <a:t>характеру</a:t>
            </a:r>
            <a:endParaRPr sz="2200">
              <a:latin typeface="Calibri"/>
              <a:cs typeface="Calibri"/>
            </a:endParaRPr>
          </a:p>
          <a:p>
            <a:pPr marL="52069" marR="30480">
              <a:lnSpc>
                <a:spcPct val="115799"/>
              </a:lnSpc>
              <a:spcBef>
                <a:spcPts val="110"/>
              </a:spcBef>
            </a:pPr>
            <a:r>
              <a:rPr dirty="0" sz="2300">
                <a:solidFill>
                  <a:srgbClr val="464646"/>
                </a:solidFill>
                <a:latin typeface="Calibri"/>
                <a:cs typeface="Calibri"/>
              </a:rPr>
              <a:t>воздеист</a:t>
            </a:r>
            <a:r>
              <a:rPr dirty="0" sz="2300" spc="-75">
                <a:solidFill>
                  <a:srgbClr val="464646"/>
                </a:solidFill>
                <a:latin typeface="Calibri"/>
                <a:cs typeface="Calibri"/>
              </a:rPr>
              <a:t> </a:t>
            </a:r>
            <a:r>
              <a:rPr dirty="0" sz="2300">
                <a:solidFill>
                  <a:srgbClr val="464646"/>
                </a:solidFill>
                <a:latin typeface="Calibri"/>
                <a:cs typeface="Calibri"/>
              </a:rPr>
              <a:t>ви</a:t>
            </a:r>
            <a:r>
              <a:rPr dirty="0" sz="2300" spc="-204">
                <a:solidFill>
                  <a:srgbClr val="464646"/>
                </a:solidFill>
                <a:latin typeface="Calibri"/>
                <a:cs typeface="Calibri"/>
              </a:rPr>
              <a:t> </a:t>
            </a:r>
            <a:r>
              <a:rPr dirty="0" sz="2300">
                <a:solidFill>
                  <a:srgbClr val="464646"/>
                </a:solidFill>
                <a:latin typeface="Calibri"/>
                <a:cs typeface="Calibri"/>
              </a:rPr>
              <a:t>я:</a:t>
            </a:r>
            <a:r>
              <a:rPr dirty="0" sz="2300" spc="275">
                <a:solidFill>
                  <a:srgbClr val="464646"/>
                </a:solidFill>
                <a:latin typeface="Calibri"/>
                <a:cs typeface="Calibri"/>
              </a:rPr>
              <a:t> </a:t>
            </a:r>
            <a:r>
              <a:rPr dirty="0" sz="2300">
                <a:solidFill>
                  <a:srgbClr val="464646"/>
                </a:solidFill>
                <a:latin typeface="Calibri"/>
                <a:cs typeface="Calibri"/>
              </a:rPr>
              <a:t>линеиные,</a:t>
            </a:r>
            <a:r>
              <a:rPr dirty="0" sz="2300" spc="300">
                <a:solidFill>
                  <a:srgbClr val="464646"/>
                </a:solidFill>
                <a:latin typeface="Calibri"/>
                <a:cs typeface="Calibri"/>
              </a:rPr>
              <a:t> </a:t>
            </a:r>
            <a:r>
              <a:rPr dirty="0" sz="2300" spc="85">
                <a:solidFill>
                  <a:srgbClr val="464646"/>
                </a:solidFill>
                <a:latin typeface="Calibri"/>
                <a:cs typeface="Calibri"/>
              </a:rPr>
              <a:t>нелинеи</a:t>
            </a:r>
            <a:r>
              <a:rPr dirty="0" baseline="4830" sz="3450" spc="127">
                <a:solidFill>
                  <a:srgbClr val="464646"/>
                </a:solidFill>
                <a:latin typeface="Calibri"/>
                <a:cs typeface="Calibri"/>
              </a:rPr>
              <a:t>ны</a:t>
            </a:r>
            <a:r>
              <a:rPr dirty="0" baseline="-4830" sz="3450" spc="127">
                <a:solidFill>
                  <a:srgbClr val="464646"/>
                </a:solidFill>
                <a:latin typeface="Calibri"/>
                <a:cs typeface="Calibri"/>
              </a:rPr>
              <a:t>еf</a:t>
            </a:r>
            <a:r>
              <a:rPr dirty="0" baseline="-4830" sz="3450" spc="-300">
                <a:solidFill>
                  <a:srgbClr val="464646"/>
                </a:solidFill>
                <a:latin typeface="Calibri"/>
                <a:cs typeface="Calibri"/>
              </a:rPr>
              <a:t> </a:t>
            </a:r>
            <a:r>
              <a:rPr dirty="0" baseline="-6038" sz="3450">
                <a:solidFill>
                  <a:srgbClr val="464646"/>
                </a:solidFill>
                <a:latin typeface="Calibri"/>
                <a:cs typeface="Calibri"/>
              </a:rPr>
              <a:t>/tг</a:t>
            </a:r>
            <a:r>
              <a:rPr dirty="0" baseline="3623" sz="3450">
                <a:solidFill>
                  <a:srgbClr val="464646"/>
                </a:solidFill>
                <a:latin typeface="Calibri"/>
                <a:cs typeface="Calibri"/>
              </a:rPr>
              <a:t>скретн</a:t>
            </a:r>
            <a:r>
              <a:rPr dirty="0" baseline="3623" sz="3450" spc="780">
                <a:solidFill>
                  <a:srgbClr val="464646"/>
                </a:solidFill>
                <a:latin typeface="Calibri"/>
                <a:cs typeface="Calibri"/>
              </a:rPr>
              <a:t> </a:t>
            </a:r>
            <a:r>
              <a:rPr dirty="0" sz="2300" spc="-25">
                <a:solidFill>
                  <a:srgbClr val="464646"/>
                </a:solidFill>
                <a:latin typeface="Calibri"/>
                <a:cs typeface="Calibri"/>
              </a:rPr>
              <a:t>ые </a:t>
            </a:r>
            <a:r>
              <a:rPr dirty="0" sz="2300">
                <a:solidFill>
                  <a:srgbClr val="464646"/>
                </a:solidFill>
                <a:latin typeface="Calibri"/>
                <a:cs typeface="Calibri"/>
              </a:rPr>
              <a:t>и</a:t>
            </a:r>
            <a:r>
              <a:rPr dirty="0" sz="2300" spc="160">
                <a:solidFill>
                  <a:srgbClr val="464646"/>
                </a:solidFill>
                <a:latin typeface="Calibri"/>
                <a:cs typeface="Calibri"/>
              </a:rPr>
              <a:t> </a:t>
            </a:r>
            <a:r>
              <a:rPr dirty="0" sz="2300" spc="55">
                <a:solidFill>
                  <a:srgbClr val="464646"/>
                </a:solidFill>
                <a:latin typeface="Calibri"/>
                <a:cs typeface="Calibri"/>
              </a:rPr>
              <a:t>непрерывн</a:t>
            </a:r>
            <a:r>
              <a:rPr dirty="0" sz="2300" spc="-190">
                <a:solidFill>
                  <a:srgbClr val="464646"/>
                </a:solidFill>
                <a:latin typeface="Calibri"/>
                <a:cs typeface="Calibri"/>
              </a:rPr>
              <a:t> </a:t>
            </a:r>
            <a:r>
              <a:rPr dirty="0" sz="2300">
                <a:solidFill>
                  <a:srgbClr val="464646"/>
                </a:solidFill>
                <a:latin typeface="Calibri"/>
                <a:cs typeface="Calibri"/>
              </a:rPr>
              <a:t>ые</a:t>
            </a:r>
            <a:r>
              <a:rPr dirty="0" sz="2300" spc="215">
                <a:solidFill>
                  <a:srgbClr val="464646"/>
                </a:solidFill>
                <a:latin typeface="Calibri"/>
                <a:cs typeface="Calibri"/>
              </a:rPr>
              <a:t> </a:t>
            </a:r>
            <a:r>
              <a:rPr dirty="0" sz="2300">
                <a:solidFill>
                  <a:srgbClr val="464646"/>
                </a:solidFill>
                <a:latin typeface="Calibri"/>
                <a:cs typeface="Calibri"/>
              </a:rPr>
              <a:t>модели</a:t>
            </a:r>
            <a:r>
              <a:rPr dirty="0" sz="2300" spc="355">
                <a:solidFill>
                  <a:srgbClr val="464646"/>
                </a:solidFill>
                <a:latin typeface="Calibri"/>
                <a:cs typeface="Calibri"/>
              </a:rPr>
              <a:t> </a:t>
            </a:r>
            <a:r>
              <a:rPr dirty="0" sz="2300" spc="65">
                <a:solidFill>
                  <a:srgbClr val="464646"/>
                </a:solidFill>
                <a:latin typeface="Calibri"/>
                <a:cs typeface="Calibri"/>
              </a:rPr>
              <a:t>обеспечива</a:t>
            </a:r>
            <a:r>
              <a:rPr dirty="0" sz="2300" spc="-204">
                <a:solidFill>
                  <a:srgbClr val="464646"/>
                </a:solidFill>
                <a:latin typeface="Calibri"/>
                <a:cs typeface="Calibri"/>
              </a:rPr>
              <a:t> </a:t>
            </a:r>
            <a:r>
              <a:rPr dirty="0" sz="2300" spc="30">
                <a:solidFill>
                  <a:srgbClr val="464646"/>
                </a:solidFill>
                <a:latin typeface="Calibri"/>
                <a:cs typeface="Calibri"/>
              </a:rPr>
              <a:t>ют</a:t>
            </a:r>
            <a:endParaRPr sz="2300">
              <a:latin typeface="Calibri"/>
              <a:cs typeface="Calibri"/>
            </a:endParaRPr>
          </a:p>
          <a:p>
            <a:pPr marL="49530">
              <a:lnSpc>
                <a:spcPct val="100000"/>
              </a:lnSpc>
              <a:spcBef>
                <a:spcPts val="480"/>
              </a:spcBef>
            </a:pPr>
            <a:r>
              <a:rPr dirty="0" sz="2300">
                <a:solidFill>
                  <a:srgbClr val="464646"/>
                </a:solidFill>
                <a:latin typeface="Calibri"/>
                <a:cs typeface="Calibri"/>
              </a:rPr>
              <a:t>оптим</a:t>
            </a:r>
            <a:r>
              <a:rPr dirty="0" sz="2300" spc="-120">
                <a:solidFill>
                  <a:srgbClr val="464646"/>
                </a:solidFill>
                <a:latin typeface="Calibri"/>
                <a:cs typeface="Calibri"/>
              </a:rPr>
              <a:t> </a:t>
            </a:r>
            <a:r>
              <a:rPr dirty="0" sz="2300" spc="60">
                <a:solidFill>
                  <a:srgbClr val="464646"/>
                </a:solidFill>
                <a:latin typeface="Calibri"/>
                <a:cs typeface="Calibri"/>
              </a:rPr>
              <a:t>альное</a:t>
            </a:r>
            <a:r>
              <a:rPr dirty="0" sz="2300" spc="250">
                <a:solidFill>
                  <a:srgbClr val="464646"/>
                </a:solidFill>
                <a:latin typeface="Calibri"/>
                <a:cs typeface="Calibri"/>
              </a:rPr>
              <a:t> </a:t>
            </a:r>
            <a:r>
              <a:rPr dirty="0" sz="2300" spc="75">
                <a:solidFill>
                  <a:srgbClr val="464646"/>
                </a:solidFill>
                <a:latin typeface="Calibri"/>
                <a:cs typeface="Calibri"/>
              </a:rPr>
              <a:t>управлени</a:t>
            </a:r>
            <a:r>
              <a:rPr dirty="0" sz="2300" spc="-225">
                <a:solidFill>
                  <a:srgbClr val="464646"/>
                </a:solidFill>
                <a:latin typeface="Calibri"/>
                <a:cs typeface="Calibri"/>
              </a:rPr>
              <a:t> </a:t>
            </a:r>
            <a:r>
              <a:rPr dirty="0" sz="2300">
                <a:solidFill>
                  <a:srgbClr val="646464"/>
                </a:solidFill>
                <a:latin typeface="Calibri"/>
                <a:cs typeface="Calibri"/>
              </a:rPr>
              <a:t>е</a:t>
            </a:r>
            <a:r>
              <a:rPr dirty="0" sz="2300" spc="145">
                <a:solidFill>
                  <a:srgbClr val="646464"/>
                </a:solidFill>
                <a:latin typeface="Calibri"/>
                <a:cs typeface="Calibri"/>
              </a:rPr>
              <a:t> </a:t>
            </a:r>
            <a:r>
              <a:rPr dirty="0" sz="2300" spc="65">
                <a:solidFill>
                  <a:srgbClr val="464646"/>
                </a:solidFill>
                <a:latin typeface="Calibri"/>
                <a:cs typeface="Calibri"/>
              </a:rPr>
              <a:t>объекта</a:t>
            </a:r>
            <a:r>
              <a:rPr dirty="0" sz="2300" spc="-204">
                <a:solidFill>
                  <a:srgbClr val="464646"/>
                </a:solidFill>
                <a:latin typeface="Calibri"/>
                <a:cs typeface="Calibri"/>
              </a:rPr>
              <a:t> </a:t>
            </a:r>
            <a:r>
              <a:rPr dirty="0" sz="2300" spc="-25">
                <a:solidFill>
                  <a:srgbClr val="464646"/>
                </a:solidFill>
                <a:latin typeface="Calibri"/>
                <a:cs typeface="Calibri"/>
              </a:rPr>
              <a:t>ми.</a:t>
            </a:r>
            <a:endParaRPr sz="2300">
              <a:latin typeface="Calibri"/>
              <a:cs typeface="Calibri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9794702" y="4241164"/>
            <a:ext cx="6863080" cy="3454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100">
                <a:latin typeface="Calibri"/>
                <a:cs typeface="Calibri"/>
              </a:rPr>
              <a:t>Роль</a:t>
            </a:r>
            <a:r>
              <a:rPr dirty="0" sz="2100" spc="50">
                <a:latin typeface="Calibri"/>
                <a:cs typeface="Calibri"/>
              </a:rPr>
              <a:t> </a:t>
            </a:r>
            <a:r>
              <a:rPr dirty="0" sz="2100" spc="-30">
                <a:latin typeface="Calibri"/>
                <a:cs typeface="Calibri"/>
              </a:rPr>
              <a:t>математического</a:t>
            </a:r>
            <a:r>
              <a:rPr dirty="0" sz="2100" spc="-5">
                <a:latin typeface="Calibri"/>
                <a:cs typeface="Calibri"/>
              </a:rPr>
              <a:t> </a:t>
            </a:r>
            <a:r>
              <a:rPr dirty="0" sz="2100" spc="-45">
                <a:latin typeface="Calibri"/>
                <a:cs typeface="Calibri"/>
              </a:rPr>
              <a:t>моделирования</a:t>
            </a:r>
            <a:r>
              <a:rPr dirty="0" sz="2100" spc="150">
                <a:latin typeface="Calibri"/>
                <a:cs typeface="Calibri"/>
              </a:rPr>
              <a:t> </a:t>
            </a:r>
            <a:r>
              <a:rPr dirty="0" sz="2100" spc="50">
                <a:latin typeface="Calibri"/>
                <a:cs typeface="Calibri"/>
              </a:rPr>
              <a:t>в</a:t>
            </a:r>
            <a:r>
              <a:rPr dirty="0" sz="2100" spc="-114">
                <a:latin typeface="Calibri"/>
                <a:cs typeface="Calibri"/>
              </a:rPr>
              <a:t> </a:t>
            </a:r>
            <a:r>
              <a:rPr dirty="0" sz="2100">
                <a:latin typeface="Calibri"/>
                <a:cs typeface="Calibri"/>
              </a:rPr>
              <a:t>теории</a:t>
            </a:r>
            <a:r>
              <a:rPr dirty="0" sz="2100" spc="-30">
                <a:latin typeface="Calibri"/>
                <a:cs typeface="Calibri"/>
              </a:rPr>
              <a:t> </a:t>
            </a:r>
            <a:r>
              <a:rPr dirty="0" sz="2100" spc="-10">
                <a:latin typeface="Calibri"/>
                <a:cs typeface="Calibri"/>
              </a:rPr>
              <a:t>управления</a:t>
            </a:r>
            <a:endParaRPr sz="2100">
              <a:latin typeface="Calibri"/>
              <a:cs typeface="Calibri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9775033" y="4655405"/>
            <a:ext cx="6729730" cy="210820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38100" marR="30480" indent="1270">
              <a:lnSpc>
                <a:spcPct val="115999"/>
              </a:lnSpc>
              <a:spcBef>
                <a:spcPts val="95"/>
              </a:spcBef>
            </a:pPr>
            <a:r>
              <a:rPr dirty="0" sz="2500" spc="-35">
                <a:solidFill>
                  <a:srgbClr val="464646"/>
                </a:solidFill>
                <a:latin typeface="Calibri"/>
                <a:cs typeface="Calibri"/>
              </a:rPr>
              <a:t>Математическое</a:t>
            </a:r>
            <a:r>
              <a:rPr dirty="0" sz="2500" spc="-5">
                <a:solidFill>
                  <a:srgbClr val="464646"/>
                </a:solidFill>
                <a:latin typeface="Calibri"/>
                <a:cs typeface="Calibri"/>
              </a:rPr>
              <a:t> </a:t>
            </a:r>
            <a:r>
              <a:rPr dirty="0" sz="2500" spc="-55">
                <a:solidFill>
                  <a:srgbClr val="464646"/>
                </a:solidFill>
                <a:latin typeface="Calibri"/>
                <a:cs typeface="Calibri"/>
              </a:rPr>
              <a:t>моделирование</a:t>
            </a:r>
            <a:r>
              <a:rPr dirty="0" sz="2500" spc="180">
                <a:solidFill>
                  <a:srgbClr val="464646"/>
                </a:solidFill>
                <a:latin typeface="Calibri"/>
                <a:cs typeface="Calibri"/>
              </a:rPr>
              <a:t> </a:t>
            </a:r>
            <a:r>
              <a:rPr dirty="0" sz="2500" spc="-10">
                <a:solidFill>
                  <a:srgbClr val="464646"/>
                </a:solidFill>
                <a:latin typeface="Calibri"/>
                <a:cs typeface="Calibri"/>
              </a:rPr>
              <a:t>обеспечивает </a:t>
            </a:r>
            <a:r>
              <a:rPr dirty="0" sz="2300" spc="90">
                <a:solidFill>
                  <a:srgbClr val="464646"/>
                </a:solidFill>
                <a:latin typeface="Calibri"/>
                <a:cs typeface="Calibri"/>
              </a:rPr>
              <a:t>точн</a:t>
            </a:r>
            <a:r>
              <a:rPr dirty="0" sz="2300" spc="90">
                <a:solidFill>
                  <a:srgbClr val="646464"/>
                </a:solidFill>
                <a:latin typeface="Calibri"/>
                <a:cs typeface="Calibri"/>
              </a:rPr>
              <a:t>ое</a:t>
            </a:r>
            <a:r>
              <a:rPr dirty="0" sz="2300" spc="215">
                <a:solidFill>
                  <a:srgbClr val="646464"/>
                </a:solidFill>
                <a:latin typeface="Calibri"/>
                <a:cs typeface="Calibri"/>
              </a:rPr>
              <a:t> </a:t>
            </a:r>
            <a:r>
              <a:rPr dirty="0" sz="2300" spc="85">
                <a:solidFill>
                  <a:srgbClr val="464646"/>
                </a:solidFill>
                <a:latin typeface="Calibri"/>
                <a:cs typeface="Calibri"/>
              </a:rPr>
              <a:t>описание</a:t>
            </a:r>
            <a:r>
              <a:rPr dirty="0" sz="2300" spc="175">
                <a:solidFill>
                  <a:srgbClr val="464646"/>
                </a:solidFill>
                <a:latin typeface="Calibri"/>
                <a:cs typeface="Calibri"/>
              </a:rPr>
              <a:t> </a:t>
            </a:r>
            <a:r>
              <a:rPr dirty="0" sz="2300" spc="95">
                <a:solidFill>
                  <a:srgbClr val="464646"/>
                </a:solidFill>
                <a:latin typeface="Calibri"/>
                <a:cs typeface="Calibri"/>
              </a:rPr>
              <a:t>и</a:t>
            </a:r>
            <a:r>
              <a:rPr dirty="0" sz="2300" spc="200">
                <a:solidFill>
                  <a:srgbClr val="464646"/>
                </a:solidFill>
                <a:latin typeface="Calibri"/>
                <a:cs typeface="Calibri"/>
              </a:rPr>
              <a:t> </a:t>
            </a:r>
            <a:r>
              <a:rPr dirty="0" sz="2300" spc="90">
                <a:solidFill>
                  <a:srgbClr val="565656"/>
                </a:solidFill>
                <a:latin typeface="Calibri"/>
                <a:cs typeface="Calibri"/>
              </a:rPr>
              <a:t>а</a:t>
            </a:r>
            <a:r>
              <a:rPr dirty="0" sz="2300" spc="90">
                <a:solidFill>
                  <a:srgbClr val="464646"/>
                </a:solidFill>
                <a:latin typeface="Calibri"/>
                <a:cs typeface="Calibri"/>
              </a:rPr>
              <a:t>нализ</a:t>
            </a:r>
            <a:r>
              <a:rPr dirty="0" sz="2300" spc="114">
                <a:solidFill>
                  <a:srgbClr val="464646"/>
                </a:solidFill>
                <a:latin typeface="Calibri"/>
                <a:cs typeface="Calibri"/>
              </a:rPr>
              <a:t> </a:t>
            </a:r>
            <a:r>
              <a:rPr dirty="0" sz="2300" spc="50">
                <a:solidFill>
                  <a:srgbClr val="464646"/>
                </a:solidFill>
                <a:latin typeface="Calibri"/>
                <a:cs typeface="Calibri"/>
              </a:rPr>
              <a:t>систем</a:t>
            </a:r>
            <a:r>
              <a:rPr dirty="0" sz="2300" spc="365">
                <a:solidFill>
                  <a:srgbClr val="464646"/>
                </a:solidFill>
                <a:latin typeface="Calibri"/>
                <a:cs typeface="Calibri"/>
              </a:rPr>
              <a:t> </a:t>
            </a:r>
            <a:r>
              <a:rPr dirty="0" sz="2300" spc="-10">
                <a:solidFill>
                  <a:srgbClr val="464646"/>
                </a:solidFill>
                <a:latin typeface="Calibri"/>
                <a:cs typeface="Calibri"/>
              </a:rPr>
              <a:t>упрQВЛЕ'НИЯ</a:t>
            </a:r>
            <a:r>
              <a:rPr dirty="0" baseline="-19444" sz="1500" spc="-15">
                <a:solidFill>
                  <a:srgbClr val="464646"/>
                </a:solidFill>
                <a:latin typeface="Calibri"/>
                <a:cs typeface="Calibri"/>
              </a:rPr>
              <a:t>f </a:t>
            </a:r>
            <a:r>
              <a:rPr dirty="0" sz="2300" spc="-50">
                <a:solidFill>
                  <a:srgbClr val="464646"/>
                </a:solidFill>
                <a:latin typeface="Lucida Sans Unicode"/>
                <a:cs typeface="Lucida Sans Unicode"/>
              </a:rPr>
              <a:t>позволяя</a:t>
            </a:r>
            <a:r>
              <a:rPr dirty="0" sz="2300" spc="-70">
                <a:solidFill>
                  <a:srgbClr val="464646"/>
                </a:solidFill>
                <a:latin typeface="Lucida Sans Unicode"/>
                <a:cs typeface="Lucida Sans Unicode"/>
              </a:rPr>
              <a:t> </a:t>
            </a:r>
            <a:r>
              <a:rPr dirty="0" sz="2300" spc="-95">
                <a:solidFill>
                  <a:srgbClr val="464646"/>
                </a:solidFill>
                <a:latin typeface="Lucida Sans Unicode"/>
                <a:cs typeface="Lucida Sans Unicode"/>
              </a:rPr>
              <a:t>прогнозировать</a:t>
            </a:r>
            <a:r>
              <a:rPr dirty="0" sz="2300" spc="-85">
                <a:solidFill>
                  <a:srgbClr val="464646"/>
                </a:solidFill>
                <a:latin typeface="Lucida Sans Unicode"/>
                <a:cs typeface="Lucida Sans Unicode"/>
              </a:rPr>
              <a:t> </a:t>
            </a:r>
            <a:r>
              <a:rPr dirty="0" sz="2300" spc="-130">
                <a:solidFill>
                  <a:srgbClr val="464646"/>
                </a:solidFill>
                <a:latin typeface="Lucida Sans Unicode"/>
                <a:cs typeface="Lucida Sans Unicode"/>
              </a:rPr>
              <a:t>поведение</a:t>
            </a:r>
            <a:r>
              <a:rPr dirty="0" sz="2300">
                <a:solidFill>
                  <a:srgbClr val="464646"/>
                </a:solidFill>
                <a:latin typeface="Lucida Sans Unicode"/>
                <a:cs typeface="Lucida Sans Unicode"/>
              </a:rPr>
              <a:t> </a:t>
            </a:r>
            <a:r>
              <a:rPr dirty="0" sz="2300" spc="-80">
                <a:solidFill>
                  <a:srgbClr val="464646"/>
                </a:solidFill>
                <a:latin typeface="Lucida Sans Unicode"/>
                <a:cs typeface="Lucida Sans Unicode"/>
              </a:rPr>
              <a:t>объектов</a:t>
            </a:r>
            <a:r>
              <a:rPr dirty="0" sz="2300" spc="-30">
                <a:solidFill>
                  <a:srgbClr val="464646"/>
                </a:solidFill>
                <a:latin typeface="Lucida Sans Unicode"/>
                <a:cs typeface="Lucida Sans Unicode"/>
              </a:rPr>
              <a:t> </a:t>
            </a:r>
            <a:r>
              <a:rPr dirty="0" sz="2300" spc="-50">
                <a:solidFill>
                  <a:srgbClr val="464646"/>
                </a:solidFill>
                <a:latin typeface="Lucida Sans Unicode"/>
                <a:cs typeface="Lucida Sans Unicode"/>
              </a:rPr>
              <a:t>и</a:t>
            </a:r>
            <a:endParaRPr sz="2300">
              <a:latin typeface="Lucida Sans Unicode"/>
              <a:cs typeface="Lucida Sans Unicode"/>
            </a:endParaRPr>
          </a:p>
          <a:p>
            <a:pPr marL="43180">
              <a:lnSpc>
                <a:spcPct val="100000"/>
              </a:lnSpc>
              <a:spcBef>
                <a:spcPts val="1080"/>
              </a:spcBef>
            </a:pPr>
            <a:r>
              <a:rPr dirty="0" sz="1700" spc="-235">
                <a:solidFill>
                  <a:srgbClr val="646464"/>
                </a:solidFill>
                <a:latin typeface="Lucida Sans Unicode"/>
                <a:cs typeface="Lucida Sans Unicode"/>
              </a:rPr>
              <a:t>О</a:t>
            </a:r>
            <a:r>
              <a:rPr dirty="0" sz="1700" spc="-280">
                <a:solidFill>
                  <a:srgbClr val="646464"/>
                </a:solidFill>
                <a:latin typeface="Lucida Sans Unicode"/>
                <a:cs typeface="Lucida Sans Unicode"/>
              </a:rPr>
              <a:t> </a:t>
            </a:r>
            <a:r>
              <a:rPr dirty="0" sz="1700" spc="-25">
                <a:solidFill>
                  <a:srgbClr val="464646"/>
                </a:solidFill>
                <a:latin typeface="Lucida Sans Unicode"/>
                <a:cs typeface="Lucida Sans Unicode"/>
              </a:rPr>
              <a:t>ПТИ</a:t>
            </a:r>
            <a:r>
              <a:rPr dirty="0" sz="1700" spc="-335">
                <a:solidFill>
                  <a:srgbClr val="464646"/>
                </a:solidFill>
                <a:latin typeface="Lucida Sans Unicode"/>
                <a:cs typeface="Lucida Sans Unicode"/>
              </a:rPr>
              <a:t> </a:t>
            </a:r>
            <a:r>
              <a:rPr dirty="0" sz="1700" spc="-150">
                <a:solidFill>
                  <a:srgbClr val="464646"/>
                </a:solidFill>
                <a:latin typeface="Lucida Sans Unicode"/>
                <a:cs typeface="Lucida Sans Unicode"/>
              </a:rPr>
              <a:t>ММ</a:t>
            </a:r>
            <a:r>
              <a:rPr dirty="0" sz="1700" spc="-150">
                <a:solidFill>
                  <a:srgbClr val="606060"/>
                </a:solidFill>
                <a:latin typeface="Lucida Sans Unicode"/>
                <a:cs typeface="Lucida Sans Unicode"/>
              </a:rPr>
              <a:t>3</a:t>
            </a:r>
            <a:r>
              <a:rPr dirty="0" sz="1700" spc="-170">
                <a:solidFill>
                  <a:srgbClr val="606060"/>
                </a:solidFill>
                <a:latin typeface="Lucida Sans Unicode"/>
                <a:cs typeface="Lucida Sans Unicode"/>
              </a:rPr>
              <a:t> </a:t>
            </a:r>
            <a:r>
              <a:rPr dirty="0" sz="1700" spc="-125">
                <a:solidFill>
                  <a:srgbClr val="464646"/>
                </a:solidFill>
                <a:latin typeface="Lucida Sans Unicode"/>
                <a:cs typeface="Lucida Sans Unicode"/>
              </a:rPr>
              <a:t>И|ЭО</a:t>
            </a:r>
            <a:r>
              <a:rPr dirty="0" sz="1700" spc="-310">
                <a:solidFill>
                  <a:srgbClr val="464646"/>
                </a:solidFill>
                <a:latin typeface="Lucida Sans Unicode"/>
                <a:cs typeface="Lucida Sans Unicode"/>
              </a:rPr>
              <a:t> </a:t>
            </a:r>
            <a:r>
              <a:rPr dirty="0" sz="1700" spc="95">
                <a:solidFill>
                  <a:srgbClr val="464646"/>
                </a:solidFill>
                <a:latin typeface="Lucida Sans Unicode"/>
                <a:cs typeface="Lucida Sans Unicode"/>
              </a:rPr>
              <a:t>В2ТЬ</a:t>
            </a:r>
            <a:r>
              <a:rPr dirty="0" sz="1700" spc="85">
                <a:solidFill>
                  <a:srgbClr val="464646"/>
                </a:solidFill>
                <a:latin typeface="Lucida Sans Unicode"/>
                <a:cs typeface="Lucida Sans Unicode"/>
              </a:rPr>
              <a:t> </a:t>
            </a:r>
            <a:r>
              <a:rPr dirty="0" sz="1700" spc="60">
                <a:solidFill>
                  <a:srgbClr val="464646"/>
                </a:solidFill>
                <a:latin typeface="Lucida Sans Unicode"/>
                <a:cs typeface="Lucida Sans Unicode"/>
              </a:rPr>
              <a:t>/П</a:t>
            </a:r>
            <a:r>
              <a:rPr dirty="0" sz="1700" spc="-190">
                <a:solidFill>
                  <a:srgbClr val="464646"/>
                </a:solidFill>
                <a:latin typeface="Lucida Sans Unicode"/>
                <a:cs typeface="Lucida Sans Unicode"/>
              </a:rPr>
              <a:t> </a:t>
            </a:r>
            <a:r>
              <a:rPr dirty="0" sz="1700" spc="50">
                <a:solidFill>
                  <a:srgbClr val="565656"/>
                </a:solidFill>
                <a:latin typeface="Lucida Sans Unicode"/>
                <a:cs typeface="Lucida Sans Unicode"/>
              </a:rPr>
              <a:t>§Э</a:t>
            </a:r>
            <a:r>
              <a:rPr dirty="0" sz="1700" spc="-215">
                <a:solidFill>
                  <a:srgbClr val="565656"/>
                </a:solidFill>
                <a:latin typeface="Lucida Sans Unicode"/>
                <a:cs typeface="Lucida Sans Unicode"/>
              </a:rPr>
              <a:t> </a:t>
            </a:r>
            <a:r>
              <a:rPr dirty="0" sz="1700" spc="105">
                <a:solidFill>
                  <a:srgbClr val="464646"/>
                </a:solidFill>
                <a:latin typeface="Lucida Sans Unicode"/>
                <a:cs typeface="Lucida Sans Unicode"/>
              </a:rPr>
              <a:t>ВЛ</a:t>
            </a:r>
            <a:r>
              <a:rPr dirty="0" sz="1700" spc="-355">
                <a:solidFill>
                  <a:srgbClr val="464646"/>
                </a:solidFill>
                <a:latin typeface="Lucida Sans Unicode"/>
                <a:cs typeface="Lucida Sans Unicode"/>
              </a:rPr>
              <a:t> </a:t>
            </a:r>
            <a:r>
              <a:rPr dirty="0" sz="1700">
                <a:solidFill>
                  <a:srgbClr val="464646"/>
                </a:solidFill>
                <a:latin typeface="Lucida Sans Unicode"/>
                <a:cs typeface="Lucida Sans Unicode"/>
              </a:rPr>
              <a:t>ЯЮЩИ</a:t>
            </a:r>
            <a:r>
              <a:rPr dirty="0" sz="1700">
                <a:solidFill>
                  <a:srgbClr val="676767"/>
                </a:solidFill>
                <a:latin typeface="Lucida Sans Unicode"/>
                <a:cs typeface="Lucida Sans Unicode"/>
              </a:rPr>
              <a:t>‹2</a:t>
            </a:r>
            <a:r>
              <a:rPr dirty="0" sz="1700" spc="140">
                <a:solidFill>
                  <a:srgbClr val="676767"/>
                </a:solidFill>
                <a:latin typeface="Lucida Sans Unicode"/>
                <a:cs typeface="Lucida Sans Unicode"/>
              </a:rPr>
              <a:t> </a:t>
            </a:r>
            <a:r>
              <a:rPr dirty="0" sz="1700">
                <a:solidFill>
                  <a:srgbClr val="464646"/>
                </a:solidFill>
                <a:latin typeface="Lucida Sans Unicode"/>
                <a:cs typeface="Lucida Sans Unicode"/>
              </a:rPr>
              <a:t>ВОЗДЕ'Й</a:t>
            </a:r>
            <a:r>
              <a:rPr dirty="0" sz="1700" spc="-305">
                <a:solidFill>
                  <a:srgbClr val="464646"/>
                </a:solidFill>
                <a:latin typeface="Lucida Sans Unicode"/>
                <a:cs typeface="Lucida Sans Unicode"/>
              </a:rPr>
              <a:t> </a:t>
            </a:r>
            <a:r>
              <a:rPr dirty="0" sz="1700">
                <a:solidFill>
                  <a:srgbClr val="464646"/>
                </a:solidFill>
                <a:latin typeface="Lucida Sans Unicode"/>
                <a:cs typeface="Lucida Sans Unicode"/>
              </a:rPr>
              <a:t>CTB</a:t>
            </a:r>
            <a:r>
              <a:rPr dirty="0" sz="1700" spc="-360">
                <a:solidFill>
                  <a:srgbClr val="464646"/>
                </a:solidFill>
                <a:latin typeface="Lucida Sans Unicode"/>
                <a:cs typeface="Lucida Sans Unicode"/>
              </a:rPr>
              <a:t> </a:t>
            </a:r>
            <a:r>
              <a:rPr dirty="0" sz="1700" spc="-355">
                <a:solidFill>
                  <a:srgbClr val="464646"/>
                </a:solidFill>
                <a:latin typeface="Lucida Sans Unicode"/>
                <a:cs typeface="Lucida Sans Unicode"/>
              </a:rPr>
              <a:t>М</a:t>
            </a:r>
            <a:r>
              <a:rPr dirty="0" sz="1700" spc="-250">
                <a:solidFill>
                  <a:srgbClr val="464646"/>
                </a:solidFill>
                <a:latin typeface="Lucida Sans Unicode"/>
                <a:cs typeface="Lucida Sans Unicode"/>
              </a:rPr>
              <a:t> </a:t>
            </a:r>
            <a:r>
              <a:rPr dirty="0" sz="1700">
                <a:solidFill>
                  <a:srgbClr val="464646"/>
                </a:solidFill>
                <a:latin typeface="Lucida Sans Unicode"/>
                <a:cs typeface="Lucida Sans Unicode"/>
              </a:rPr>
              <a:t>Я</a:t>
            </a:r>
            <a:r>
              <a:rPr dirty="0" sz="1700" spc="165">
                <a:solidFill>
                  <a:srgbClr val="464646"/>
                </a:solidFill>
                <a:latin typeface="Lucida Sans Unicode"/>
                <a:cs typeface="Lucida Sans Unicode"/>
              </a:rPr>
              <a:t> </a:t>
            </a:r>
            <a:r>
              <a:rPr dirty="0" sz="1700" spc="-45">
                <a:solidFill>
                  <a:srgbClr val="464646"/>
                </a:solidFill>
                <a:latin typeface="Lucida Sans Unicode"/>
                <a:cs typeface="Lucida Sans Unicode"/>
              </a:rPr>
              <a:t>ДЛ</a:t>
            </a:r>
            <a:r>
              <a:rPr dirty="0" sz="1700" spc="-295">
                <a:solidFill>
                  <a:srgbClr val="464646"/>
                </a:solidFill>
                <a:latin typeface="Lucida Sans Unicode"/>
                <a:cs typeface="Lucida Sans Unicode"/>
              </a:rPr>
              <a:t> </a:t>
            </a:r>
            <a:r>
              <a:rPr dirty="0" sz="1700" spc="-60">
                <a:solidFill>
                  <a:srgbClr val="464646"/>
                </a:solidFill>
                <a:latin typeface="Lucida Sans Unicode"/>
                <a:cs typeface="Lucida Sans Unicode"/>
              </a:rPr>
              <a:t>Я</a:t>
            </a:r>
            <a:endParaRPr sz="1700">
              <a:latin typeface="Lucida Sans Unicode"/>
              <a:cs typeface="Lucida Sans Unicode"/>
            </a:endParaRPr>
          </a:p>
          <a:p>
            <a:pPr marL="38100">
              <a:lnSpc>
                <a:spcPct val="100000"/>
              </a:lnSpc>
              <a:spcBef>
                <a:spcPts val="600"/>
              </a:spcBef>
            </a:pPr>
            <a:r>
              <a:rPr dirty="0" sz="2300" spc="-65">
                <a:solidFill>
                  <a:srgbClr val="464646"/>
                </a:solidFill>
                <a:latin typeface="Lucida Sans Unicode"/>
                <a:cs typeface="Lucida Sans Unicode"/>
              </a:rPr>
              <a:t>повышения</a:t>
            </a:r>
            <a:r>
              <a:rPr dirty="0" sz="2300" spc="-95">
                <a:solidFill>
                  <a:srgbClr val="464646"/>
                </a:solidFill>
                <a:latin typeface="Lucida Sans Unicode"/>
                <a:cs typeface="Lucida Sans Unicode"/>
              </a:rPr>
              <a:t> </a:t>
            </a:r>
            <a:r>
              <a:rPr dirty="0" sz="2300" spc="-80">
                <a:solidFill>
                  <a:srgbClr val="464646"/>
                </a:solidFill>
                <a:latin typeface="Lucida Sans Unicode"/>
                <a:cs typeface="Lucida Sans Unicode"/>
              </a:rPr>
              <a:t>эсрфективности.</a:t>
            </a:r>
            <a:endParaRPr sz="2300">
              <a:latin typeface="Lucida Sans Unicode"/>
              <a:cs typeface="Lucida Sans Unicode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6070580" y="9578340"/>
            <a:ext cx="1154430" cy="708659"/>
          </a:xfrm>
          <a:prstGeom prst="rect">
            <a:avLst/>
          </a:prstGeom>
        </p:spPr>
      </p:pic>
      <p:pic>
        <p:nvPicPr>
          <p:cNvPr id="3" name="object 3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3601700" y="4777739"/>
            <a:ext cx="1931669" cy="3131820"/>
          </a:xfrm>
          <a:prstGeom prst="rect">
            <a:avLst/>
          </a:prstGeom>
        </p:spPr>
      </p:pic>
      <p:pic>
        <p:nvPicPr>
          <p:cNvPr id="4" name="object 4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9018269" y="971549"/>
            <a:ext cx="537209" cy="400050"/>
          </a:xfrm>
          <a:prstGeom prst="rect">
            <a:avLst/>
          </a:prstGeom>
        </p:spPr>
      </p:pic>
      <p:pic>
        <p:nvPicPr>
          <p:cNvPr id="5" name="object 5" descr="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9612630" y="960119"/>
            <a:ext cx="514350" cy="411480"/>
          </a:xfrm>
          <a:prstGeom prst="rect">
            <a:avLst/>
          </a:prstGeom>
        </p:spPr>
      </p:pic>
      <p:pic>
        <p:nvPicPr>
          <p:cNvPr id="6" name="object 6" descr="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7726680" y="6160769"/>
            <a:ext cx="914400" cy="125730"/>
          </a:xfrm>
          <a:prstGeom prst="rect">
            <a:avLst/>
          </a:prstGeom>
        </p:spPr>
      </p:pic>
      <p:sp>
        <p:nvSpPr>
          <p:cNvPr id="7" name="object 7"/>
          <p:cNvSpPr txBox="1">
            <a:spLocks noGrp="1"/>
          </p:cNvSpPr>
          <p:nvPr>
            <p:ph type="title"/>
          </p:nvPr>
        </p:nvSpPr>
        <p:spPr>
          <a:xfrm>
            <a:off x="908186" y="635634"/>
            <a:ext cx="3940810" cy="74930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4750" spc="-254"/>
              <a:t>Виды</a:t>
            </a:r>
            <a:r>
              <a:rPr dirty="0" sz="4750" spc="280"/>
              <a:t> </a:t>
            </a:r>
            <a:r>
              <a:rPr dirty="0" sz="4750" spc="-340"/>
              <a:t>моделей</a:t>
            </a:r>
            <a:r>
              <a:rPr dirty="0" sz="4750" spc="360"/>
              <a:t> </a:t>
            </a:r>
            <a:r>
              <a:rPr dirty="0" sz="4750" spc="15"/>
              <a:t>в</a:t>
            </a:r>
            <a:endParaRPr sz="4750"/>
          </a:p>
        </p:txBody>
      </p:sp>
      <p:sp>
        <p:nvSpPr>
          <p:cNvPr id="8" name="object 8" descr=""/>
          <p:cNvSpPr txBox="1"/>
          <p:nvPr/>
        </p:nvSpPr>
        <p:spPr>
          <a:xfrm>
            <a:off x="5211465" y="635634"/>
            <a:ext cx="3609975" cy="7493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4750" spc="-220">
                <a:latin typeface="Calibri"/>
                <a:cs typeface="Calibri"/>
              </a:rPr>
              <a:t>втоматическом</a:t>
            </a:r>
            <a:endParaRPr sz="4750">
              <a:latin typeface="Calibri"/>
              <a:cs typeface="Calibri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10137795" y="635634"/>
            <a:ext cx="1745614" cy="7493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4750" spc="-195">
                <a:latin typeface="Calibri"/>
                <a:cs typeface="Calibri"/>
              </a:rPr>
              <a:t>влении</a:t>
            </a:r>
            <a:endParaRPr sz="4750">
              <a:latin typeface="Calibri"/>
              <a:cs typeface="Calibri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1355293" y="3702805"/>
            <a:ext cx="5011420" cy="2301240"/>
          </a:xfrm>
          <a:prstGeom prst="rect">
            <a:avLst/>
          </a:prstGeom>
        </p:spPr>
        <p:txBody>
          <a:bodyPr wrap="square" lIns="0" tIns="12319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70"/>
              </a:spcBef>
            </a:pPr>
            <a:r>
              <a:rPr dirty="0" sz="2500">
                <a:latin typeface="Calibri"/>
                <a:cs typeface="Calibri"/>
              </a:rPr>
              <a:t>Статические</a:t>
            </a:r>
            <a:r>
              <a:rPr dirty="0" sz="2500" spc="170">
                <a:latin typeface="Calibri"/>
                <a:cs typeface="Calibri"/>
              </a:rPr>
              <a:t> </a:t>
            </a:r>
            <a:r>
              <a:rPr dirty="0" sz="2500" spc="-10">
                <a:latin typeface="Calibri"/>
                <a:cs typeface="Calibri"/>
              </a:rPr>
              <a:t>модели</a:t>
            </a:r>
            <a:endParaRPr sz="2500">
              <a:latin typeface="Calibri"/>
              <a:cs typeface="Calibri"/>
            </a:endParaRPr>
          </a:p>
          <a:p>
            <a:pPr marL="22860" marR="20955" indent="-8255">
              <a:lnSpc>
                <a:spcPct val="107100"/>
              </a:lnSpc>
              <a:spcBef>
                <a:spcPts val="550"/>
              </a:spcBef>
            </a:pPr>
            <a:r>
              <a:rPr dirty="0" sz="2100" spc="-25">
                <a:solidFill>
                  <a:srgbClr val="464646"/>
                </a:solidFill>
                <a:latin typeface="Calibri"/>
                <a:cs typeface="Calibri"/>
              </a:rPr>
              <a:t>Ст«тичег</a:t>
            </a:r>
            <a:r>
              <a:rPr dirty="0" sz="2100" spc="-95">
                <a:solidFill>
                  <a:srgbClr val="464646"/>
                </a:solidFill>
                <a:latin typeface="Calibri"/>
                <a:cs typeface="Calibri"/>
              </a:rPr>
              <a:t> </a:t>
            </a:r>
            <a:r>
              <a:rPr dirty="0" sz="2100">
                <a:solidFill>
                  <a:srgbClr val="464646"/>
                </a:solidFill>
                <a:latin typeface="Calibri"/>
                <a:cs typeface="Calibri"/>
              </a:rPr>
              <a:t>кие </a:t>
            </a:r>
            <a:r>
              <a:rPr dirty="0" sz="2100" spc="-85">
                <a:solidFill>
                  <a:srgbClr val="464646"/>
                </a:solidFill>
                <a:latin typeface="Calibri"/>
                <a:cs typeface="Calibri"/>
              </a:rPr>
              <a:t>модели</a:t>
            </a:r>
            <a:r>
              <a:rPr dirty="0" sz="2100" spc="30">
                <a:solidFill>
                  <a:srgbClr val="464646"/>
                </a:solidFill>
                <a:latin typeface="Calibri"/>
                <a:cs typeface="Calibri"/>
              </a:rPr>
              <a:t> </a:t>
            </a:r>
            <a:r>
              <a:rPr dirty="0" sz="2100">
                <a:solidFill>
                  <a:srgbClr val="464646"/>
                </a:solidFill>
                <a:latin typeface="Calibri"/>
                <a:cs typeface="Calibri"/>
              </a:rPr>
              <a:t>описывают</a:t>
            </a:r>
            <a:r>
              <a:rPr dirty="0" sz="2100" spc="80">
                <a:solidFill>
                  <a:srgbClr val="464646"/>
                </a:solidFill>
                <a:latin typeface="Calibri"/>
                <a:cs typeface="Calibri"/>
              </a:rPr>
              <a:t> </a:t>
            </a:r>
            <a:r>
              <a:rPr dirty="0" sz="2100" spc="-10">
                <a:solidFill>
                  <a:srgbClr val="464646"/>
                </a:solidFill>
                <a:latin typeface="Calibri"/>
                <a:cs typeface="Calibri"/>
              </a:rPr>
              <a:t>оGъект </a:t>
            </a:r>
            <a:r>
              <a:rPr dirty="0" sz="2100" spc="-40">
                <a:solidFill>
                  <a:srgbClr val="464646"/>
                </a:solidFill>
                <a:latin typeface="Calibri"/>
                <a:cs typeface="Calibri"/>
              </a:rPr>
              <a:t>упц«еления</a:t>
            </a:r>
            <a:r>
              <a:rPr dirty="0" sz="2100" spc="55">
                <a:solidFill>
                  <a:srgbClr val="464646"/>
                </a:solidFill>
                <a:latin typeface="Calibri"/>
                <a:cs typeface="Calibri"/>
              </a:rPr>
              <a:t> </a:t>
            </a:r>
            <a:r>
              <a:rPr dirty="0" sz="2100" spc="-25">
                <a:solidFill>
                  <a:srgbClr val="464646"/>
                </a:solidFill>
                <a:latin typeface="Calibri"/>
                <a:cs typeface="Calibri"/>
              </a:rPr>
              <a:t>чepeз</a:t>
            </a:r>
            <a:r>
              <a:rPr dirty="0" sz="2100" spc="45">
                <a:solidFill>
                  <a:srgbClr val="464646"/>
                </a:solidFill>
                <a:latin typeface="Calibri"/>
                <a:cs typeface="Calibri"/>
              </a:rPr>
              <a:t> </a:t>
            </a:r>
            <a:r>
              <a:rPr dirty="0" sz="2100" spc="-10">
                <a:solidFill>
                  <a:srgbClr val="464646"/>
                </a:solidFill>
                <a:latin typeface="Calibri"/>
                <a:cs typeface="Calibri"/>
              </a:rPr>
              <a:t>постоянные</a:t>
            </a:r>
            <a:r>
              <a:rPr dirty="0" sz="2100" spc="110">
                <a:solidFill>
                  <a:srgbClr val="464646"/>
                </a:solidFill>
                <a:latin typeface="Calibri"/>
                <a:cs typeface="Calibri"/>
              </a:rPr>
              <a:t> </a:t>
            </a:r>
            <a:r>
              <a:rPr dirty="0" sz="2100" spc="-40">
                <a:solidFill>
                  <a:srgbClr val="464646"/>
                </a:solidFill>
                <a:latin typeface="Calibri"/>
                <a:cs typeface="Calibri"/>
              </a:rPr>
              <a:t>зависи</a:t>
            </a:r>
            <a:r>
              <a:rPr dirty="0" sz="2100" spc="-160">
                <a:solidFill>
                  <a:srgbClr val="464646"/>
                </a:solidFill>
                <a:latin typeface="Calibri"/>
                <a:cs typeface="Calibri"/>
              </a:rPr>
              <a:t> </a:t>
            </a:r>
            <a:r>
              <a:rPr dirty="0" sz="2100" spc="-10">
                <a:solidFill>
                  <a:srgbClr val="464646"/>
                </a:solidFill>
                <a:latin typeface="Calibri"/>
                <a:cs typeface="Calibri"/>
              </a:rPr>
              <a:t>мocти</a:t>
            </a:r>
            <a:endParaRPr sz="2100">
              <a:latin typeface="Calibri"/>
              <a:cs typeface="Calibri"/>
            </a:endParaRPr>
          </a:p>
          <a:p>
            <a:pPr marL="22225">
              <a:lnSpc>
                <a:spcPct val="100000"/>
              </a:lnSpc>
              <a:spcBef>
                <a:spcPts val="730"/>
              </a:spcBef>
            </a:pPr>
            <a:r>
              <a:rPr dirty="0" sz="1550" spc="-220">
                <a:solidFill>
                  <a:srgbClr val="464646"/>
                </a:solidFill>
                <a:latin typeface="Calibri"/>
                <a:cs typeface="Calibri"/>
              </a:rPr>
              <a:t>Г1</a:t>
            </a:r>
            <a:r>
              <a:rPr dirty="0" sz="1550" spc="-65">
                <a:solidFill>
                  <a:srgbClr val="464646"/>
                </a:solidFill>
                <a:latin typeface="Calibri"/>
                <a:cs typeface="Calibri"/>
              </a:rPr>
              <a:t> </a:t>
            </a:r>
            <a:r>
              <a:rPr dirty="0" sz="1550" spc="-55">
                <a:solidFill>
                  <a:srgbClr val="464646"/>
                </a:solidFill>
                <a:latin typeface="Calibri"/>
                <a:cs typeface="Calibri"/>
              </a:rPr>
              <a:t>ЭНДИ*</a:t>
            </a:r>
            <a:r>
              <a:rPr dirty="0" sz="1550" spc="210">
                <a:solidFill>
                  <a:srgbClr val="464646"/>
                </a:solidFill>
                <a:latin typeface="Calibri"/>
                <a:cs typeface="Calibri"/>
              </a:rPr>
              <a:t> </a:t>
            </a:r>
            <a:r>
              <a:rPr dirty="0" sz="1550" spc="75">
                <a:solidFill>
                  <a:srgbClr val="464646"/>
                </a:solidFill>
                <a:latin typeface="Calibri"/>
                <a:cs typeface="Calibri"/>
              </a:rPr>
              <a:t>БXOДH</a:t>
            </a:r>
            <a:r>
              <a:rPr dirty="0" sz="1550" spc="-175">
                <a:solidFill>
                  <a:srgbClr val="464646"/>
                </a:solidFill>
                <a:latin typeface="Calibri"/>
                <a:cs typeface="Calibri"/>
              </a:rPr>
              <a:t> </a:t>
            </a:r>
            <a:r>
              <a:rPr dirty="0" sz="1550">
                <a:solidFill>
                  <a:srgbClr val="606060"/>
                </a:solidFill>
                <a:latin typeface="Calibri"/>
                <a:cs typeface="Calibri"/>
              </a:rPr>
              <a:t>Ы</a:t>
            </a:r>
            <a:r>
              <a:rPr dirty="0" sz="1550">
                <a:solidFill>
                  <a:srgbClr val="464646"/>
                </a:solidFill>
                <a:latin typeface="Calibri"/>
                <a:cs typeface="Calibri"/>
              </a:rPr>
              <a:t>МН</a:t>
            </a:r>
            <a:r>
              <a:rPr dirty="0" sz="1550" spc="300">
                <a:solidFill>
                  <a:srgbClr val="464646"/>
                </a:solidFill>
                <a:latin typeface="Calibri"/>
                <a:cs typeface="Calibri"/>
              </a:rPr>
              <a:t> </a:t>
            </a:r>
            <a:r>
              <a:rPr dirty="0" sz="1550">
                <a:solidFill>
                  <a:srgbClr val="464646"/>
                </a:solidFill>
                <a:latin typeface="Calibri"/>
                <a:cs typeface="Calibri"/>
              </a:rPr>
              <a:t>Н</a:t>
            </a:r>
            <a:r>
              <a:rPr dirty="0" sz="1550" spc="295">
                <a:solidFill>
                  <a:srgbClr val="464646"/>
                </a:solidFill>
                <a:latin typeface="Calibri"/>
                <a:cs typeface="Calibri"/>
              </a:rPr>
              <a:t> </a:t>
            </a:r>
            <a:r>
              <a:rPr dirty="0" sz="1550" spc="65">
                <a:solidFill>
                  <a:srgbClr val="464646"/>
                </a:solidFill>
                <a:latin typeface="Calibri"/>
                <a:cs typeface="Calibri"/>
              </a:rPr>
              <a:t>ВbІХОДН</a:t>
            </a:r>
            <a:r>
              <a:rPr dirty="0" sz="1550" spc="-95">
                <a:solidFill>
                  <a:srgbClr val="464646"/>
                </a:solidFill>
                <a:latin typeface="Calibri"/>
                <a:cs typeface="Calibri"/>
              </a:rPr>
              <a:t> </a:t>
            </a:r>
            <a:r>
              <a:rPr dirty="0" sz="1550" spc="-45">
                <a:solidFill>
                  <a:srgbClr val="464646"/>
                </a:solidFill>
                <a:latin typeface="Calibri"/>
                <a:cs typeface="Calibri"/>
              </a:rPr>
              <a:t>bl</a:t>
            </a:r>
            <a:r>
              <a:rPr dirty="0" sz="1550" spc="-100">
                <a:solidFill>
                  <a:srgbClr val="464646"/>
                </a:solidFill>
                <a:latin typeface="Calibri"/>
                <a:cs typeface="Calibri"/>
              </a:rPr>
              <a:t> </a:t>
            </a:r>
            <a:r>
              <a:rPr dirty="0" sz="1550" spc="-105">
                <a:solidFill>
                  <a:srgbClr val="464646"/>
                </a:solidFill>
                <a:latin typeface="Calibri"/>
                <a:cs typeface="Calibri"/>
              </a:rPr>
              <a:t>hï</a:t>
            </a:r>
            <a:r>
              <a:rPr dirty="0" sz="1550" spc="-80">
                <a:solidFill>
                  <a:srgbClr val="464646"/>
                </a:solidFill>
                <a:latin typeface="Calibri"/>
                <a:cs typeface="Calibri"/>
              </a:rPr>
              <a:t> </a:t>
            </a:r>
            <a:r>
              <a:rPr dirty="0" sz="1550">
                <a:solidFill>
                  <a:srgbClr val="464646"/>
                </a:solidFill>
                <a:latin typeface="Calibri"/>
                <a:cs typeface="Calibri"/>
              </a:rPr>
              <a:t>И</a:t>
            </a:r>
            <a:r>
              <a:rPr dirty="0" sz="1550" spc="305">
                <a:solidFill>
                  <a:srgbClr val="464646"/>
                </a:solidFill>
                <a:latin typeface="Calibri"/>
                <a:cs typeface="Calibri"/>
              </a:rPr>
              <a:t> </a:t>
            </a:r>
            <a:r>
              <a:rPr dirty="0" sz="1550">
                <a:solidFill>
                  <a:srgbClr val="464646"/>
                </a:solidFill>
                <a:latin typeface="Calibri"/>
                <a:cs typeface="Calibri"/>
              </a:rPr>
              <a:t>ВЕЛ</a:t>
            </a:r>
            <a:r>
              <a:rPr dirty="0" sz="1550" spc="260">
                <a:solidFill>
                  <a:srgbClr val="464646"/>
                </a:solidFill>
                <a:latin typeface="Calibri"/>
                <a:cs typeface="Calibri"/>
              </a:rPr>
              <a:t> </a:t>
            </a:r>
            <a:r>
              <a:rPr dirty="0" sz="1550" spc="105">
                <a:solidFill>
                  <a:srgbClr val="464646"/>
                </a:solidFill>
                <a:latin typeface="Calibri"/>
                <a:cs typeface="Calibri"/>
              </a:rPr>
              <a:t>НЧН</a:t>
            </a:r>
            <a:r>
              <a:rPr dirty="0" sz="1550" spc="-150">
                <a:solidFill>
                  <a:srgbClr val="464646"/>
                </a:solidFill>
                <a:latin typeface="Calibri"/>
                <a:cs typeface="Calibri"/>
              </a:rPr>
              <a:t> </a:t>
            </a:r>
            <a:r>
              <a:rPr dirty="0" sz="1550">
                <a:solidFill>
                  <a:srgbClr val="464646"/>
                </a:solidFill>
                <a:latin typeface="Calibri"/>
                <a:cs typeface="Calibri"/>
              </a:rPr>
              <a:t>Н</a:t>
            </a:r>
            <a:r>
              <a:rPr dirty="0" sz="1550">
                <a:solidFill>
                  <a:srgbClr val="545454"/>
                </a:solidFill>
                <a:latin typeface="Calibri"/>
                <a:cs typeface="Calibri"/>
              </a:rPr>
              <a:t>ll</a:t>
            </a:r>
            <a:r>
              <a:rPr dirty="0" sz="1550" spc="-90">
                <a:solidFill>
                  <a:srgbClr val="545454"/>
                </a:solidFill>
                <a:latin typeface="Calibri"/>
                <a:cs typeface="Calibri"/>
              </a:rPr>
              <a:t> </a:t>
            </a:r>
            <a:r>
              <a:rPr dirty="0" sz="1550" spc="-295">
                <a:solidFill>
                  <a:srgbClr val="464646"/>
                </a:solidFill>
                <a:latin typeface="Calibri"/>
                <a:cs typeface="Calibri"/>
              </a:rPr>
              <a:t>Г.1</a:t>
            </a:r>
            <a:r>
              <a:rPr dirty="0" sz="1550" spc="20">
                <a:solidFill>
                  <a:srgbClr val="464646"/>
                </a:solidFill>
                <a:latin typeface="Calibri"/>
                <a:cs typeface="Calibri"/>
              </a:rPr>
              <a:t> </a:t>
            </a:r>
            <a:r>
              <a:rPr dirty="0" sz="1550" spc="-25">
                <a:solidFill>
                  <a:srgbClr val="464646"/>
                </a:solidFill>
                <a:latin typeface="Calibri"/>
                <a:cs typeface="Calibri"/>
              </a:rPr>
              <a:t>И,</a:t>
            </a:r>
            <a:endParaRPr sz="1550">
              <a:latin typeface="Calibri"/>
              <a:cs typeface="Calibri"/>
            </a:endParaRPr>
          </a:p>
          <a:p>
            <a:pPr marL="22860" marR="53975" indent="-7620">
              <a:lnSpc>
                <a:spcPct val="107100"/>
              </a:lnSpc>
              <a:spcBef>
                <a:spcPts val="110"/>
              </a:spcBef>
            </a:pPr>
            <a:r>
              <a:rPr dirty="0" sz="2100" spc="-200">
                <a:solidFill>
                  <a:srgbClr val="4B4B4B"/>
                </a:solidFill>
                <a:latin typeface="Calibri"/>
                <a:cs typeface="Calibri"/>
              </a:rPr>
              <a:t>Ge</a:t>
            </a:r>
            <a:r>
              <a:rPr dirty="0" sz="2100" spc="-135">
                <a:solidFill>
                  <a:srgbClr val="4B4B4B"/>
                </a:solidFill>
                <a:latin typeface="Calibri"/>
                <a:cs typeface="Calibri"/>
              </a:rPr>
              <a:t> </a:t>
            </a:r>
            <a:r>
              <a:rPr dirty="0" sz="2100" spc="-350">
                <a:solidFill>
                  <a:srgbClr val="646464"/>
                </a:solidFill>
                <a:latin typeface="Calibri"/>
                <a:cs typeface="Calibri"/>
              </a:rPr>
              <a:t>з</a:t>
            </a:r>
            <a:r>
              <a:rPr dirty="0" sz="2100" spc="105">
                <a:solidFill>
                  <a:srgbClr val="646464"/>
                </a:solidFill>
                <a:latin typeface="Calibri"/>
                <a:cs typeface="Calibri"/>
              </a:rPr>
              <a:t> </a:t>
            </a:r>
            <a:r>
              <a:rPr dirty="0" sz="2100">
                <a:solidFill>
                  <a:srgbClr val="464646"/>
                </a:solidFill>
                <a:latin typeface="Calibri"/>
                <a:cs typeface="Calibri"/>
              </a:rPr>
              <a:t>учета</a:t>
            </a:r>
            <a:r>
              <a:rPr dirty="0" sz="2100" spc="-110">
                <a:solidFill>
                  <a:srgbClr val="464646"/>
                </a:solidFill>
                <a:latin typeface="Calibri"/>
                <a:cs typeface="Calibri"/>
              </a:rPr>
              <a:t> </a:t>
            </a:r>
            <a:r>
              <a:rPr dirty="0" sz="2100" spc="-100">
                <a:solidFill>
                  <a:srgbClr val="464646"/>
                </a:solidFill>
                <a:latin typeface="Calibri"/>
                <a:cs typeface="Calibri"/>
              </a:rPr>
              <a:t>времен</a:t>
            </a:r>
            <a:r>
              <a:rPr dirty="0" sz="2100" spc="-170">
                <a:solidFill>
                  <a:srgbClr val="464646"/>
                </a:solidFill>
                <a:latin typeface="Calibri"/>
                <a:cs typeface="Calibri"/>
              </a:rPr>
              <a:t> </a:t>
            </a:r>
            <a:r>
              <a:rPr dirty="0" sz="2100" spc="-30">
                <a:solidFill>
                  <a:srgbClr val="464646"/>
                </a:solidFill>
                <a:latin typeface="Calibri"/>
                <a:cs typeface="Calibri"/>
              </a:rPr>
              <a:t>ных</a:t>
            </a:r>
            <a:r>
              <a:rPr dirty="0" sz="2100" spc="50">
                <a:solidFill>
                  <a:srgbClr val="464646"/>
                </a:solidFill>
                <a:latin typeface="Calibri"/>
                <a:cs typeface="Calibri"/>
              </a:rPr>
              <a:t> </a:t>
            </a:r>
            <a:r>
              <a:rPr dirty="0" sz="2100" spc="-40">
                <a:solidFill>
                  <a:srgbClr val="464646"/>
                </a:solidFill>
                <a:latin typeface="Calibri"/>
                <a:cs typeface="Calibri"/>
              </a:rPr>
              <a:t>хацактецисти</a:t>
            </a:r>
            <a:r>
              <a:rPr dirty="0" sz="2100" spc="-100">
                <a:solidFill>
                  <a:srgbClr val="464646"/>
                </a:solidFill>
                <a:latin typeface="Calibri"/>
                <a:cs typeface="Calibri"/>
              </a:rPr>
              <a:t> </a:t>
            </a:r>
            <a:r>
              <a:rPr dirty="0" sz="2100" spc="-40">
                <a:solidFill>
                  <a:srgbClr val="464646"/>
                </a:solidFill>
                <a:latin typeface="Calibri"/>
                <a:cs typeface="Calibri"/>
              </a:rPr>
              <a:t>к,</a:t>
            </a:r>
            <a:r>
              <a:rPr dirty="0" sz="2100" spc="135">
                <a:solidFill>
                  <a:srgbClr val="464646"/>
                </a:solidFill>
                <a:latin typeface="Calibri"/>
                <a:cs typeface="Calibri"/>
              </a:rPr>
              <a:t> </a:t>
            </a:r>
            <a:r>
              <a:rPr dirty="0" sz="2100" spc="-25">
                <a:solidFill>
                  <a:srgbClr val="464646"/>
                </a:solidFill>
                <a:latin typeface="Calibri"/>
                <a:cs typeface="Calibri"/>
              </a:rPr>
              <a:t>что </a:t>
            </a:r>
            <a:r>
              <a:rPr dirty="0" sz="2100" spc="-10">
                <a:solidFill>
                  <a:srgbClr val="464646"/>
                </a:solidFill>
                <a:latin typeface="Calibri"/>
                <a:cs typeface="Calibri"/>
              </a:rPr>
              <a:t>упцощает</a:t>
            </a:r>
            <a:r>
              <a:rPr dirty="0" sz="2100" spc="85">
                <a:solidFill>
                  <a:srgbClr val="464646"/>
                </a:solidFill>
                <a:latin typeface="Calibri"/>
                <a:cs typeface="Calibri"/>
              </a:rPr>
              <a:t> </a:t>
            </a:r>
            <a:r>
              <a:rPr dirty="0" sz="2100" spc="-100">
                <a:solidFill>
                  <a:srgbClr val="464646"/>
                </a:solidFill>
                <a:latin typeface="Calibri"/>
                <a:cs typeface="Calibri"/>
              </a:rPr>
              <a:t>«н«ли</a:t>
            </a:r>
            <a:r>
              <a:rPr dirty="0" sz="2100" spc="-215">
                <a:solidFill>
                  <a:srgbClr val="464646"/>
                </a:solidFill>
                <a:latin typeface="Calibri"/>
                <a:cs typeface="Calibri"/>
              </a:rPr>
              <a:t> </a:t>
            </a:r>
            <a:r>
              <a:rPr dirty="0" sz="2100">
                <a:solidFill>
                  <a:srgbClr val="5D5D5D"/>
                </a:solidFill>
                <a:latin typeface="Calibri"/>
                <a:cs typeface="Calibri"/>
              </a:rPr>
              <a:t>з</a:t>
            </a:r>
            <a:r>
              <a:rPr dirty="0" sz="2100" spc="-50">
                <a:solidFill>
                  <a:srgbClr val="5D5D5D"/>
                </a:solidFill>
                <a:latin typeface="Calibri"/>
                <a:cs typeface="Calibri"/>
              </a:rPr>
              <a:t> </a:t>
            </a:r>
            <a:r>
              <a:rPr dirty="0" sz="2100">
                <a:solidFill>
                  <a:srgbClr val="464646"/>
                </a:solidFill>
                <a:latin typeface="Calibri"/>
                <a:cs typeface="Calibri"/>
              </a:rPr>
              <a:t>и</a:t>
            </a:r>
            <a:r>
              <a:rPr dirty="0" sz="2100" spc="-25">
                <a:solidFill>
                  <a:srgbClr val="464646"/>
                </a:solidFill>
                <a:latin typeface="Calibri"/>
                <a:cs typeface="Calibri"/>
              </a:rPr>
              <a:t> </a:t>
            </a:r>
            <a:r>
              <a:rPr dirty="0" sz="2100" spc="-45">
                <a:solidFill>
                  <a:srgbClr val="707070"/>
                </a:solidFill>
                <a:latin typeface="Calibri"/>
                <a:cs typeface="Calibri"/>
              </a:rPr>
              <a:t>п</a:t>
            </a:r>
            <a:r>
              <a:rPr dirty="0" sz="2100" spc="-45">
                <a:solidFill>
                  <a:srgbClr val="464646"/>
                </a:solidFill>
                <a:latin typeface="Calibri"/>
                <a:cs typeface="Calibri"/>
              </a:rPr>
              <a:t>цоекти</a:t>
            </a:r>
            <a:r>
              <a:rPr dirty="0" sz="2100" spc="-225">
                <a:solidFill>
                  <a:srgbClr val="464646"/>
                </a:solidFill>
                <a:latin typeface="Calibri"/>
                <a:cs typeface="Calibri"/>
              </a:rPr>
              <a:t> </a:t>
            </a:r>
            <a:r>
              <a:rPr dirty="0" sz="2100" spc="-30">
                <a:solidFill>
                  <a:srgbClr val="464646"/>
                </a:solidFill>
                <a:latin typeface="Calibri"/>
                <a:cs typeface="Calibri"/>
              </a:rPr>
              <a:t>цоеание</a:t>
            </a:r>
            <a:r>
              <a:rPr dirty="0" sz="2100" spc="130">
                <a:solidFill>
                  <a:srgbClr val="464646"/>
                </a:solidFill>
                <a:latin typeface="Calibri"/>
                <a:cs typeface="Calibri"/>
              </a:rPr>
              <a:t> </a:t>
            </a:r>
            <a:r>
              <a:rPr dirty="0" sz="2100" spc="-60">
                <a:solidFill>
                  <a:srgbClr val="464646"/>
                </a:solidFill>
                <a:latin typeface="Calibri"/>
                <a:cs typeface="Calibri"/>
              </a:rPr>
              <a:t>cигтeг.‹</a:t>
            </a:r>
            <a:endParaRPr sz="2100">
              <a:latin typeface="Calibri"/>
              <a:cs typeface="Calibri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7698436" y="3643808"/>
            <a:ext cx="4699000" cy="2356485"/>
          </a:xfrm>
          <a:prstGeom prst="rect">
            <a:avLst/>
          </a:prstGeom>
        </p:spPr>
        <p:txBody>
          <a:bodyPr wrap="square" lIns="0" tIns="170180" rIns="0" bIns="0" rtlCol="0" vert="horz">
            <a:spAutoFit/>
          </a:bodyPr>
          <a:lstStyle/>
          <a:p>
            <a:pPr marL="16510">
              <a:lnSpc>
                <a:spcPct val="100000"/>
              </a:lnSpc>
              <a:spcBef>
                <a:spcPts val="1340"/>
              </a:spcBef>
            </a:pPr>
            <a:r>
              <a:rPr dirty="0" sz="2500" spc="-40">
                <a:latin typeface="Calibri"/>
                <a:cs typeface="Calibri"/>
              </a:rPr>
              <a:t>/{инамические</a:t>
            </a:r>
            <a:r>
              <a:rPr dirty="0" sz="2500" spc="100">
                <a:latin typeface="Calibri"/>
                <a:cs typeface="Calibri"/>
              </a:rPr>
              <a:t> </a:t>
            </a:r>
            <a:r>
              <a:rPr dirty="0" sz="2500" spc="-10">
                <a:latin typeface="Calibri"/>
                <a:cs typeface="Calibri"/>
              </a:rPr>
              <a:t>модели</a:t>
            </a:r>
            <a:endParaRPr sz="2500">
              <a:latin typeface="Calibri"/>
              <a:cs typeface="Calibri"/>
            </a:endParaRPr>
          </a:p>
          <a:p>
            <a:pPr marL="15875">
              <a:lnSpc>
                <a:spcPct val="100000"/>
              </a:lnSpc>
              <a:spcBef>
                <a:spcPts val="969"/>
              </a:spcBef>
            </a:pPr>
            <a:r>
              <a:rPr dirty="0" sz="1950" spc="-35">
                <a:solidFill>
                  <a:srgbClr val="464646"/>
                </a:solidFill>
                <a:latin typeface="Calibri"/>
                <a:cs typeface="Calibri"/>
              </a:rPr>
              <a:t>Ди</a:t>
            </a:r>
            <a:r>
              <a:rPr dirty="0" sz="1950" spc="-240">
                <a:solidFill>
                  <a:srgbClr val="464646"/>
                </a:solidFill>
                <a:latin typeface="Calibri"/>
                <a:cs typeface="Calibri"/>
              </a:rPr>
              <a:t> </a:t>
            </a:r>
            <a:r>
              <a:rPr dirty="0" sz="1950" spc="-10">
                <a:solidFill>
                  <a:srgbClr val="464646"/>
                </a:solidFill>
                <a:latin typeface="Calibri"/>
                <a:cs typeface="Calibri"/>
              </a:rPr>
              <a:t>н</a:t>
            </a:r>
            <a:r>
              <a:rPr dirty="0" sz="1950" spc="-10">
                <a:solidFill>
                  <a:srgbClr val="6B6B6B"/>
                </a:solidFill>
                <a:latin typeface="Calibri"/>
                <a:cs typeface="Calibri"/>
              </a:rPr>
              <a:t>«м</a:t>
            </a:r>
            <a:r>
              <a:rPr dirty="0" sz="1950" spc="-10">
                <a:solidFill>
                  <a:srgbClr val="464646"/>
                </a:solidFill>
                <a:latin typeface="Calibri"/>
                <a:cs typeface="Calibri"/>
              </a:rPr>
              <a:t>и</a:t>
            </a:r>
            <a:r>
              <a:rPr dirty="0" sz="1950" spc="-250">
                <a:solidFill>
                  <a:srgbClr val="464646"/>
                </a:solidFill>
                <a:latin typeface="Calibri"/>
                <a:cs typeface="Calibri"/>
              </a:rPr>
              <a:t> </a:t>
            </a:r>
            <a:r>
              <a:rPr dirty="0" sz="1950">
                <a:solidFill>
                  <a:srgbClr val="464646"/>
                </a:solidFill>
                <a:latin typeface="Calibri"/>
                <a:cs typeface="Calibri"/>
              </a:rPr>
              <a:t>чески</a:t>
            </a:r>
            <a:r>
              <a:rPr dirty="0" sz="1950" spc="-229">
                <a:solidFill>
                  <a:srgbClr val="464646"/>
                </a:solidFill>
                <a:latin typeface="Calibri"/>
                <a:cs typeface="Calibri"/>
              </a:rPr>
              <a:t> </a:t>
            </a:r>
            <a:r>
              <a:rPr dirty="0" sz="1950">
                <a:solidFill>
                  <a:srgbClr val="464646"/>
                </a:solidFill>
                <a:latin typeface="Calibri"/>
                <a:cs typeface="Calibri"/>
              </a:rPr>
              <a:t>е</a:t>
            </a:r>
            <a:r>
              <a:rPr dirty="0" sz="1950" spc="105">
                <a:solidFill>
                  <a:srgbClr val="464646"/>
                </a:solidFill>
                <a:latin typeface="Calibri"/>
                <a:cs typeface="Calibri"/>
              </a:rPr>
              <a:t> </a:t>
            </a:r>
            <a:r>
              <a:rPr dirty="0" sz="1950">
                <a:solidFill>
                  <a:srgbClr val="464646"/>
                </a:solidFill>
                <a:latin typeface="Calibri"/>
                <a:cs typeface="Calibri"/>
              </a:rPr>
              <a:t>г‹одели</a:t>
            </a:r>
            <a:r>
              <a:rPr dirty="0" sz="1950" spc="204">
                <a:solidFill>
                  <a:srgbClr val="464646"/>
                </a:solidFill>
                <a:latin typeface="Calibri"/>
                <a:cs typeface="Calibri"/>
              </a:rPr>
              <a:t> </a:t>
            </a:r>
            <a:r>
              <a:rPr dirty="0" sz="1950">
                <a:solidFill>
                  <a:srgbClr val="464646"/>
                </a:solidFill>
                <a:latin typeface="Calibri"/>
                <a:cs typeface="Calibri"/>
              </a:rPr>
              <a:t>оп</a:t>
            </a:r>
            <a:r>
              <a:rPr dirty="0" sz="1950" spc="-245">
                <a:solidFill>
                  <a:srgbClr val="464646"/>
                </a:solidFill>
                <a:latin typeface="Calibri"/>
                <a:cs typeface="Calibri"/>
              </a:rPr>
              <a:t> </a:t>
            </a:r>
            <a:r>
              <a:rPr dirty="0" sz="1950" spc="-45">
                <a:solidFill>
                  <a:srgbClr val="464646"/>
                </a:solidFill>
                <a:latin typeface="Calibri"/>
                <a:cs typeface="Calibri"/>
              </a:rPr>
              <a:t>и</a:t>
            </a:r>
            <a:r>
              <a:rPr dirty="0" sz="1950" spc="-45">
                <a:solidFill>
                  <a:srgbClr val="666666"/>
                </a:solidFill>
                <a:latin typeface="Calibri"/>
                <a:cs typeface="Calibri"/>
              </a:rPr>
              <a:t>г</a:t>
            </a:r>
            <a:r>
              <a:rPr dirty="0" sz="1950" spc="-125">
                <a:solidFill>
                  <a:srgbClr val="666666"/>
                </a:solidFill>
                <a:latin typeface="Calibri"/>
                <a:cs typeface="Calibri"/>
              </a:rPr>
              <a:t> </a:t>
            </a:r>
            <a:r>
              <a:rPr dirty="0" sz="1950" spc="-10">
                <a:solidFill>
                  <a:srgbClr val="464646"/>
                </a:solidFill>
                <a:latin typeface="Calibri"/>
                <a:cs typeface="Calibri"/>
              </a:rPr>
              <a:t>ыеают</a:t>
            </a:r>
            <a:endParaRPr sz="1950">
              <a:latin typeface="Calibri"/>
              <a:cs typeface="Calibri"/>
            </a:endParaRPr>
          </a:p>
          <a:p>
            <a:pPr marL="20955">
              <a:lnSpc>
                <a:spcPct val="100000"/>
              </a:lnSpc>
              <a:spcBef>
                <a:spcPts val="360"/>
              </a:spcBef>
            </a:pPr>
            <a:r>
              <a:rPr dirty="0" sz="1950" spc="-110">
                <a:solidFill>
                  <a:srgbClr val="464646"/>
                </a:solidFill>
                <a:latin typeface="Calibri"/>
                <a:cs typeface="Calibri"/>
              </a:rPr>
              <a:t>врет.‹е</a:t>
            </a:r>
            <a:r>
              <a:rPr dirty="0" sz="1950" spc="-175">
                <a:solidFill>
                  <a:srgbClr val="464646"/>
                </a:solidFill>
                <a:latin typeface="Calibri"/>
                <a:cs typeface="Calibri"/>
              </a:rPr>
              <a:t> </a:t>
            </a:r>
            <a:r>
              <a:rPr dirty="0" sz="1950">
                <a:solidFill>
                  <a:srgbClr val="464646"/>
                </a:solidFill>
                <a:latin typeface="Calibri"/>
                <a:cs typeface="Calibri"/>
              </a:rPr>
              <a:t>н</a:t>
            </a:r>
            <a:r>
              <a:rPr dirty="0" sz="1950">
                <a:solidFill>
                  <a:srgbClr val="606060"/>
                </a:solidFill>
                <a:latin typeface="Calibri"/>
                <a:cs typeface="Calibri"/>
              </a:rPr>
              <a:t>ные</a:t>
            </a:r>
            <a:r>
              <a:rPr dirty="0" sz="1950" spc="185">
                <a:solidFill>
                  <a:srgbClr val="606060"/>
                </a:solidFill>
                <a:latin typeface="Calibri"/>
                <a:cs typeface="Calibri"/>
              </a:rPr>
              <a:t> </a:t>
            </a:r>
            <a:r>
              <a:rPr dirty="0" sz="1950">
                <a:solidFill>
                  <a:srgbClr val="464646"/>
                </a:solidFill>
                <a:latin typeface="Calibri"/>
                <a:cs typeface="Calibri"/>
              </a:rPr>
              <a:t>изг‹енен</a:t>
            </a:r>
            <a:r>
              <a:rPr dirty="0" sz="1950" spc="-135">
                <a:solidFill>
                  <a:srgbClr val="464646"/>
                </a:solidFill>
                <a:latin typeface="Calibri"/>
                <a:cs typeface="Calibri"/>
              </a:rPr>
              <a:t> </a:t>
            </a:r>
            <a:r>
              <a:rPr dirty="0" sz="1950">
                <a:solidFill>
                  <a:srgbClr val="464646"/>
                </a:solidFill>
                <a:latin typeface="Calibri"/>
                <a:cs typeface="Calibri"/>
              </a:rPr>
              <a:t>ия</a:t>
            </a:r>
            <a:r>
              <a:rPr dirty="0" sz="1950" spc="265">
                <a:solidFill>
                  <a:srgbClr val="464646"/>
                </a:solidFill>
                <a:latin typeface="Calibri"/>
                <a:cs typeface="Calibri"/>
              </a:rPr>
              <a:t> </a:t>
            </a:r>
            <a:r>
              <a:rPr dirty="0" sz="1950" spc="55">
                <a:solidFill>
                  <a:srgbClr val="464646"/>
                </a:solidFill>
                <a:latin typeface="Calibri"/>
                <a:cs typeface="Calibri"/>
              </a:rPr>
              <a:t>состоян</a:t>
            </a:r>
            <a:r>
              <a:rPr dirty="0" sz="1950" spc="-225">
                <a:solidFill>
                  <a:srgbClr val="464646"/>
                </a:solidFill>
                <a:latin typeface="Calibri"/>
                <a:cs typeface="Calibri"/>
              </a:rPr>
              <a:t> </a:t>
            </a:r>
            <a:r>
              <a:rPr dirty="0" sz="1950">
                <a:solidFill>
                  <a:srgbClr val="464646"/>
                </a:solidFill>
                <a:latin typeface="Calibri"/>
                <a:cs typeface="Calibri"/>
              </a:rPr>
              <a:t>и</a:t>
            </a:r>
            <a:r>
              <a:rPr dirty="0" sz="1950">
                <a:solidFill>
                  <a:srgbClr val="6B6B6B"/>
                </a:solidFill>
                <a:latin typeface="Calibri"/>
                <a:cs typeface="Calibri"/>
              </a:rPr>
              <a:t>я</a:t>
            </a:r>
            <a:r>
              <a:rPr dirty="0" sz="1950" spc="140">
                <a:solidFill>
                  <a:srgbClr val="6B6B6B"/>
                </a:solidFill>
                <a:latin typeface="Calibri"/>
                <a:cs typeface="Calibri"/>
              </a:rPr>
              <a:t> </a:t>
            </a:r>
            <a:r>
              <a:rPr dirty="0" sz="1950" spc="-10">
                <a:solidFill>
                  <a:srgbClr val="464646"/>
                </a:solidFill>
                <a:latin typeface="Calibri"/>
                <a:cs typeface="Calibri"/>
              </a:rPr>
              <a:t>cиcтег‹,</a:t>
            </a:r>
            <a:endParaRPr sz="1950">
              <a:latin typeface="Calibri"/>
              <a:cs typeface="Calibri"/>
            </a:endParaRPr>
          </a:p>
          <a:p>
            <a:pPr marL="18415" marR="111760" indent="-3810">
              <a:lnSpc>
                <a:spcPts val="2700"/>
              </a:lnSpc>
              <a:spcBef>
                <a:spcPts val="150"/>
              </a:spcBef>
            </a:pPr>
            <a:r>
              <a:rPr dirty="0" sz="1500" spc="-125">
                <a:solidFill>
                  <a:srgbClr val="464646"/>
                </a:solidFill>
                <a:latin typeface="Calibri"/>
                <a:cs typeface="Calibri"/>
              </a:rPr>
              <a:t>\*Ч</a:t>
            </a:r>
            <a:r>
              <a:rPr dirty="0" sz="1500" spc="-130">
                <a:solidFill>
                  <a:srgbClr val="464646"/>
                </a:solidFill>
                <a:latin typeface="Calibri"/>
                <a:cs typeface="Calibri"/>
              </a:rPr>
              <a:t> </a:t>
            </a:r>
            <a:r>
              <a:rPr dirty="0" sz="1500" spc="65">
                <a:solidFill>
                  <a:srgbClr val="464646"/>
                </a:solidFill>
                <a:latin typeface="Calibri"/>
                <a:cs typeface="Calibri"/>
              </a:rPr>
              <a:t>ИТ</a:t>
            </a:r>
            <a:r>
              <a:rPr dirty="0" sz="1500" spc="-175">
                <a:solidFill>
                  <a:srgbClr val="464646"/>
                </a:solidFill>
                <a:latin typeface="Calibri"/>
                <a:cs typeface="Calibri"/>
              </a:rPr>
              <a:t> </a:t>
            </a:r>
            <a:r>
              <a:rPr dirty="0" sz="1500">
                <a:solidFill>
                  <a:srgbClr val="464646"/>
                </a:solidFill>
                <a:latin typeface="Calibri"/>
                <a:cs typeface="Calibri"/>
              </a:rPr>
              <a:t>bIR</a:t>
            </a:r>
            <a:r>
              <a:rPr dirty="0" sz="1500" spc="110">
                <a:solidFill>
                  <a:srgbClr val="464646"/>
                </a:solidFill>
                <a:latin typeface="Calibri"/>
                <a:cs typeface="Calibri"/>
              </a:rPr>
              <a:t> </a:t>
            </a:r>
            <a:r>
              <a:rPr dirty="0" sz="1500" spc="-10">
                <a:solidFill>
                  <a:srgbClr val="464646"/>
                </a:solidFill>
                <a:latin typeface="Calibri"/>
                <a:cs typeface="Calibri"/>
              </a:rPr>
              <a:t>‹1Я</a:t>
            </a:r>
            <a:r>
              <a:rPr dirty="0" sz="1500" spc="355">
                <a:solidFill>
                  <a:srgbClr val="464646"/>
                </a:solidFill>
                <a:latin typeface="Calibri"/>
                <a:cs typeface="Calibri"/>
              </a:rPr>
              <a:t> </a:t>
            </a:r>
            <a:r>
              <a:rPr dirty="0" sz="1500">
                <a:solidFill>
                  <a:srgbClr val="464646"/>
                </a:solidFill>
                <a:latin typeface="Calibri"/>
                <a:cs typeface="Calibri"/>
              </a:rPr>
              <a:t>Н</a:t>
            </a:r>
            <a:r>
              <a:rPr dirty="0" sz="1500" spc="-135">
                <a:solidFill>
                  <a:srgbClr val="464646"/>
                </a:solidFill>
                <a:latin typeface="Calibri"/>
                <a:cs typeface="Calibri"/>
              </a:rPr>
              <a:t> </a:t>
            </a:r>
            <a:r>
              <a:rPr dirty="0" sz="1500" spc="55">
                <a:solidFill>
                  <a:srgbClr val="464646"/>
                </a:solidFill>
                <a:latin typeface="Calibri"/>
                <a:cs typeface="Calibri"/>
              </a:rPr>
              <a:t>Нe</a:t>
            </a:r>
            <a:r>
              <a:rPr dirty="0" sz="1500" spc="-90">
                <a:solidFill>
                  <a:srgbClr val="464646"/>
                </a:solidFill>
                <a:latin typeface="Calibri"/>
                <a:cs typeface="Calibri"/>
              </a:rPr>
              <a:t> </a:t>
            </a:r>
            <a:r>
              <a:rPr dirty="0" sz="1500" spc="-25">
                <a:solidFill>
                  <a:srgbClr val="464646"/>
                </a:solidFill>
                <a:latin typeface="Calibri"/>
                <a:cs typeface="Calibri"/>
              </a:rPr>
              <a:t>Ц</a:t>
            </a:r>
            <a:r>
              <a:rPr dirty="0" sz="1500" spc="-120">
                <a:solidFill>
                  <a:srgbClr val="464646"/>
                </a:solidFill>
                <a:latin typeface="Calibri"/>
                <a:cs typeface="Calibri"/>
              </a:rPr>
              <a:t> </a:t>
            </a:r>
            <a:r>
              <a:rPr dirty="0" sz="1500" spc="60">
                <a:solidFill>
                  <a:srgbClr val="464646"/>
                </a:solidFill>
                <a:latin typeface="Calibri"/>
                <a:cs typeface="Calibri"/>
              </a:rPr>
              <a:t>ЦН</a:t>
            </a:r>
            <a:r>
              <a:rPr dirty="0" sz="1500" spc="-135">
                <a:solidFill>
                  <a:srgbClr val="464646"/>
                </a:solidFill>
                <a:latin typeface="Calibri"/>
                <a:cs typeface="Calibri"/>
              </a:rPr>
              <a:t> </a:t>
            </a:r>
            <a:r>
              <a:rPr dirty="0" sz="1500">
                <a:solidFill>
                  <a:srgbClr val="464646"/>
                </a:solidFill>
                <a:latin typeface="Calibri"/>
                <a:cs typeface="Calibri"/>
              </a:rPr>
              <a:t>Ю</a:t>
            </a:r>
            <a:r>
              <a:rPr dirty="0" sz="1500" spc="195">
                <a:solidFill>
                  <a:srgbClr val="464646"/>
                </a:solidFill>
                <a:latin typeface="Calibri"/>
                <a:cs typeface="Calibri"/>
              </a:rPr>
              <a:t> </a:t>
            </a:r>
            <a:r>
              <a:rPr dirty="0" sz="1500">
                <a:solidFill>
                  <a:srgbClr val="464646"/>
                </a:solidFill>
                <a:latin typeface="Calibri"/>
                <a:cs typeface="Calibri"/>
              </a:rPr>
              <a:t>И</a:t>
            </a:r>
            <a:r>
              <a:rPr dirty="0" sz="1500" spc="90">
                <a:solidFill>
                  <a:srgbClr val="464646"/>
                </a:solidFill>
                <a:latin typeface="Calibri"/>
                <a:cs typeface="Calibri"/>
              </a:rPr>
              <a:t>  </a:t>
            </a:r>
            <a:r>
              <a:rPr dirty="0" sz="1500">
                <a:solidFill>
                  <a:srgbClr val="646464"/>
                </a:solidFill>
                <a:latin typeface="Calibri"/>
                <a:cs typeface="Calibri"/>
              </a:rPr>
              <a:t>3?</a:t>
            </a:r>
            <a:r>
              <a:rPr dirty="0" sz="1500" spc="-160">
                <a:solidFill>
                  <a:srgbClr val="646464"/>
                </a:solidFill>
                <a:latin typeface="Calibri"/>
                <a:cs typeface="Calibri"/>
              </a:rPr>
              <a:t> </a:t>
            </a:r>
            <a:r>
              <a:rPr dirty="0" sz="1500" spc="50">
                <a:solidFill>
                  <a:srgbClr val="464646"/>
                </a:solidFill>
                <a:latin typeface="Calibri"/>
                <a:cs typeface="Calibri"/>
              </a:rPr>
              <a:t>П</a:t>
            </a:r>
            <a:r>
              <a:rPr dirty="0" sz="1500" spc="50">
                <a:solidFill>
                  <a:srgbClr val="545454"/>
                </a:solidFill>
                <a:latin typeface="Calibri"/>
                <a:cs typeface="Calibri"/>
              </a:rPr>
              <a:t>ll</a:t>
            </a:r>
            <a:r>
              <a:rPr dirty="0" sz="1500" spc="165">
                <a:solidFill>
                  <a:srgbClr val="545454"/>
                </a:solidFill>
                <a:latin typeface="Calibri"/>
                <a:cs typeface="Calibri"/>
              </a:rPr>
              <a:t> </a:t>
            </a:r>
            <a:r>
              <a:rPr dirty="0" sz="1500" spc="-10">
                <a:solidFill>
                  <a:srgbClr val="646464"/>
                </a:solidFill>
                <a:latin typeface="Calibri"/>
                <a:cs typeface="Calibri"/>
              </a:rPr>
              <a:t>ЗД</a:t>
            </a:r>
            <a:r>
              <a:rPr dirty="0" sz="1500" spc="-185">
                <a:solidFill>
                  <a:srgbClr val="646464"/>
                </a:solidFill>
                <a:latin typeface="Calibri"/>
                <a:cs typeface="Calibri"/>
              </a:rPr>
              <a:t> </a:t>
            </a:r>
            <a:r>
              <a:rPr dirty="0" sz="1500" spc="-35">
                <a:solidFill>
                  <a:srgbClr val="464646"/>
                </a:solidFill>
                <a:latin typeface="Calibri"/>
                <a:cs typeface="Calibri"/>
              </a:rPr>
              <a:t>bl</a:t>
            </a:r>
            <a:r>
              <a:rPr dirty="0" sz="1500" spc="-105">
                <a:solidFill>
                  <a:srgbClr val="464646"/>
                </a:solidFill>
                <a:latin typeface="Calibri"/>
                <a:cs typeface="Calibri"/>
              </a:rPr>
              <a:t> </a:t>
            </a:r>
            <a:r>
              <a:rPr dirty="0" sz="1500" spc="-50">
                <a:solidFill>
                  <a:srgbClr val="464646"/>
                </a:solidFill>
                <a:latin typeface="Calibri"/>
                <a:cs typeface="Calibri"/>
              </a:rPr>
              <a:t>B‹1H</a:t>
            </a:r>
            <a:r>
              <a:rPr dirty="0" sz="1500" spc="-90">
                <a:solidFill>
                  <a:srgbClr val="464646"/>
                </a:solidFill>
                <a:latin typeface="Calibri"/>
                <a:cs typeface="Calibri"/>
              </a:rPr>
              <a:t> </a:t>
            </a:r>
            <a:r>
              <a:rPr dirty="0" sz="1500">
                <a:solidFill>
                  <a:srgbClr val="464646"/>
                </a:solidFill>
                <a:latin typeface="Calibri"/>
                <a:cs typeface="Calibri"/>
              </a:rPr>
              <a:t>Н</a:t>
            </a:r>
            <a:r>
              <a:rPr dirty="0" sz="1500" spc="-160">
                <a:solidFill>
                  <a:srgbClr val="464646"/>
                </a:solidFill>
                <a:latin typeface="Calibri"/>
                <a:cs typeface="Calibri"/>
              </a:rPr>
              <a:t> </a:t>
            </a:r>
            <a:r>
              <a:rPr dirty="0" sz="1500">
                <a:solidFill>
                  <a:srgbClr val="4B4B4B"/>
                </a:solidFill>
                <a:latin typeface="Calibri"/>
                <a:cs typeface="Calibri"/>
              </a:rPr>
              <a:t>Я,</a:t>
            </a:r>
            <a:r>
              <a:rPr dirty="0" sz="1500" spc="285">
                <a:solidFill>
                  <a:srgbClr val="4B4B4B"/>
                </a:solidFill>
                <a:latin typeface="Calibri"/>
                <a:cs typeface="Calibri"/>
              </a:rPr>
              <a:t> </a:t>
            </a:r>
            <a:r>
              <a:rPr dirty="0" sz="1500" spc="-25">
                <a:solidFill>
                  <a:srgbClr val="464646"/>
                </a:solidFill>
                <a:latin typeface="Calibri"/>
                <a:cs typeface="Calibri"/>
              </a:rPr>
              <a:t>ЧТО </a:t>
            </a:r>
            <a:r>
              <a:rPr dirty="0" sz="1500" spc="-25">
                <a:solidFill>
                  <a:srgbClr val="666666"/>
                </a:solidFill>
                <a:latin typeface="Calibri"/>
                <a:cs typeface="Calibri"/>
              </a:rPr>
              <a:t>О</a:t>
            </a:r>
            <a:r>
              <a:rPr dirty="0" sz="1500" spc="-25">
                <a:solidFill>
                  <a:srgbClr val="464646"/>
                </a:solidFill>
                <a:latin typeface="Calibri"/>
                <a:cs typeface="Calibri"/>
              </a:rPr>
              <a:t>Й</a:t>
            </a:r>
            <a:r>
              <a:rPr dirty="0" sz="1500" spc="-165">
                <a:solidFill>
                  <a:srgbClr val="464646"/>
                </a:solidFill>
                <a:latin typeface="Calibri"/>
                <a:cs typeface="Calibri"/>
              </a:rPr>
              <a:t> </a:t>
            </a:r>
            <a:r>
              <a:rPr dirty="0" sz="1500" spc="95">
                <a:solidFill>
                  <a:srgbClr val="464646"/>
                </a:solidFill>
                <a:latin typeface="Calibri"/>
                <a:cs typeface="Calibri"/>
              </a:rPr>
              <a:t>ИСПР</a:t>
            </a:r>
            <a:r>
              <a:rPr dirty="0" sz="1500" spc="-155">
                <a:solidFill>
                  <a:srgbClr val="464646"/>
                </a:solidFill>
                <a:latin typeface="Calibri"/>
                <a:cs typeface="Calibri"/>
              </a:rPr>
              <a:t> </a:t>
            </a:r>
            <a:r>
              <a:rPr dirty="0" sz="1500" spc="105">
                <a:solidFill>
                  <a:srgbClr val="464646"/>
                </a:solidFill>
                <a:latin typeface="Calibri"/>
                <a:cs typeface="Calibri"/>
              </a:rPr>
              <a:t>ЧН</a:t>
            </a:r>
            <a:r>
              <a:rPr dirty="0" sz="1500" spc="-135">
                <a:solidFill>
                  <a:srgbClr val="464646"/>
                </a:solidFill>
                <a:latin typeface="Calibri"/>
                <a:cs typeface="Calibri"/>
              </a:rPr>
              <a:t> </a:t>
            </a:r>
            <a:r>
              <a:rPr dirty="0" sz="1500">
                <a:solidFill>
                  <a:srgbClr val="626262"/>
                </a:solidFill>
                <a:latin typeface="Calibri"/>
                <a:cs typeface="Calibri"/>
              </a:rPr>
              <a:t>В</a:t>
            </a:r>
            <a:r>
              <a:rPr dirty="0" sz="1500" spc="-90">
                <a:solidFill>
                  <a:srgbClr val="626262"/>
                </a:solidFill>
                <a:latin typeface="Calibri"/>
                <a:cs typeface="Calibri"/>
              </a:rPr>
              <a:t> </a:t>
            </a:r>
            <a:r>
              <a:rPr dirty="0" sz="1500">
                <a:solidFill>
                  <a:srgbClr val="464646"/>
                </a:solidFill>
                <a:latin typeface="Calibri"/>
                <a:cs typeface="Calibri"/>
              </a:rPr>
              <a:t>t1eT</a:t>
            </a:r>
            <a:r>
              <a:rPr dirty="0" sz="1500" spc="225">
                <a:solidFill>
                  <a:srgbClr val="464646"/>
                </a:solidFill>
                <a:latin typeface="Calibri"/>
                <a:cs typeface="Calibri"/>
              </a:rPr>
              <a:t> </a:t>
            </a:r>
            <a:r>
              <a:rPr dirty="0" sz="1500" spc="110">
                <a:solidFill>
                  <a:srgbClr val="464646"/>
                </a:solidFill>
                <a:latin typeface="Calibri"/>
                <a:cs typeface="Calibri"/>
              </a:rPr>
              <a:t>ТОЧ</a:t>
            </a:r>
            <a:r>
              <a:rPr dirty="0" sz="1500" spc="110">
                <a:solidFill>
                  <a:srgbClr val="707070"/>
                </a:solidFill>
                <a:latin typeface="Calibri"/>
                <a:cs typeface="Calibri"/>
              </a:rPr>
              <a:t>Н</a:t>
            </a:r>
            <a:r>
              <a:rPr dirty="0" sz="1500" spc="-200">
                <a:solidFill>
                  <a:srgbClr val="707070"/>
                </a:solidFill>
                <a:latin typeface="Calibri"/>
                <a:cs typeface="Calibri"/>
              </a:rPr>
              <a:t> </a:t>
            </a:r>
            <a:r>
              <a:rPr dirty="0" sz="1500" spc="140">
                <a:solidFill>
                  <a:srgbClr val="606060"/>
                </a:solidFill>
                <a:latin typeface="Calibri"/>
                <a:cs typeface="Calibri"/>
              </a:rPr>
              <a:t>Ы</a:t>
            </a:r>
            <a:r>
              <a:rPr dirty="0" sz="1500" spc="140">
                <a:solidFill>
                  <a:srgbClr val="464646"/>
                </a:solidFill>
                <a:latin typeface="Calibri"/>
                <a:cs typeface="Calibri"/>
              </a:rPr>
              <a:t>и</a:t>
            </a:r>
            <a:r>
              <a:rPr dirty="0" sz="1500" spc="235">
                <a:solidFill>
                  <a:srgbClr val="464646"/>
                </a:solidFill>
                <a:latin typeface="Calibri"/>
                <a:cs typeface="Calibri"/>
              </a:rPr>
              <a:t> </a:t>
            </a:r>
            <a:r>
              <a:rPr dirty="0" sz="1500" spc="80">
                <a:solidFill>
                  <a:srgbClr val="464646"/>
                </a:solidFill>
                <a:latin typeface="Calibri"/>
                <a:cs typeface="Calibri"/>
              </a:rPr>
              <a:t>UH</a:t>
            </a:r>
            <a:r>
              <a:rPr dirty="0" sz="1500" spc="80">
                <a:solidFill>
                  <a:srgbClr val="696969"/>
                </a:solidFill>
                <a:latin typeface="Calibri"/>
                <a:cs typeface="Calibri"/>
              </a:rPr>
              <a:t>ЕЛ</a:t>
            </a:r>
            <a:r>
              <a:rPr dirty="0" sz="1500" spc="20">
                <a:solidFill>
                  <a:srgbClr val="696969"/>
                </a:solidFill>
                <a:latin typeface="Calibri"/>
                <a:cs typeface="Calibri"/>
              </a:rPr>
              <a:t> </a:t>
            </a:r>
            <a:r>
              <a:rPr dirty="0" sz="1500">
                <a:solidFill>
                  <a:srgbClr val="464646"/>
                </a:solidFill>
                <a:latin typeface="Calibri"/>
                <a:cs typeface="Calibri"/>
              </a:rPr>
              <a:t>Н</a:t>
            </a:r>
            <a:r>
              <a:rPr dirty="0" sz="1500" spc="-25">
                <a:solidFill>
                  <a:srgbClr val="464646"/>
                </a:solidFill>
                <a:latin typeface="Calibri"/>
                <a:cs typeface="Calibri"/>
              </a:rPr>
              <a:t> </a:t>
            </a:r>
            <a:r>
              <a:rPr dirty="0" sz="1500">
                <a:solidFill>
                  <a:srgbClr val="646464"/>
                </a:solidFill>
                <a:latin typeface="Calibri"/>
                <a:cs typeface="Calibri"/>
              </a:rPr>
              <a:t>3</a:t>
            </a:r>
            <a:r>
              <a:rPr dirty="0" sz="1500" spc="245">
                <a:solidFill>
                  <a:srgbClr val="646464"/>
                </a:solidFill>
                <a:latin typeface="Calibri"/>
                <a:cs typeface="Calibri"/>
              </a:rPr>
              <a:t> </a:t>
            </a:r>
            <a:r>
              <a:rPr dirty="0" sz="1500" spc="55">
                <a:solidFill>
                  <a:srgbClr val="464646"/>
                </a:solidFill>
                <a:latin typeface="Calibri"/>
                <a:cs typeface="Calibri"/>
              </a:rPr>
              <a:t>П</a:t>
            </a:r>
            <a:r>
              <a:rPr dirty="0" sz="1500" spc="55">
                <a:solidFill>
                  <a:srgbClr val="696969"/>
                </a:solidFill>
                <a:latin typeface="Calibri"/>
                <a:cs typeface="Calibri"/>
              </a:rPr>
              <a:t>О</a:t>
            </a:r>
            <a:r>
              <a:rPr dirty="0" sz="1500" spc="55">
                <a:solidFill>
                  <a:srgbClr val="464646"/>
                </a:solidFill>
                <a:latin typeface="Calibri"/>
                <a:cs typeface="Calibri"/>
              </a:rPr>
              <a:t>R</a:t>
            </a:r>
            <a:r>
              <a:rPr dirty="0" sz="1500" spc="-114">
                <a:solidFill>
                  <a:srgbClr val="464646"/>
                </a:solidFill>
                <a:latin typeface="Calibri"/>
                <a:cs typeface="Calibri"/>
              </a:rPr>
              <a:t> </a:t>
            </a:r>
            <a:r>
              <a:rPr dirty="0" sz="1500">
                <a:solidFill>
                  <a:srgbClr val="464646"/>
                </a:solidFill>
                <a:latin typeface="Calibri"/>
                <a:cs typeface="Calibri"/>
              </a:rPr>
              <a:t>ГДЕ</a:t>
            </a:r>
            <a:r>
              <a:rPr dirty="0" sz="1500" spc="90">
                <a:solidFill>
                  <a:srgbClr val="464646"/>
                </a:solidFill>
                <a:latin typeface="Calibri"/>
                <a:cs typeface="Calibri"/>
              </a:rPr>
              <a:t>  </a:t>
            </a:r>
            <a:r>
              <a:rPr dirty="0" sz="1500" spc="25">
                <a:solidFill>
                  <a:srgbClr val="464646"/>
                </a:solidFill>
                <a:latin typeface="Calibri"/>
                <a:cs typeface="Calibri"/>
              </a:rPr>
              <a:t>НИЯ</a:t>
            </a:r>
            <a:endParaRPr sz="15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210"/>
              </a:spcBef>
            </a:pPr>
            <a:r>
              <a:rPr dirty="0" sz="1950" spc="45">
                <a:solidFill>
                  <a:srgbClr val="464646"/>
                </a:solidFill>
                <a:latin typeface="Calibri"/>
                <a:cs typeface="Calibri"/>
              </a:rPr>
              <a:t>yn</a:t>
            </a:r>
            <a:r>
              <a:rPr dirty="0" sz="1950" spc="45">
                <a:solidFill>
                  <a:srgbClr val="696969"/>
                </a:solidFill>
                <a:latin typeface="Calibri"/>
                <a:cs typeface="Calibri"/>
              </a:rPr>
              <a:t>ра</a:t>
            </a:r>
            <a:r>
              <a:rPr dirty="0" sz="1950" spc="45">
                <a:solidFill>
                  <a:srgbClr val="464646"/>
                </a:solidFill>
                <a:latin typeface="Calibri"/>
                <a:cs typeface="Calibri"/>
              </a:rPr>
              <a:t>вля</a:t>
            </a:r>
            <a:r>
              <a:rPr dirty="0" sz="1950" spc="-260">
                <a:solidFill>
                  <a:srgbClr val="464646"/>
                </a:solidFill>
                <a:latin typeface="Calibri"/>
                <a:cs typeface="Calibri"/>
              </a:rPr>
              <a:t> </a:t>
            </a:r>
            <a:r>
              <a:rPr dirty="0" sz="1950" spc="-125">
                <a:solidFill>
                  <a:srgbClr val="646464"/>
                </a:solidFill>
                <a:latin typeface="Calibri"/>
                <a:cs typeface="Calibri"/>
              </a:rPr>
              <a:t>е</a:t>
            </a:r>
            <a:r>
              <a:rPr dirty="0" sz="1950" spc="-225">
                <a:solidFill>
                  <a:srgbClr val="646464"/>
                </a:solidFill>
                <a:latin typeface="Calibri"/>
                <a:cs typeface="Calibri"/>
              </a:rPr>
              <a:t> </a:t>
            </a:r>
            <a:r>
              <a:rPr dirty="0" sz="1950">
                <a:solidFill>
                  <a:srgbClr val="464646"/>
                </a:solidFill>
                <a:latin typeface="Calibri"/>
                <a:cs typeface="Calibri"/>
              </a:rPr>
              <a:t>мых</a:t>
            </a:r>
            <a:r>
              <a:rPr dirty="0" sz="1950" spc="125">
                <a:solidFill>
                  <a:srgbClr val="464646"/>
                </a:solidFill>
                <a:latin typeface="Calibri"/>
                <a:cs typeface="Calibri"/>
              </a:rPr>
              <a:t> </a:t>
            </a:r>
            <a:r>
              <a:rPr dirty="0" sz="1950">
                <a:solidFill>
                  <a:srgbClr val="464646"/>
                </a:solidFill>
                <a:latin typeface="Calibri"/>
                <a:cs typeface="Calibri"/>
              </a:rPr>
              <a:t>о5ъекто</a:t>
            </a:r>
            <a:r>
              <a:rPr dirty="0" sz="1950" spc="-165">
                <a:solidFill>
                  <a:srgbClr val="464646"/>
                </a:solidFill>
                <a:latin typeface="Calibri"/>
                <a:cs typeface="Calibri"/>
              </a:rPr>
              <a:t> </a:t>
            </a:r>
            <a:r>
              <a:rPr dirty="0" sz="1950">
                <a:solidFill>
                  <a:srgbClr val="464646"/>
                </a:solidFill>
                <a:latin typeface="Calibri"/>
                <a:cs typeface="Calibri"/>
              </a:rPr>
              <a:t>в</a:t>
            </a:r>
            <a:r>
              <a:rPr dirty="0" sz="1950" spc="80">
                <a:solidFill>
                  <a:srgbClr val="464646"/>
                </a:solidFill>
                <a:latin typeface="Calibri"/>
                <a:cs typeface="Calibri"/>
              </a:rPr>
              <a:t> </a:t>
            </a:r>
            <a:r>
              <a:rPr dirty="0" sz="1950" spc="-40">
                <a:solidFill>
                  <a:srgbClr val="707070"/>
                </a:solidFill>
                <a:latin typeface="Calibri"/>
                <a:cs typeface="Calibri"/>
              </a:rPr>
              <a:t>п</a:t>
            </a:r>
            <a:r>
              <a:rPr dirty="0" sz="1950" spc="-210">
                <a:solidFill>
                  <a:srgbClr val="707070"/>
                </a:solidFill>
                <a:latin typeface="Calibri"/>
                <a:cs typeface="Calibri"/>
              </a:rPr>
              <a:t> </a:t>
            </a:r>
            <a:r>
              <a:rPr dirty="0" sz="1950">
                <a:solidFill>
                  <a:srgbClr val="464646"/>
                </a:solidFill>
                <a:latin typeface="Calibri"/>
                <a:cs typeface="Calibri"/>
              </a:rPr>
              <a:t>би</a:t>
            </a:r>
            <a:r>
              <a:rPr dirty="0" sz="1950" spc="235">
                <a:solidFill>
                  <a:srgbClr val="464646"/>
                </a:solidFill>
                <a:latin typeface="Calibri"/>
                <a:cs typeface="Calibri"/>
              </a:rPr>
              <a:t> </a:t>
            </a:r>
            <a:r>
              <a:rPr dirty="0" sz="1950" spc="-10">
                <a:solidFill>
                  <a:srgbClr val="464646"/>
                </a:solidFill>
                <a:latin typeface="Calibri"/>
                <a:cs typeface="Calibri"/>
              </a:rPr>
              <a:t>воздеиствии</a:t>
            </a:r>
            <a:endParaRPr sz="195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154929" y="7943850"/>
            <a:ext cx="10069830" cy="925830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22860">
              <a:lnSpc>
                <a:spcPct val="100000"/>
              </a:lnSpc>
              <a:spcBef>
                <a:spcPts val="100"/>
              </a:spcBef>
            </a:pPr>
            <a:r>
              <a:rPr dirty="0" sz="5400" spc="-405"/>
              <a:t>ІЧодели</a:t>
            </a:r>
            <a:r>
              <a:rPr dirty="0" sz="5400" spc="320"/>
              <a:t> </a:t>
            </a:r>
            <a:r>
              <a:rPr dirty="0" sz="5400" spc="-265"/>
              <a:t>линейных</a:t>
            </a:r>
            <a:r>
              <a:rPr dirty="0" sz="5400" spc="55"/>
              <a:t> </a:t>
            </a:r>
            <a:r>
              <a:rPr dirty="0" sz="5400" spc="-310"/>
              <a:t>систем</a:t>
            </a:r>
            <a:endParaRPr sz="5400"/>
          </a:p>
        </p:txBody>
      </p:sp>
      <p:sp>
        <p:nvSpPr>
          <p:cNvPr id="4" name="object 4" descr=""/>
          <p:cNvSpPr txBox="1"/>
          <p:nvPr/>
        </p:nvSpPr>
        <p:spPr>
          <a:xfrm>
            <a:off x="4695444" y="1912619"/>
            <a:ext cx="11932920" cy="2273935"/>
          </a:xfrm>
          <a:prstGeom prst="rect">
            <a:avLst/>
          </a:prstGeom>
          <a:ln w="15239">
            <a:solidFill>
              <a:srgbClr val="001FF4"/>
            </a:solidFill>
          </a:ln>
        </p:spPr>
        <p:txBody>
          <a:bodyPr wrap="square" lIns="0" tIns="203835" rIns="0" bIns="0" rtlCol="0" vert="horz">
            <a:spAutoFit/>
          </a:bodyPr>
          <a:lstStyle/>
          <a:p>
            <a:pPr algn="just" marL="454659">
              <a:lnSpc>
                <a:spcPct val="100000"/>
              </a:lnSpc>
              <a:spcBef>
                <a:spcPts val="1605"/>
              </a:spcBef>
            </a:pPr>
            <a:r>
              <a:rPr dirty="0" sz="2550" spc="-50">
                <a:latin typeface="Calibri"/>
                <a:cs typeface="Calibri"/>
              </a:rPr>
              <a:t>Передаточная</a:t>
            </a:r>
            <a:r>
              <a:rPr dirty="0" sz="2550" spc="155">
                <a:latin typeface="Calibri"/>
                <a:cs typeface="Calibri"/>
              </a:rPr>
              <a:t> </a:t>
            </a:r>
            <a:r>
              <a:rPr dirty="0" sz="2550" spc="-10">
                <a:latin typeface="Calibri"/>
                <a:cs typeface="Calibri"/>
              </a:rPr>
              <a:t>функция</a:t>
            </a:r>
            <a:endParaRPr sz="2550">
              <a:latin typeface="Calibri"/>
              <a:cs typeface="Calibri"/>
            </a:endParaRPr>
          </a:p>
          <a:p>
            <a:pPr algn="just" marL="461009" marR="1066800" indent="3810">
              <a:lnSpc>
                <a:spcPct val="140600"/>
              </a:lnSpc>
              <a:spcBef>
                <a:spcPts val="260"/>
              </a:spcBef>
            </a:pPr>
            <a:r>
              <a:rPr dirty="0" sz="1600" spc="130">
                <a:solidFill>
                  <a:srgbClr val="464646"/>
                </a:solidFill>
                <a:latin typeface="Calibri"/>
                <a:cs typeface="Calibri"/>
              </a:rPr>
              <a:t>ЙГЦeД</a:t>
            </a:r>
            <a:r>
              <a:rPr dirty="0" sz="1600" spc="-210">
                <a:solidFill>
                  <a:srgbClr val="464646"/>
                </a:solidFill>
                <a:latin typeface="Calibri"/>
                <a:cs typeface="Calibri"/>
              </a:rPr>
              <a:t> </a:t>
            </a:r>
            <a:r>
              <a:rPr dirty="0" sz="1600" spc="40">
                <a:solidFill>
                  <a:srgbClr val="464646"/>
                </a:solidFill>
                <a:latin typeface="Calibri"/>
                <a:cs typeface="Calibri"/>
              </a:rPr>
              <a:t>КТО</a:t>
            </a:r>
            <a:r>
              <a:rPr dirty="0" sz="1600" spc="-220">
                <a:solidFill>
                  <a:srgbClr val="464646"/>
                </a:solidFill>
                <a:latin typeface="Calibri"/>
                <a:cs typeface="Calibri"/>
              </a:rPr>
              <a:t> </a:t>
            </a:r>
            <a:r>
              <a:rPr dirty="0" sz="1600" spc="65">
                <a:solidFill>
                  <a:srgbClr val="606060"/>
                </a:solidFill>
                <a:latin typeface="Calibri"/>
                <a:cs typeface="Calibri"/>
              </a:rPr>
              <a:t>Ч</a:t>
            </a:r>
            <a:r>
              <a:rPr dirty="0" sz="1600" spc="65">
                <a:solidFill>
                  <a:srgbClr val="464646"/>
                </a:solidFill>
                <a:latin typeface="Calibri"/>
                <a:cs typeface="Calibri"/>
              </a:rPr>
              <a:t>НПЯ</a:t>
            </a:r>
            <a:r>
              <a:rPr dirty="0" sz="1600" spc="330">
                <a:solidFill>
                  <a:srgbClr val="464646"/>
                </a:solidFill>
                <a:latin typeface="Calibri"/>
                <a:cs typeface="Calibri"/>
              </a:rPr>
              <a:t> </a:t>
            </a:r>
            <a:r>
              <a:rPr dirty="0" sz="1600" spc="35">
                <a:solidFill>
                  <a:srgbClr val="464646"/>
                </a:solidFill>
                <a:latin typeface="Calibri"/>
                <a:cs typeface="Calibri"/>
              </a:rPr>
              <a:t>/JДH</a:t>
            </a:r>
            <a:r>
              <a:rPr dirty="0" sz="1600" spc="-210">
                <a:solidFill>
                  <a:srgbClr val="464646"/>
                </a:solidFill>
                <a:latin typeface="Calibri"/>
                <a:cs typeface="Calibri"/>
              </a:rPr>
              <a:t> </a:t>
            </a:r>
            <a:r>
              <a:rPr dirty="0" sz="1600" spc="60">
                <a:solidFill>
                  <a:srgbClr val="464646"/>
                </a:solidFill>
                <a:latin typeface="Calibri"/>
                <a:cs typeface="Calibri"/>
              </a:rPr>
              <a:t>КЦИЯ</a:t>
            </a:r>
            <a:r>
              <a:rPr dirty="0" sz="1600" spc="260">
                <a:solidFill>
                  <a:srgbClr val="464646"/>
                </a:solidFill>
                <a:latin typeface="Calibri"/>
                <a:cs typeface="Calibri"/>
              </a:rPr>
              <a:t> </a:t>
            </a:r>
            <a:r>
              <a:rPr dirty="0" sz="1600" spc="45">
                <a:solidFill>
                  <a:srgbClr val="464646"/>
                </a:solidFill>
                <a:latin typeface="Calibri"/>
                <a:cs typeface="Calibri"/>
              </a:rPr>
              <a:t>ОПИСЫ</a:t>
            </a:r>
            <a:r>
              <a:rPr dirty="0" sz="1600" spc="-210">
                <a:solidFill>
                  <a:srgbClr val="464646"/>
                </a:solidFill>
                <a:latin typeface="Calibri"/>
                <a:cs typeface="Calibri"/>
              </a:rPr>
              <a:t> </a:t>
            </a:r>
            <a:r>
              <a:rPr dirty="0" sz="1600" spc="95">
                <a:solidFill>
                  <a:srgbClr val="464646"/>
                </a:solidFill>
                <a:latin typeface="Calibri"/>
                <a:cs typeface="Calibri"/>
              </a:rPr>
              <a:t>BEAT</a:t>
            </a:r>
            <a:r>
              <a:rPr dirty="0" sz="1600" spc="295">
                <a:solidFill>
                  <a:srgbClr val="464646"/>
                </a:solidFill>
                <a:latin typeface="Calibri"/>
                <a:cs typeface="Calibri"/>
              </a:rPr>
              <a:t> </a:t>
            </a:r>
            <a:r>
              <a:rPr dirty="0" sz="1600" spc="-25">
                <a:solidFill>
                  <a:srgbClr val="464646"/>
                </a:solidFill>
                <a:latin typeface="Calibri"/>
                <a:cs typeface="Calibri"/>
              </a:rPr>
              <a:t>ДН</a:t>
            </a:r>
            <a:r>
              <a:rPr dirty="0" sz="1600" spc="-140">
                <a:solidFill>
                  <a:srgbClr val="464646"/>
                </a:solidFill>
                <a:latin typeface="Calibri"/>
                <a:cs typeface="Calibri"/>
              </a:rPr>
              <a:t> </a:t>
            </a:r>
            <a:r>
              <a:rPr dirty="0" sz="1600" spc="-25">
                <a:solidFill>
                  <a:srgbClr val="464646"/>
                </a:solidFill>
                <a:latin typeface="Calibri"/>
                <a:cs typeface="Calibri"/>
              </a:rPr>
              <a:t>Н</a:t>
            </a:r>
            <a:r>
              <a:rPr dirty="0" sz="1600" spc="-25">
                <a:solidFill>
                  <a:srgbClr val="545454"/>
                </a:solidFill>
                <a:latin typeface="Calibri"/>
                <a:cs typeface="Calibri"/>
              </a:rPr>
              <a:t>П</a:t>
            </a:r>
            <a:r>
              <a:rPr dirty="0" sz="1600" spc="-25">
                <a:solidFill>
                  <a:srgbClr val="464646"/>
                </a:solidFill>
                <a:latin typeface="Calibri"/>
                <a:cs typeface="Calibri"/>
              </a:rPr>
              <a:t>hï</a:t>
            </a:r>
            <a:r>
              <a:rPr dirty="0" sz="1600" spc="-85">
                <a:solidFill>
                  <a:srgbClr val="464646"/>
                </a:solidFill>
                <a:latin typeface="Calibri"/>
                <a:cs typeface="Calibri"/>
              </a:rPr>
              <a:t> </a:t>
            </a:r>
            <a:r>
              <a:rPr dirty="0" sz="1600" spc="-75">
                <a:solidFill>
                  <a:srgbClr val="464646"/>
                </a:solidFill>
                <a:latin typeface="Calibri"/>
                <a:cs typeface="Calibri"/>
              </a:rPr>
              <a:t>И</a:t>
            </a:r>
            <a:r>
              <a:rPr dirty="0" sz="1600" spc="-195">
                <a:solidFill>
                  <a:srgbClr val="464646"/>
                </a:solidFill>
                <a:latin typeface="Calibri"/>
                <a:cs typeface="Calibri"/>
              </a:rPr>
              <a:t> </a:t>
            </a:r>
            <a:r>
              <a:rPr dirty="0" sz="1600" spc="110">
                <a:solidFill>
                  <a:srgbClr val="464646"/>
                </a:solidFill>
                <a:latin typeface="Calibri"/>
                <a:cs typeface="Calibri"/>
              </a:rPr>
              <a:t>ЧГСК</a:t>
            </a:r>
            <a:r>
              <a:rPr dirty="0" sz="1600" spc="665">
                <a:solidFill>
                  <a:srgbClr val="464646"/>
                </a:solidFill>
                <a:latin typeface="Calibri"/>
                <a:cs typeface="Calibri"/>
              </a:rPr>
              <a:t> </a:t>
            </a:r>
            <a:r>
              <a:rPr dirty="0" sz="1600" spc="-75">
                <a:solidFill>
                  <a:srgbClr val="464646"/>
                </a:solidFill>
                <a:latin typeface="Calibri"/>
                <a:cs typeface="Calibri"/>
              </a:rPr>
              <a:t>Ю</a:t>
            </a:r>
            <a:r>
              <a:rPr dirty="0" sz="1600" spc="235">
                <a:solidFill>
                  <a:srgbClr val="464646"/>
                </a:solidFill>
                <a:latin typeface="Calibri"/>
                <a:cs typeface="Calibri"/>
              </a:rPr>
              <a:t> </a:t>
            </a:r>
            <a:r>
              <a:rPr dirty="0" sz="1600" spc="85">
                <a:solidFill>
                  <a:srgbClr val="464646"/>
                </a:solidFill>
                <a:latin typeface="Calibri"/>
                <a:cs typeface="Calibri"/>
              </a:rPr>
              <a:t>CБЯЗЬ</a:t>
            </a:r>
            <a:r>
              <a:rPr dirty="0" sz="1600" spc="370">
                <a:solidFill>
                  <a:srgbClr val="464646"/>
                </a:solidFill>
                <a:latin typeface="Calibri"/>
                <a:cs typeface="Calibri"/>
              </a:rPr>
              <a:t> </a:t>
            </a:r>
            <a:r>
              <a:rPr dirty="0" sz="1600" spc="20">
                <a:solidFill>
                  <a:srgbClr val="464646"/>
                </a:solidFill>
                <a:latin typeface="Calibri"/>
                <a:cs typeface="Calibri"/>
              </a:rPr>
              <a:t>hїРЖД</a:t>
            </a:r>
            <a:r>
              <a:rPr dirty="0" sz="1600" spc="1270">
                <a:solidFill>
                  <a:srgbClr val="464646"/>
                </a:solidFill>
                <a:latin typeface="Calibri"/>
                <a:cs typeface="Calibri"/>
              </a:rPr>
              <a:t> </a:t>
            </a:r>
            <a:r>
              <a:rPr dirty="0" sz="1600" spc="5">
                <a:solidFill>
                  <a:srgbClr val="464646"/>
                </a:solidFill>
                <a:latin typeface="Calibri"/>
                <a:cs typeface="Calibri"/>
              </a:rPr>
              <a:t>ВХОДО</a:t>
            </a:r>
            <a:r>
              <a:rPr dirty="0" sz="1600" spc="-130">
                <a:solidFill>
                  <a:srgbClr val="464646"/>
                </a:solidFill>
                <a:latin typeface="Calibri"/>
                <a:cs typeface="Calibri"/>
              </a:rPr>
              <a:t> </a:t>
            </a:r>
            <a:r>
              <a:rPr dirty="0" sz="1600" spc="-275">
                <a:solidFill>
                  <a:srgbClr val="464646"/>
                </a:solidFill>
                <a:latin typeface="Calibri"/>
                <a:cs typeface="Calibri"/>
              </a:rPr>
              <a:t>М</a:t>
            </a:r>
            <a:r>
              <a:rPr dirty="0" sz="1600" spc="250">
                <a:solidFill>
                  <a:srgbClr val="464646"/>
                </a:solidFill>
                <a:latin typeface="Calibri"/>
                <a:cs typeface="Calibri"/>
              </a:rPr>
              <a:t> </a:t>
            </a:r>
            <a:r>
              <a:rPr dirty="0" sz="1600" spc="50">
                <a:solidFill>
                  <a:srgbClr val="464646"/>
                </a:solidFill>
                <a:latin typeface="Calibri"/>
                <a:cs typeface="Calibri"/>
              </a:rPr>
              <a:t>И</a:t>
            </a:r>
            <a:r>
              <a:rPr dirty="0" sz="1600" spc="180">
                <a:solidFill>
                  <a:srgbClr val="464646"/>
                </a:solidFill>
                <a:latin typeface="Calibri"/>
                <a:cs typeface="Calibri"/>
              </a:rPr>
              <a:t> </a:t>
            </a:r>
            <a:r>
              <a:rPr dirty="0" sz="1600" spc="40">
                <a:solidFill>
                  <a:srgbClr val="6E6E6E"/>
                </a:solidFill>
                <a:latin typeface="Calibri"/>
                <a:cs typeface="Calibri"/>
              </a:rPr>
              <a:t>В</a:t>
            </a:r>
            <a:r>
              <a:rPr dirty="0" sz="1600" spc="-190">
                <a:solidFill>
                  <a:srgbClr val="6E6E6E"/>
                </a:solidFill>
                <a:latin typeface="Calibri"/>
                <a:cs typeface="Calibri"/>
              </a:rPr>
              <a:t> </a:t>
            </a:r>
            <a:r>
              <a:rPr dirty="0" sz="1600" spc="-60">
                <a:solidFill>
                  <a:srgbClr val="464646"/>
                </a:solidFill>
                <a:latin typeface="Calibri"/>
                <a:cs typeface="Calibri"/>
              </a:rPr>
              <a:t>bl</a:t>
            </a:r>
            <a:r>
              <a:rPr dirty="0" sz="1600" spc="-210">
                <a:solidFill>
                  <a:srgbClr val="464646"/>
                </a:solidFill>
                <a:latin typeface="Calibri"/>
                <a:cs typeface="Calibri"/>
              </a:rPr>
              <a:t> </a:t>
            </a:r>
            <a:r>
              <a:rPr dirty="0" sz="1600" spc="-215">
                <a:solidFill>
                  <a:srgbClr val="464646"/>
                </a:solidFill>
                <a:latin typeface="Calibri"/>
                <a:cs typeface="Calibri"/>
              </a:rPr>
              <a:t>ХОДОМ.1</a:t>
            </a:r>
            <a:r>
              <a:rPr dirty="0" sz="1600" spc="405">
                <a:solidFill>
                  <a:srgbClr val="464646"/>
                </a:solidFill>
                <a:latin typeface="Calibri"/>
                <a:cs typeface="Calibri"/>
              </a:rPr>
              <a:t> </a:t>
            </a:r>
            <a:r>
              <a:rPr dirty="0" sz="1600">
                <a:solidFill>
                  <a:srgbClr val="6B6B6B"/>
                </a:solidFill>
                <a:latin typeface="Calibri"/>
                <a:cs typeface="Calibri"/>
              </a:rPr>
              <a:t>Л</a:t>
            </a:r>
            <a:r>
              <a:rPr dirty="0" sz="1600">
                <a:solidFill>
                  <a:srgbClr val="464646"/>
                </a:solidFill>
                <a:latin typeface="Calibri"/>
                <a:cs typeface="Calibri"/>
              </a:rPr>
              <a:t>ИИли</a:t>
            </a:r>
            <a:r>
              <a:rPr dirty="0" sz="1600" spc="445">
                <a:solidFill>
                  <a:srgbClr val="464646"/>
                </a:solidFill>
                <a:latin typeface="Calibri"/>
                <a:cs typeface="Calibri"/>
              </a:rPr>
              <a:t> </a:t>
            </a:r>
            <a:r>
              <a:rPr dirty="0" sz="1600" spc="-5">
                <a:solidFill>
                  <a:srgbClr val="464646"/>
                </a:solidFill>
                <a:latin typeface="Calibri"/>
                <a:cs typeface="Calibri"/>
              </a:rPr>
              <a:t>HOH С</a:t>
            </a:r>
            <a:r>
              <a:rPr dirty="0" sz="1600">
                <a:solidFill>
                  <a:srgbClr val="464646"/>
                </a:solidFill>
                <a:latin typeface="Calibri"/>
                <a:cs typeface="Calibri"/>
              </a:rPr>
              <a:t>И</a:t>
            </a:r>
            <a:r>
              <a:rPr dirty="0" sz="1600" spc="-130">
                <a:solidFill>
                  <a:srgbClr val="464646"/>
                </a:solidFill>
                <a:latin typeface="Calibri"/>
                <a:cs typeface="Calibri"/>
              </a:rPr>
              <a:t> </a:t>
            </a:r>
            <a:r>
              <a:rPr dirty="0" sz="1600" spc="-345">
                <a:solidFill>
                  <a:srgbClr val="666666"/>
                </a:solidFill>
                <a:latin typeface="Calibri"/>
                <a:cs typeface="Calibri"/>
              </a:rPr>
              <a:t>€</a:t>
            </a:r>
            <a:r>
              <a:rPr dirty="0" sz="1600" spc="-10">
                <a:solidFill>
                  <a:srgbClr val="666666"/>
                </a:solidFill>
                <a:latin typeface="Calibri"/>
                <a:cs typeface="Calibri"/>
              </a:rPr>
              <a:t> </a:t>
            </a:r>
            <a:r>
              <a:rPr dirty="0" sz="1600" spc="-215">
                <a:solidFill>
                  <a:srgbClr val="464646"/>
                </a:solidFill>
                <a:latin typeface="Calibri"/>
                <a:cs typeface="Calibri"/>
              </a:rPr>
              <a:t>Тем.1</a:t>
            </a:r>
            <a:r>
              <a:rPr dirty="0" sz="1600" spc="-95">
                <a:solidFill>
                  <a:srgbClr val="464646"/>
                </a:solidFill>
                <a:latin typeface="Calibri"/>
                <a:cs typeface="Calibri"/>
              </a:rPr>
              <a:t> </a:t>
            </a:r>
            <a:r>
              <a:rPr dirty="0" sz="1600" spc="10">
                <a:solidFill>
                  <a:srgbClr val="464646"/>
                </a:solidFill>
                <a:latin typeface="Calibri"/>
                <a:cs typeface="Calibri"/>
              </a:rPr>
              <a:t>bl,</a:t>
            </a:r>
            <a:r>
              <a:rPr dirty="0" sz="1600" spc="215">
                <a:solidFill>
                  <a:srgbClr val="464646"/>
                </a:solidFill>
                <a:latin typeface="Calibri"/>
                <a:cs typeface="Calibri"/>
              </a:rPr>
              <a:t> </a:t>
            </a:r>
            <a:r>
              <a:rPr dirty="0" sz="1600" spc="30">
                <a:solidFill>
                  <a:srgbClr val="464646"/>
                </a:solidFill>
                <a:latin typeface="Calibri"/>
                <a:cs typeface="Calibri"/>
              </a:rPr>
              <a:t>ПОЗВОЛ</a:t>
            </a:r>
            <a:r>
              <a:rPr dirty="0" sz="1600" spc="-80">
                <a:solidFill>
                  <a:srgbClr val="464646"/>
                </a:solidFill>
                <a:latin typeface="Calibri"/>
                <a:cs typeface="Calibri"/>
              </a:rPr>
              <a:t> </a:t>
            </a:r>
            <a:r>
              <a:rPr dirty="0" sz="1600" spc="50">
                <a:solidFill>
                  <a:srgbClr val="464646"/>
                </a:solidFill>
                <a:latin typeface="Calibri"/>
                <a:cs typeface="Calibri"/>
              </a:rPr>
              <a:t>ЯЯ</a:t>
            </a:r>
            <a:r>
              <a:rPr dirty="0" sz="1600" spc="305">
                <a:solidFill>
                  <a:srgbClr val="464646"/>
                </a:solidFill>
                <a:latin typeface="Calibri"/>
                <a:cs typeface="Calibri"/>
              </a:rPr>
              <a:t> </a:t>
            </a:r>
            <a:r>
              <a:rPr dirty="0" sz="1600" spc="20">
                <a:solidFill>
                  <a:srgbClr val="696969"/>
                </a:solidFill>
                <a:latin typeface="Calibri"/>
                <a:cs typeface="Calibri"/>
              </a:rPr>
              <a:t>fi</a:t>
            </a:r>
            <a:r>
              <a:rPr dirty="0" sz="1600" spc="20">
                <a:solidFill>
                  <a:srgbClr val="464646"/>
                </a:solidFill>
                <a:latin typeface="Calibri"/>
                <a:cs typeface="Calibri"/>
              </a:rPr>
              <a:t>Н</a:t>
            </a:r>
            <a:r>
              <a:rPr dirty="0" sz="1600" spc="20">
                <a:solidFill>
                  <a:srgbClr val="696969"/>
                </a:solidFill>
                <a:latin typeface="Calibri"/>
                <a:cs typeface="Calibri"/>
              </a:rPr>
              <a:t>ЕЛ</a:t>
            </a:r>
            <a:r>
              <a:rPr dirty="0" sz="1600" spc="90">
                <a:solidFill>
                  <a:srgbClr val="696969"/>
                </a:solidFill>
                <a:latin typeface="Calibri"/>
                <a:cs typeface="Calibri"/>
              </a:rPr>
              <a:t> </a:t>
            </a:r>
            <a:r>
              <a:rPr dirty="0" sz="1600" spc="-75">
                <a:solidFill>
                  <a:srgbClr val="464646"/>
                </a:solidFill>
                <a:latin typeface="Calibri"/>
                <a:cs typeface="Calibri"/>
              </a:rPr>
              <a:t>И</a:t>
            </a:r>
            <a:r>
              <a:rPr dirty="0" sz="1600" spc="15">
                <a:solidFill>
                  <a:srgbClr val="464646"/>
                </a:solidFill>
                <a:latin typeface="Calibri"/>
                <a:cs typeface="Calibri"/>
              </a:rPr>
              <a:t> </a:t>
            </a:r>
            <a:r>
              <a:rPr dirty="0" sz="1600" spc="-25">
                <a:solidFill>
                  <a:srgbClr val="464646"/>
                </a:solidFill>
                <a:latin typeface="Calibri"/>
                <a:cs typeface="Calibri"/>
              </a:rPr>
              <a:t>ЗИДO</a:t>
            </a:r>
            <a:r>
              <a:rPr dirty="0" sz="1600" spc="-135">
                <a:solidFill>
                  <a:srgbClr val="464646"/>
                </a:solidFill>
                <a:latin typeface="Calibri"/>
                <a:cs typeface="Calibri"/>
              </a:rPr>
              <a:t> </a:t>
            </a:r>
            <a:r>
              <a:rPr dirty="0" sz="1600" spc="-35">
                <a:solidFill>
                  <a:srgbClr val="464646"/>
                </a:solidFill>
                <a:latin typeface="Calibri"/>
                <a:cs typeface="Calibri"/>
              </a:rPr>
              <a:t>B‹1TЬ</a:t>
            </a:r>
            <a:r>
              <a:rPr dirty="0" sz="1600" spc="290">
                <a:solidFill>
                  <a:srgbClr val="464646"/>
                </a:solidFill>
                <a:latin typeface="Calibri"/>
                <a:cs typeface="Calibri"/>
              </a:rPr>
              <a:t> </a:t>
            </a:r>
            <a:r>
              <a:rPr dirty="0" sz="1600" spc="-80">
                <a:solidFill>
                  <a:srgbClr val="464646"/>
                </a:solidFill>
                <a:latin typeface="Calibri"/>
                <a:cs typeface="Calibri"/>
              </a:rPr>
              <a:t>\*CTOH</a:t>
            </a:r>
            <a:r>
              <a:rPr dirty="0" sz="1600" spc="-100">
                <a:solidFill>
                  <a:srgbClr val="464646"/>
                </a:solidFill>
                <a:latin typeface="Calibri"/>
                <a:cs typeface="Calibri"/>
              </a:rPr>
              <a:t> </a:t>
            </a:r>
            <a:r>
              <a:rPr dirty="0" sz="1600" spc="50">
                <a:solidFill>
                  <a:srgbClr val="464646"/>
                </a:solidFill>
                <a:latin typeface="Calibri"/>
                <a:cs typeface="Calibri"/>
              </a:rPr>
              <a:t>ЧН</a:t>
            </a:r>
            <a:r>
              <a:rPr dirty="0" sz="1600" spc="-160">
                <a:solidFill>
                  <a:srgbClr val="464646"/>
                </a:solidFill>
                <a:latin typeface="Calibri"/>
                <a:cs typeface="Calibri"/>
              </a:rPr>
              <a:t> </a:t>
            </a:r>
            <a:r>
              <a:rPr dirty="0" sz="1600" spc="45">
                <a:solidFill>
                  <a:srgbClr val="464646"/>
                </a:solidFill>
                <a:latin typeface="Calibri"/>
                <a:cs typeface="Calibri"/>
              </a:rPr>
              <a:t>BOCTЬ</a:t>
            </a:r>
            <a:r>
              <a:rPr dirty="0" sz="1600">
                <a:solidFill>
                  <a:srgbClr val="464646"/>
                </a:solidFill>
                <a:latin typeface="Calibri"/>
                <a:cs typeface="Calibri"/>
              </a:rPr>
              <a:t>  </a:t>
            </a:r>
            <a:r>
              <a:rPr dirty="0" sz="1600" spc="-75">
                <a:solidFill>
                  <a:srgbClr val="464646"/>
                </a:solidFill>
                <a:latin typeface="Calibri"/>
                <a:cs typeface="Calibri"/>
              </a:rPr>
              <a:t>И</a:t>
            </a:r>
            <a:r>
              <a:rPr dirty="0" sz="1600" spc="215">
                <a:solidFill>
                  <a:srgbClr val="464646"/>
                </a:solidFill>
                <a:latin typeface="Calibri"/>
                <a:cs typeface="Calibri"/>
              </a:rPr>
              <a:t> </a:t>
            </a:r>
            <a:r>
              <a:rPr dirty="0" sz="1600" spc="-175">
                <a:solidFill>
                  <a:srgbClr val="464646"/>
                </a:solidFill>
                <a:latin typeface="Calibri"/>
                <a:cs typeface="Calibri"/>
              </a:rPr>
              <a:t>Xt1</a:t>
            </a:r>
            <a:r>
              <a:rPr dirty="0" sz="1600" spc="-65">
                <a:solidFill>
                  <a:srgbClr val="464646"/>
                </a:solidFill>
                <a:latin typeface="Calibri"/>
                <a:cs typeface="Calibri"/>
              </a:rPr>
              <a:t> </a:t>
            </a:r>
            <a:r>
              <a:rPr dirty="0" sz="1600" spc="5">
                <a:solidFill>
                  <a:srgbClr val="464646"/>
                </a:solidFill>
                <a:latin typeface="Calibri"/>
                <a:cs typeface="Calibri"/>
              </a:rPr>
              <a:t>Цfi</a:t>
            </a:r>
            <a:r>
              <a:rPr dirty="0" sz="1600" spc="-204">
                <a:solidFill>
                  <a:srgbClr val="464646"/>
                </a:solidFill>
                <a:latin typeface="Calibri"/>
                <a:cs typeface="Calibri"/>
              </a:rPr>
              <a:t> </a:t>
            </a:r>
            <a:r>
              <a:rPr dirty="0" sz="1600" spc="-25">
                <a:solidFill>
                  <a:srgbClr val="464646"/>
                </a:solidFill>
                <a:latin typeface="Calibri"/>
                <a:cs typeface="Calibri"/>
              </a:rPr>
              <a:t>КТО</a:t>
            </a:r>
            <a:r>
              <a:rPr dirty="0" sz="1600" spc="-165">
                <a:solidFill>
                  <a:srgbClr val="464646"/>
                </a:solidFill>
                <a:latin typeface="Calibri"/>
                <a:cs typeface="Calibri"/>
              </a:rPr>
              <a:t> </a:t>
            </a:r>
            <a:r>
              <a:rPr dirty="0" sz="1600" spc="-5">
                <a:solidFill>
                  <a:srgbClr val="464646"/>
                </a:solidFill>
                <a:latin typeface="Calibri"/>
                <a:cs typeface="Calibri"/>
              </a:rPr>
              <a:t>Ц</a:t>
            </a:r>
            <a:r>
              <a:rPr dirty="0" sz="1600">
                <a:solidFill>
                  <a:srgbClr val="464646"/>
                </a:solidFill>
                <a:latin typeface="Calibri"/>
                <a:cs typeface="Calibri"/>
              </a:rPr>
              <a:t>Н</a:t>
            </a:r>
            <a:r>
              <a:rPr dirty="0" sz="1600" spc="-185">
                <a:solidFill>
                  <a:srgbClr val="464646"/>
                </a:solidFill>
                <a:latin typeface="Calibri"/>
                <a:cs typeface="Calibri"/>
              </a:rPr>
              <a:t> </a:t>
            </a:r>
            <a:r>
              <a:rPr dirty="0" sz="1600" spc="45">
                <a:solidFill>
                  <a:srgbClr val="464646"/>
                </a:solidFill>
                <a:latin typeface="Calibri"/>
                <a:cs typeface="Calibri"/>
              </a:rPr>
              <a:t>CTH</a:t>
            </a:r>
            <a:r>
              <a:rPr dirty="0" sz="1600" spc="-150">
                <a:solidFill>
                  <a:srgbClr val="464646"/>
                </a:solidFill>
                <a:latin typeface="Calibri"/>
                <a:cs typeface="Calibri"/>
              </a:rPr>
              <a:t> </a:t>
            </a:r>
            <a:r>
              <a:rPr dirty="0" sz="1600" spc="15">
                <a:solidFill>
                  <a:srgbClr val="464646"/>
                </a:solidFill>
                <a:latin typeface="Calibri"/>
                <a:cs typeface="Calibri"/>
              </a:rPr>
              <a:t>КИ</a:t>
            </a:r>
            <a:r>
              <a:rPr dirty="0" sz="1600" spc="240">
                <a:solidFill>
                  <a:srgbClr val="464646"/>
                </a:solidFill>
                <a:latin typeface="Calibri"/>
                <a:cs typeface="Calibri"/>
              </a:rPr>
              <a:t> </a:t>
            </a:r>
            <a:r>
              <a:rPr dirty="0" sz="1600" spc="15">
                <a:solidFill>
                  <a:srgbClr val="464646"/>
                </a:solidFill>
                <a:latin typeface="Calibri"/>
                <a:cs typeface="Calibri"/>
              </a:rPr>
              <a:t>\*П</a:t>
            </a:r>
            <a:r>
              <a:rPr dirty="0" sz="1600" spc="15">
                <a:solidFill>
                  <a:srgbClr val="545454"/>
                </a:solidFill>
                <a:latin typeface="Calibri"/>
                <a:cs typeface="Calibri"/>
              </a:rPr>
              <a:t>ЦП</a:t>
            </a:r>
            <a:r>
              <a:rPr dirty="0" sz="1600" spc="15">
                <a:solidFill>
                  <a:srgbClr val="464646"/>
                </a:solidFill>
                <a:latin typeface="Calibri"/>
                <a:cs typeface="Calibri"/>
              </a:rPr>
              <a:t>ВЛГН</a:t>
            </a:r>
            <a:r>
              <a:rPr dirty="0" sz="1600" spc="-160">
                <a:solidFill>
                  <a:srgbClr val="464646"/>
                </a:solidFill>
                <a:latin typeface="Calibri"/>
                <a:cs typeface="Calibri"/>
              </a:rPr>
              <a:t> </a:t>
            </a:r>
            <a:r>
              <a:rPr dirty="0" sz="1600" spc="15">
                <a:solidFill>
                  <a:srgbClr val="464646"/>
                </a:solidFill>
                <a:latin typeface="Calibri"/>
                <a:cs typeface="Calibri"/>
              </a:rPr>
              <a:t>ИЯ</a:t>
            </a:r>
            <a:r>
              <a:rPr dirty="0" sz="1600" spc="290">
                <a:solidFill>
                  <a:srgbClr val="464646"/>
                </a:solidFill>
                <a:latin typeface="Calibri"/>
                <a:cs typeface="Calibri"/>
              </a:rPr>
              <a:t> </a:t>
            </a:r>
            <a:r>
              <a:rPr dirty="0" sz="1600" spc="40">
                <a:solidFill>
                  <a:srgbClr val="6E6E6E"/>
                </a:solidFill>
                <a:latin typeface="Calibri"/>
                <a:cs typeface="Calibri"/>
              </a:rPr>
              <a:t>В</a:t>
            </a:r>
            <a:r>
              <a:rPr dirty="0" sz="1600" spc="195">
                <a:solidFill>
                  <a:srgbClr val="6E6E6E"/>
                </a:solidFill>
                <a:latin typeface="Calibri"/>
                <a:cs typeface="Calibri"/>
              </a:rPr>
              <a:t> </a:t>
            </a:r>
            <a:r>
              <a:rPr dirty="0" sz="1600" spc="70">
                <a:solidFill>
                  <a:srgbClr val="464646"/>
                </a:solidFill>
                <a:latin typeface="Calibri"/>
                <a:cs typeface="Calibri"/>
              </a:rPr>
              <a:t>Ч</a:t>
            </a:r>
            <a:r>
              <a:rPr dirty="0" sz="1600" spc="70">
                <a:solidFill>
                  <a:srgbClr val="545454"/>
                </a:solidFill>
                <a:latin typeface="Calibri"/>
                <a:cs typeface="Calibri"/>
              </a:rPr>
              <a:t>ll</a:t>
            </a:r>
            <a:r>
              <a:rPr dirty="0" sz="1600" spc="-70">
                <a:solidFill>
                  <a:srgbClr val="545454"/>
                </a:solidFill>
                <a:latin typeface="Calibri"/>
                <a:cs typeface="Calibri"/>
              </a:rPr>
              <a:t> </a:t>
            </a:r>
            <a:r>
              <a:rPr dirty="0" sz="1600" spc="-345">
                <a:solidFill>
                  <a:srgbClr val="666666"/>
                </a:solidFill>
                <a:latin typeface="Calibri"/>
                <a:cs typeface="Calibri"/>
              </a:rPr>
              <a:t>€</a:t>
            </a:r>
            <a:r>
              <a:rPr dirty="0" sz="1600" spc="-10">
                <a:solidFill>
                  <a:srgbClr val="666666"/>
                </a:solidFill>
                <a:latin typeface="Calibri"/>
                <a:cs typeface="Calibri"/>
              </a:rPr>
              <a:t> </a:t>
            </a:r>
            <a:r>
              <a:rPr dirty="0" sz="1600" spc="40">
                <a:solidFill>
                  <a:srgbClr val="464646"/>
                </a:solidFill>
                <a:latin typeface="Calibri"/>
                <a:cs typeface="Calibri"/>
              </a:rPr>
              <a:t>TOTHOH</a:t>
            </a:r>
            <a:r>
              <a:rPr dirty="0" sz="1600" spc="10">
                <a:solidFill>
                  <a:srgbClr val="464646"/>
                </a:solidFill>
                <a:latin typeface="Calibri"/>
                <a:cs typeface="Calibri"/>
              </a:rPr>
              <a:t> </a:t>
            </a:r>
            <a:r>
              <a:rPr dirty="0" sz="1600" spc="-15">
                <a:solidFill>
                  <a:srgbClr val="505050"/>
                </a:solidFill>
                <a:latin typeface="Calibri"/>
                <a:cs typeface="Calibri"/>
              </a:rPr>
              <a:t>ОЙЛ</a:t>
            </a:r>
            <a:r>
              <a:rPr dirty="0" sz="1600" spc="-210">
                <a:solidFill>
                  <a:srgbClr val="505050"/>
                </a:solidFill>
                <a:latin typeface="Calibri"/>
                <a:cs typeface="Calibri"/>
              </a:rPr>
              <a:t> </a:t>
            </a:r>
            <a:r>
              <a:rPr dirty="0" sz="1600" spc="30">
                <a:solidFill>
                  <a:srgbClr val="464646"/>
                </a:solidFill>
                <a:latin typeface="Calibri"/>
                <a:cs typeface="Calibri"/>
              </a:rPr>
              <a:t>ПCTH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4695444" y="4564379"/>
            <a:ext cx="11932920" cy="2273935"/>
          </a:xfrm>
          <a:prstGeom prst="rect">
            <a:avLst/>
          </a:prstGeom>
          <a:ln w="15239">
            <a:solidFill>
              <a:srgbClr val="000000"/>
            </a:solidFill>
          </a:ln>
        </p:spPr>
        <p:txBody>
          <a:bodyPr wrap="square" lIns="0" tIns="187325" rIns="0" bIns="0" rtlCol="0" vert="horz">
            <a:spAutoFit/>
          </a:bodyPr>
          <a:lstStyle/>
          <a:p>
            <a:pPr marL="455295">
              <a:lnSpc>
                <a:spcPct val="100000"/>
              </a:lnSpc>
              <a:spcBef>
                <a:spcPts val="1475"/>
              </a:spcBef>
            </a:pPr>
            <a:r>
              <a:rPr dirty="0" sz="2500" spc="-30">
                <a:latin typeface="Calibri"/>
                <a:cs typeface="Calibri"/>
              </a:rPr>
              <a:t>Представление</a:t>
            </a:r>
            <a:r>
              <a:rPr dirty="0" sz="2500" spc="70">
                <a:latin typeface="Calibri"/>
                <a:cs typeface="Calibri"/>
              </a:rPr>
              <a:t> </a:t>
            </a:r>
            <a:r>
              <a:rPr dirty="0" sz="2500" spc="-10">
                <a:latin typeface="Calibri"/>
                <a:cs typeface="Calibri"/>
              </a:rPr>
              <a:t>системы</a:t>
            </a:r>
            <a:r>
              <a:rPr dirty="0" sz="2500">
                <a:latin typeface="Calibri"/>
                <a:cs typeface="Calibri"/>
              </a:rPr>
              <a:t> </a:t>
            </a:r>
            <a:r>
              <a:rPr dirty="0" sz="2500" spc="80">
                <a:latin typeface="Calibri"/>
                <a:cs typeface="Calibri"/>
              </a:rPr>
              <a:t>в</a:t>
            </a:r>
            <a:r>
              <a:rPr dirty="0" sz="2500" spc="-140">
                <a:latin typeface="Calibri"/>
                <a:cs typeface="Calibri"/>
              </a:rPr>
              <a:t> </a:t>
            </a:r>
            <a:r>
              <a:rPr dirty="0" sz="2500" spc="-20">
                <a:latin typeface="Calibri"/>
                <a:cs typeface="Calibri"/>
              </a:rPr>
              <a:t>виде</a:t>
            </a:r>
            <a:r>
              <a:rPr dirty="0" sz="2500" spc="-120">
                <a:latin typeface="Calibri"/>
                <a:cs typeface="Calibri"/>
              </a:rPr>
              <a:t> </a:t>
            </a:r>
            <a:r>
              <a:rPr dirty="0" sz="2500" spc="-10">
                <a:latin typeface="Calibri"/>
                <a:cs typeface="Calibri"/>
              </a:rPr>
              <a:t>уравнений</a:t>
            </a:r>
            <a:r>
              <a:rPr dirty="0" sz="2500" spc="40">
                <a:latin typeface="Calibri"/>
                <a:cs typeface="Calibri"/>
              </a:rPr>
              <a:t> </a:t>
            </a:r>
            <a:r>
              <a:rPr dirty="0" sz="2500" spc="-10">
                <a:latin typeface="Calibri"/>
                <a:cs typeface="Calibri"/>
              </a:rPr>
              <a:t>состояния</a:t>
            </a:r>
            <a:endParaRPr sz="2500">
              <a:latin typeface="Calibri"/>
              <a:cs typeface="Calibri"/>
            </a:endParaRPr>
          </a:p>
          <a:p>
            <a:pPr marL="459105">
              <a:lnSpc>
                <a:spcPct val="100000"/>
              </a:lnSpc>
              <a:spcBef>
                <a:spcPts val="750"/>
              </a:spcBef>
            </a:pPr>
            <a:r>
              <a:rPr dirty="0" sz="1900">
                <a:solidFill>
                  <a:srgbClr val="464646"/>
                </a:solidFill>
                <a:latin typeface="Calibri"/>
                <a:cs typeface="Calibri"/>
              </a:rPr>
              <a:t>Систем</a:t>
            </a:r>
            <a:r>
              <a:rPr dirty="0" sz="1900" spc="-145">
                <a:solidFill>
                  <a:srgbClr val="464646"/>
                </a:solidFill>
                <a:latin typeface="Calibri"/>
                <a:cs typeface="Calibri"/>
              </a:rPr>
              <a:t> </a:t>
            </a:r>
            <a:r>
              <a:rPr dirty="0" sz="1900">
                <a:solidFill>
                  <a:srgbClr val="6B6B6B"/>
                </a:solidFill>
                <a:latin typeface="Calibri"/>
                <a:cs typeface="Calibri"/>
              </a:rPr>
              <a:t>«</a:t>
            </a:r>
            <a:r>
              <a:rPr dirty="0" sz="1900" spc="254">
                <a:solidFill>
                  <a:srgbClr val="6B6B6B"/>
                </a:solidFill>
                <a:latin typeface="Calibri"/>
                <a:cs typeface="Calibri"/>
              </a:rPr>
              <a:t> </a:t>
            </a:r>
            <a:r>
              <a:rPr dirty="0" sz="1900" spc="-25">
                <a:solidFill>
                  <a:srgbClr val="464646"/>
                </a:solidFill>
                <a:latin typeface="Calibri"/>
                <a:cs typeface="Calibri"/>
              </a:rPr>
              <a:t>пbeдь</a:t>
            </a:r>
            <a:r>
              <a:rPr dirty="0" sz="1900" spc="-5">
                <a:solidFill>
                  <a:srgbClr val="464646"/>
                </a:solidFill>
                <a:latin typeface="Calibri"/>
                <a:cs typeface="Calibri"/>
              </a:rPr>
              <a:t> </a:t>
            </a:r>
            <a:r>
              <a:rPr dirty="0" sz="1900">
                <a:solidFill>
                  <a:srgbClr val="464646"/>
                </a:solidFill>
                <a:latin typeface="Calibri"/>
                <a:cs typeface="Calibri"/>
              </a:rPr>
              <a:t>т«ел</a:t>
            </a:r>
            <a:r>
              <a:rPr dirty="0" sz="1900" spc="-175">
                <a:solidFill>
                  <a:srgbClr val="464646"/>
                </a:solidFill>
                <a:latin typeface="Calibri"/>
                <a:cs typeface="Calibri"/>
              </a:rPr>
              <a:t> </a:t>
            </a:r>
            <a:r>
              <a:rPr dirty="0" sz="1900" spc="55">
                <a:solidFill>
                  <a:srgbClr val="464646"/>
                </a:solidFill>
                <a:latin typeface="Calibri"/>
                <a:cs typeface="Calibri"/>
              </a:rPr>
              <a:t>яется</a:t>
            </a:r>
            <a:r>
              <a:rPr dirty="0" sz="1900" spc="295">
                <a:solidFill>
                  <a:srgbClr val="464646"/>
                </a:solidFill>
                <a:latin typeface="Calibri"/>
                <a:cs typeface="Calibri"/>
              </a:rPr>
              <a:t> </a:t>
            </a:r>
            <a:r>
              <a:rPr dirty="0" sz="1900">
                <a:solidFill>
                  <a:srgbClr val="626262"/>
                </a:solidFill>
                <a:latin typeface="Calibri"/>
                <a:cs typeface="Calibri"/>
              </a:rPr>
              <a:t>в</a:t>
            </a:r>
            <a:r>
              <a:rPr dirty="0" sz="1900" spc="165">
                <a:solidFill>
                  <a:srgbClr val="626262"/>
                </a:solidFill>
                <a:latin typeface="Calibri"/>
                <a:cs typeface="Calibri"/>
              </a:rPr>
              <a:t> </a:t>
            </a:r>
            <a:r>
              <a:rPr dirty="0" sz="1900">
                <a:solidFill>
                  <a:srgbClr val="464646"/>
                </a:solidFill>
                <a:latin typeface="Calibri"/>
                <a:cs typeface="Calibri"/>
              </a:rPr>
              <a:t>еиде</a:t>
            </a:r>
            <a:r>
              <a:rPr dirty="0" sz="1900" spc="200">
                <a:solidFill>
                  <a:srgbClr val="464646"/>
                </a:solidFill>
                <a:latin typeface="Calibri"/>
                <a:cs typeface="Calibri"/>
              </a:rPr>
              <a:t> </a:t>
            </a:r>
            <a:r>
              <a:rPr dirty="0" sz="1900">
                <a:solidFill>
                  <a:srgbClr val="464646"/>
                </a:solidFill>
                <a:latin typeface="Calibri"/>
                <a:cs typeface="Calibri"/>
              </a:rPr>
              <a:t>уц«е</a:t>
            </a:r>
            <a:r>
              <a:rPr dirty="0" sz="1900" spc="-215">
                <a:solidFill>
                  <a:srgbClr val="464646"/>
                </a:solidFill>
                <a:latin typeface="Calibri"/>
                <a:cs typeface="Calibri"/>
              </a:rPr>
              <a:t> </a:t>
            </a:r>
            <a:r>
              <a:rPr dirty="0" sz="1900">
                <a:solidFill>
                  <a:srgbClr val="464646"/>
                </a:solidFill>
                <a:latin typeface="Calibri"/>
                <a:cs typeface="Calibri"/>
              </a:rPr>
              <a:t>нени</a:t>
            </a:r>
            <a:r>
              <a:rPr dirty="0" sz="1900" spc="-190">
                <a:solidFill>
                  <a:srgbClr val="464646"/>
                </a:solidFill>
                <a:latin typeface="Calibri"/>
                <a:cs typeface="Calibri"/>
              </a:rPr>
              <a:t> </a:t>
            </a:r>
            <a:r>
              <a:rPr dirty="0" sz="1900">
                <a:solidFill>
                  <a:srgbClr val="464646"/>
                </a:solidFill>
                <a:latin typeface="Calibri"/>
                <a:cs typeface="Calibri"/>
              </a:rPr>
              <a:t>й</a:t>
            </a:r>
            <a:r>
              <a:rPr dirty="0" sz="1900" spc="160">
                <a:solidFill>
                  <a:srgbClr val="464646"/>
                </a:solidFill>
                <a:latin typeface="Calibri"/>
                <a:cs typeface="Calibri"/>
              </a:rPr>
              <a:t> </a:t>
            </a:r>
            <a:r>
              <a:rPr dirty="0" sz="1900" spc="-95">
                <a:solidFill>
                  <a:srgbClr val="666666"/>
                </a:solidFill>
                <a:latin typeface="Calibri"/>
                <a:cs typeface="Calibri"/>
              </a:rPr>
              <a:t>г</a:t>
            </a:r>
            <a:r>
              <a:rPr dirty="0" sz="1900" spc="-120">
                <a:solidFill>
                  <a:srgbClr val="666666"/>
                </a:solidFill>
                <a:latin typeface="Calibri"/>
                <a:cs typeface="Calibri"/>
              </a:rPr>
              <a:t> </a:t>
            </a:r>
            <a:r>
              <a:rPr dirty="0" sz="1900">
                <a:solidFill>
                  <a:srgbClr val="464646"/>
                </a:solidFill>
                <a:latin typeface="Calibri"/>
                <a:cs typeface="Calibri"/>
              </a:rPr>
              <a:t>or</a:t>
            </a:r>
            <a:r>
              <a:rPr dirty="0" sz="1900" spc="-65">
                <a:solidFill>
                  <a:srgbClr val="464646"/>
                </a:solidFill>
                <a:latin typeface="Calibri"/>
                <a:cs typeface="Calibri"/>
              </a:rPr>
              <a:t> </a:t>
            </a:r>
            <a:r>
              <a:rPr dirty="0" sz="1900" spc="70">
                <a:solidFill>
                  <a:srgbClr val="464646"/>
                </a:solidFill>
                <a:latin typeface="Calibri"/>
                <a:cs typeface="Calibri"/>
              </a:rPr>
              <a:t>тояния,</a:t>
            </a:r>
            <a:r>
              <a:rPr dirty="0" sz="1900" spc="165">
                <a:solidFill>
                  <a:srgbClr val="464646"/>
                </a:solidFill>
                <a:latin typeface="Calibri"/>
                <a:cs typeface="Calibri"/>
              </a:rPr>
              <a:t> </a:t>
            </a:r>
            <a:r>
              <a:rPr dirty="0" sz="1900" spc="80">
                <a:solidFill>
                  <a:srgbClr val="666666"/>
                </a:solidFill>
                <a:latin typeface="Calibri"/>
                <a:cs typeface="Calibri"/>
              </a:rPr>
              <a:t>о</a:t>
            </a:r>
            <a:r>
              <a:rPr dirty="0" sz="1900" spc="80">
                <a:solidFill>
                  <a:srgbClr val="464646"/>
                </a:solidFill>
                <a:latin typeface="Calibri"/>
                <a:cs typeface="Calibri"/>
              </a:rPr>
              <a:t>писывающих</a:t>
            </a:r>
            <a:r>
              <a:rPr dirty="0" sz="1900" spc="165">
                <a:solidFill>
                  <a:srgbClr val="464646"/>
                </a:solidFill>
                <a:latin typeface="Calibri"/>
                <a:cs typeface="Calibri"/>
              </a:rPr>
              <a:t> </a:t>
            </a:r>
            <a:r>
              <a:rPr dirty="0" sz="1900">
                <a:solidFill>
                  <a:srgbClr val="464646"/>
                </a:solidFill>
                <a:latin typeface="Calibri"/>
                <a:cs typeface="Calibri"/>
              </a:rPr>
              <a:t>ди</a:t>
            </a:r>
            <a:r>
              <a:rPr dirty="0" sz="1900">
                <a:solidFill>
                  <a:srgbClr val="707070"/>
                </a:solidFill>
                <a:latin typeface="Calibri"/>
                <a:cs typeface="Calibri"/>
              </a:rPr>
              <a:t>н</a:t>
            </a:r>
            <a:r>
              <a:rPr dirty="0" sz="1900">
                <a:solidFill>
                  <a:srgbClr val="6B6B6B"/>
                </a:solidFill>
                <a:latin typeface="Calibri"/>
                <a:cs typeface="Calibri"/>
              </a:rPr>
              <a:t>«г.‹и</a:t>
            </a:r>
            <a:r>
              <a:rPr dirty="0" sz="1900">
                <a:solidFill>
                  <a:srgbClr val="464646"/>
                </a:solidFill>
                <a:latin typeface="Calibri"/>
                <a:cs typeface="Calibri"/>
              </a:rPr>
              <a:t>ку</a:t>
            </a:r>
            <a:r>
              <a:rPr dirty="0" sz="1900" spc="270">
                <a:solidFill>
                  <a:srgbClr val="464646"/>
                </a:solidFill>
                <a:latin typeface="Calibri"/>
                <a:cs typeface="Calibri"/>
              </a:rPr>
              <a:t> </a:t>
            </a:r>
            <a:r>
              <a:rPr dirty="0" sz="1900">
                <a:solidFill>
                  <a:srgbClr val="464646"/>
                </a:solidFill>
                <a:latin typeface="Calibri"/>
                <a:cs typeface="Calibri"/>
              </a:rPr>
              <a:t>чepeз</a:t>
            </a:r>
            <a:r>
              <a:rPr dirty="0" sz="1900" spc="254">
                <a:solidFill>
                  <a:srgbClr val="464646"/>
                </a:solidFill>
                <a:latin typeface="Calibri"/>
                <a:cs typeface="Calibri"/>
              </a:rPr>
              <a:t> </a:t>
            </a:r>
            <a:r>
              <a:rPr dirty="0" sz="1900" spc="-30">
                <a:solidFill>
                  <a:srgbClr val="464646"/>
                </a:solidFill>
                <a:latin typeface="Calibri"/>
                <a:cs typeface="Calibri"/>
              </a:rPr>
              <a:t>во</a:t>
            </a:r>
            <a:r>
              <a:rPr dirty="0" sz="1900" spc="-245">
                <a:solidFill>
                  <a:srgbClr val="464646"/>
                </a:solidFill>
                <a:latin typeface="Calibri"/>
                <a:cs typeface="Calibri"/>
              </a:rPr>
              <a:t> </a:t>
            </a:r>
            <a:r>
              <a:rPr dirty="0" sz="1900" spc="40">
                <a:solidFill>
                  <a:srgbClr val="464646"/>
                </a:solidFill>
                <a:latin typeface="Calibri"/>
                <a:cs typeface="Calibri"/>
              </a:rPr>
              <a:t>кто</a:t>
            </a:r>
            <a:r>
              <a:rPr dirty="0" sz="1900" spc="40">
                <a:solidFill>
                  <a:srgbClr val="707070"/>
                </a:solidFill>
                <a:latin typeface="Calibri"/>
                <a:cs typeface="Calibri"/>
              </a:rPr>
              <a:t>р</a:t>
            </a:r>
            <a:endParaRPr sz="1900">
              <a:latin typeface="Calibri"/>
              <a:cs typeface="Calibri"/>
            </a:endParaRPr>
          </a:p>
          <a:p>
            <a:pPr marL="461645">
              <a:lnSpc>
                <a:spcPct val="100000"/>
              </a:lnSpc>
              <a:spcBef>
                <a:spcPts val="819"/>
              </a:spcBef>
              <a:tabLst>
                <a:tab pos="1209040" algn="l"/>
                <a:tab pos="5922010" algn="l"/>
              </a:tabLst>
            </a:pPr>
            <a:r>
              <a:rPr dirty="0" sz="1500">
                <a:solidFill>
                  <a:srgbClr val="464646"/>
                </a:solidFill>
                <a:latin typeface="Calibri"/>
                <a:cs typeface="Calibri"/>
              </a:rPr>
              <a:t>СО</a:t>
            </a:r>
            <a:r>
              <a:rPr dirty="0" sz="1500" spc="-140">
                <a:solidFill>
                  <a:srgbClr val="464646"/>
                </a:solidFill>
                <a:latin typeface="Calibri"/>
                <a:cs typeface="Calibri"/>
              </a:rPr>
              <a:t> </a:t>
            </a:r>
            <a:r>
              <a:rPr dirty="0" sz="1500" spc="-290">
                <a:solidFill>
                  <a:srgbClr val="666666"/>
                </a:solidFill>
                <a:latin typeface="Calibri"/>
                <a:cs typeface="Calibri"/>
              </a:rPr>
              <a:t>€</a:t>
            </a:r>
            <a:r>
              <a:rPr dirty="0" sz="1500" spc="30">
                <a:solidFill>
                  <a:srgbClr val="666666"/>
                </a:solidFill>
                <a:latin typeface="Calibri"/>
                <a:cs typeface="Calibri"/>
              </a:rPr>
              <a:t> </a:t>
            </a:r>
            <a:r>
              <a:rPr dirty="0" sz="1500" spc="-345">
                <a:solidFill>
                  <a:srgbClr val="464646"/>
                </a:solidFill>
                <a:latin typeface="Calibri"/>
                <a:cs typeface="Calibri"/>
              </a:rPr>
              <a:t>ТОЯ</a:t>
            </a:r>
            <a:r>
              <a:rPr dirty="0" sz="1500">
                <a:solidFill>
                  <a:srgbClr val="464646"/>
                </a:solidFill>
                <a:latin typeface="Calibri"/>
                <a:cs typeface="Calibri"/>
              </a:rPr>
              <a:t>	</a:t>
            </a:r>
            <a:r>
              <a:rPr dirty="0" sz="1500" spc="50">
                <a:solidFill>
                  <a:srgbClr val="464646"/>
                </a:solidFill>
                <a:latin typeface="Calibri"/>
                <a:cs typeface="Calibri"/>
              </a:rPr>
              <a:t>НИЯ</a:t>
            </a:r>
            <a:r>
              <a:rPr dirty="0" sz="1500" spc="105">
                <a:solidFill>
                  <a:srgbClr val="464646"/>
                </a:solidFill>
                <a:latin typeface="Calibri"/>
                <a:cs typeface="Calibri"/>
              </a:rPr>
              <a:t>  </a:t>
            </a:r>
            <a:r>
              <a:rPr dirty="0" sz="1500">
                <a:solidFill>
                  <a:srgbClr val="464646"/>
                </a:solidFill>
                <a:latin typeface="Calibri"/>
                <a:cs typeface="Calibri"/>
              </a:rPr>
              <a:t>Н</a:t>
            </a:r>
            <a:r>
              <a:rPr dirty="0" sz="1500" spc="345">
                <a:solidFill>
                  <a:srgbClr val="464646"/>
                </a:solidFill>
                <a:latin typeface="Calibri"/>
                <a:cs typeface="Calibri"/>
              </a:rPr>
              <a:t> </a:t>
            </a:r>
            <a:r>
              <a:rPr dirty="0" sz="1500" spc="75">
                <a:solidFill>
                  <a:srgbClr val="464646"/>
                </a:solidFill>
                <a:latin typeface="Calibri"/>
                <a:cs typeface="Calibri"/>
              </a:rPr>
              <a:t>ВХОД</a:t>
            </a:r>
            <a:r>
              <a:rPr dirty="0" sz="1500" spc="-140">
                <a:solidFill>
                  <a:srgbClr val="464646"/>
                </a:solidFill>
                <a:latin typeface="Calibri"/>
                <a:cs typeface="Calibri"/>
              </a:rPr>
              <a:t> </a:t>
            </a:r>
            <a:r>
              <a:rPr dirty="0" sz="1500">
                <a:solidFill>
                  <a:srgbClr val="464646"/>
                </a:solidFill>
                <a:latin typeface="Calibri"/>
                <a:cs typeface="Calibri"/>
              </a:rPr>
              <a:t>bl,</a:t>
            </a:r>
            <a:r>
              <a:rPr dirty="0" sz="1500" spc="245">
                <a:solidFill>
                  <a:srgbClr val="464646"/>
                </a:solidFill>
                <a:latin typeface="Calibri"/>
                <a:cs typeface="Calibri"/>
              </a:rPr>
              <a:t> </a:t>
            </a:r>
            <a:r>
              <a:rPr dirty="0" sz="1500">
                <a:solidFill>
                  <a:srgbClr val="464646"/>
                </a:solidFill>
                <a:latin typeface="Calibri"/>
                <a:cs typeface="Calibri"/>
              </a:rPr>
              <a:t>OF</a:t>
            </a:r>
            <a:r>
              <a:rPr dirty="0" sz="1500" spc="200">
                <a:solidFill>
                  <a:srgbClr val="464646"/>
                </a:solidFill>
                <a:latin typeface="Calibri"/>
                <a:cs typeface="Calibri"/>
              </a:rPr>
              <a:t> </a:t>
            </a:r>
            <a:r>
              <a:rPr dirty="0" sz="1500">
                <a:solidFill>
                  <a:srgbClr val="646464"/>
                </a:solidFill>
                <a:latin typeface="Calibri"/>
                <a:cs typeface="Calibri"/>
              </a:rPr>
              <a:t>e</a:t>
            </a:r>
            <a:r>
              <a:rPr dirty="0" sz="1500" spc="-70">
                <a:solidFill>
                  <a:srgbClr val="646464"/>
                </a:solidFill>
                <a:latin typeface="Calibri"/>
                <a:cs typeface="Calibri"/>
              </a:rPr>
              <a:t> </a:t>
            </a:r>
            <a:r>
              <a:rPr dirty="0" sz="1500" spc="-290">
                <a:solidFill>
                  <a:srgbClr val="666666"/>
                </a:solidFill>
                <a:latin typeface="Calibri"/>
                <a:cs typeface="Calibri"/>
              </a:rPr>
              <a:t>€</a:t>
            </a:r>
            <a:r>
              <a:rPr dirty="0" sz="1500" spc="95">
                <a:solidFill>
                  <a:srgbClr val="666666"/>
                </a:solidFill>
                <a:latin typeface="Calibri"/>
                <a:cs typeface="Calibri"/>
              </a:rPr>
              <a:t> </a:t>
            </a:r>
            <a:r>
              <a:rPr dirty="0" sz="1500">
                <a:solidFill>
                  <a:srgbClr val="464646"/>
                </a:solidFill>
                <a:latin typeface="Calibri"/>
                <a:cs typeface="Calibri"/>
              </a:rPr>
              <a:t>ПНЧ</a:t>
            </a:r>
            <a:r>
              <a:rPr dirty="0" sz="1500" spc="-95">
                <a:solidFill>
                  <a:srgbClr val="464646"/>
                </a:solidFill>
                <a:latin typeface="Calibri"/>
                <a:cs typeface="Calibri"/>
              </a:rPr>
              <a:t> </a:t>
            </a:r>
            <a:r>
              <a:rPr dirty="0" sz="1500" spc="135">
                <a:solidFill>
                  <a:srgbClr val="464646"/>
                </a:solidFill>
                <a:latin typeface="Calibri"/>
                <a:cs typeface="Calibri"/>
              </a:rPr>
              <a:t>И</a:t>
            </a:r>
            <a:r>
              <a:rPr dirty="0" sz="1500" spc="135">
                <a:solidFill>
                  <a:srgbClr val="6E6E6E"/>
                </a:solidFill>
                <a:latin typeface="Calibri"/>
                <a:cs typeface="Calibri"/>
              </a:rPr>
              <a:t>В</a:t>
            </a:r>
            <a:r>
              <a:rPr dirty="0" sz="1500" spc="135">
                <a:solidFill>
                  <a:srgbClr val="545454"/>
                </a:solidFill>
                <a:latin typeface="Calibri"/>
                <a:cs typeface="Calibri"/>
              </a:rPr>
              <a:t>П</a:t>
            </a:r>
            <a:r>
              <a:rPr dirty="0" sz="1500" spc="135">
                <a:solidFill>
                  <a:srgbClr val="464646"/>
                </a:solidFill>
                <a:latin typeface="Calibri"/>
                <a:cs typeface="Calibri"/>
              </a:rPr>
              <a:t>Я</a:t>
            </a:r>
            <a:r>
              <a:rPr dirty="0" sz="1500" spc="235">
                <a:solidFill>
                  <a:srgbClr val="464646"/>
                </a:solidFill>
                <a:latin typeface="Calibri"/>
                <a:cs typeface="Calibri"/>
              </a:rPr>
              <a:t> </a:t>
            </a:r>
            <a:r>
              <a:rPr dirty="0" sz="1500" spc="-70">
                <a:solidFill>
                  <a:srgbClr val="464646"/>
                </a:solidFill>
                <a:latin typeface="Calibri"/>
                <a:cs typeface="Calibri"/>
              </a:rPr>
              <a:t>КОГ.1П</a:t>
            </a:r>
            <a:r>
              <a:rPr dirty="0" sz="1500" spc="5">
                <a:solidFill>
                  <a:srgbClr val="464646"/>
                </a:solidFill>
                <a:latin typeface="Calibri"/>
                <a:cs typeface="Calibri"/>
              </a:rPr>
              <a:t> </a:t>
            </a:r>
            <a:r>
              <a:rPr dirty="0" sz="1500">
                <a:solidFill>
                  <a:srgbClr val="464646"/>
                </a:solidFill>
                <a:latin typeface="Calibri"/>
                <a:cs typeface="Calibri"/>
              </a:rPr>
              <a:t>t1KTH</a:t>
            </a:r>
            <a:r>
              <a:rPr dirty="0" sz="1500" spc="-110">
                <a:solidFill>
                  <a:srgbClr val="464646"/>
                </a:solidFill>
                <a:latin typeface="Calibri"/>
                <a:cs typeface="Calibri"/>
              </a:rPr>
              <a:t> </a:t>
            </a:r>
            <a:r>
              <a:rPr dirty="0" sz="1500">
                <a:solidFill>
                  <a:srgbClr val="666666"/>
                </a:solidFill>
                <a:latin typeface="Calibri"/>
                <a:cs typeface="Calibri"/>
              </a:rPr>
              <a:t>О</a:t>
            </a:r>
            <a:r>
              <a:rPr dirty="0" sz="1500">
                <a:solidFill>
                  <a:srgbClr val="727272"/>
                </a:solidFill>
                <a:latin typeface="Calibri"/>
                <a:cs typeface="Calibri"/>
              </a:rPr>
              <a:t>F</a:t>
            </a:r>
            <a:r>
              <a:rPr dirty="0" sz="1500" spc="120">
                <a:solidFill>
                  <a:srgbClr val="727272"/>
                </a:solidFill>
                <a:latin typeface="Calibri"/>
                <a:cs typeface="Calibri"/>
              </a:rPr>
              <a:t>  </a:t>
            </a:r>
            <a:r>
              <a:rPr dirty="0" sz="1500" spc="-50">
                <a:solidFill>
                  <a:srgbClr val="464646"/>
                </a:solidFill>
                <a:latin typeface="Calibri"/>
                <a:cs typeface="Calibri"/>
              </a:rPr>
              <a:t>Н</a:t>
            </a:r>
            <a:r>
              <a:rPr dirty="0" sz="1500">
                <a:solidFill>
                  <a:srgbClr val="464646"/>
                </a:solidFill>
                <a:latin typeface="Calibri"/>
                <a:cs typeface="Calibri"/>
              </a:rPr>
              <a:t>	</a:t>
            </a:r>
            <a:r>
              <a:rPr dirty="0" sz="1500" spc="55">
                <a:solidFill>
                  <a:srgbClr val="464646"/>
                </a:solidFill>
                <a:latin typeface="Calibri"/>
                <a:cs typeface="Calibri"/>
              </a:rPr>
              <a:t>ДО</a:t>
            </a:r>
            <a:r>
              <a:rPr dirty="0" sz="1500" spc="55">
                <a:solidFill>
                  <a:srgbClr val="676767"/>
                </a:solidFill>
                <a:latin typeface="Calibri"/>
                <a:cs typeface="Calibri"/>
              </a:rPr>
              <a:t>Й</a:t>
            </a:r>
            <a:r>
              <a:rPr dirty="0" sz="1500" spc="-160">
                <a:solidFill>
                  <a:srgbClr val="676767"/>
                </a:solidFill>
                <a:latin typeface="Calibri"/>
                <a:cs typeface="Calibri"/>
              </a:rPr>
              <a:t> </a:t>
            </a:r>
            <a:r>
              <a:rPr dirty="0" sz="1500" spc="60">
                <a:solidFill>
                  <a:srgbClr val="464646"/>
                </a:solidFill>
                <a:latin typeface="Calibri"/>
                <a:cs typeface="Calibri"/>
              </a:rPr>
              <a:t>НО</a:t>
            </a:r>
            <a:r>
              <a:rPr dirty="0" sz="1500" spc="-180">
                <a:solidFill>
                  <a:srgbClr val="464646"/>
                </a:solidFill>
                <a:latin typeface="Calibri"/>
                <a:cs typeface="Calibri"/>
              </a:rPr>
              <a:t> </a:t>
            </a:r>
            <a:r>
              <a:rPr dirty="0" sz="1500">
                <a:solidFill>
                  <a:srgbClr val="646464"/>
                </a:solidFill>
                <a:latin typeface="Calibri"/>
                <a:cs typeface="Calibri"/>
              </a:rPr>
              <a:t>e</a:t>
            </a:r>
            <a:r>
              <a:rPr dirty="0" sz="1500" spc="370">
                <a:solidFill>
                  <a:srgbClr val="646464"/>
                </a:solidFill>
                <a:latin typeface="Calibri"/>
                <a:cs typeface="Calibri"/>
              </a:rPr>
              <a:t> </a:t>
            </a:r>
            <a:r>
              <a:rPr dirty="0" sz="1500" spc="-100">
                <a:solidFill>
                  <a:srgbClr val="464646"/>
                </a:solidFill>
                <a:latin typeface="Calibri"/>
                <a:cs typeface="Calibri"/>
              </a:rPr>
              <a:t>hï</a:t>
            </a:r>
            <a:r>
              <a:rPr dirty="0" sz="1500" spc="-85">
                <a:solidFill>
                  <a:srgbClr val="464646"/>
                </a:solidFill>
                <a:latin typeface="Calibri"/>
                <a:cs typeface="Calibri"/>
              </a:rPr>
              <a:t> </a:t>
            </a:r>
            <a:r>
              <a:rPr dirty="0" sz="1500" spc="100">
                <a:solidFill>
                  <a:srgbClr val="464646"/>
                </a:solidFill>
                <a:latin typeface="Calibri"/>
                <a:cs typeface="Calibri"/>
              </a:rPr>
              <a:t>ОДЕЛ</a:t>
            </a:r>
            <a:r>
              <a:rPr dirty="0" sz="1500" spc="-100">
                <a:solidFill>
                  <a:srgbClr val="464646"/>
                </a:solidFill>
                <a:latin typeface="Calibri"/>
                <a:cs typeface="Calibri"/>
              </a:rPr>
              <a:t> </a:t>
            </a:r>
            <a:r>
              <a:rPr dirty="0" sz="1500" spc="55">
                <a:solidFill>
                  <a:srgbClr val="464646"/>
                </a:solidFill>
                <a:latin typeface="Calibri"/>
                <a:cs typeface="Calibri"/>
              </a:rPr>
              <a:t>Н</a:t>
            </a:r>
            <a:r>
              <a:rPr dirty="0" sz="1500" spc="55">
                <a:solidFill>
                  <a:srgbClr val="707070"/>
                </a:solidFill>
                <a:latin typeface="Calibri"/>
                <a:cs typeface="Calibri"/>
              </a:rPr>
              <a:t>Ц</a:t>
            </a:r>
            <a:r>
              <a:rPr dirty="0" sz="1500" spc="-150">
                <a:solidFill>
                  <a:srgbClr val="707070"/>
                </a:solidFill>
                <a:latin typeface="Calibri"/>
                <a:cs typeface="Calibri"/>
              </a:rPr>
              <a:t> </a:t>
            </a:r>
            <a:r>
              <a:rPr dirty="0" sz="1500">
                <a:solidFill>
                  <a:srgbClr val="464646"/>
                </a:solidFill>
                <a:latin typeface="Calibri"/>
                <a:cs typeface="Calibri"/>
              </a:rPr>
              <a:t>OB</a:t>
            </a:r>
            <a:r>
              <a:rPr dirty="0" sz="1500" spc="5">
                <a:solidFill>
                  <a:srgbClr val="464646"/>
                </a:solidFill>
                <a:latin typeface="Calibri"/>
                <a:cs typeface="Calibri"/>
              </a:rPr>
              <a:t> </a:t>
            </a:r>
            <a:r>
              <a:rPr dirty="0" sz="1500">
                <a:solidFill>
                  <a:srgbClr val="545454"/>
                </a:solidFill>
                <a:latin typeface="Calibri"/>
                <a:cs typeface="Calibri"/>
              </a:rPr>
              <a:t>ll</a:t>
            </a:r>
            <a:r>
              <a:rPr dirty="0" sz="1500" spc="60">
                <a:solidFill>
                  <a:srgbClr val="545454"/>
                </a:solidFill>
                <a:latin typeface="Calibri"/>
                <a:cs typeface="Calibri"/>
              </a:rPr>
              <a:t> </a:t>
            </a:r>
            <a:r>
              <a:rPr dirty="0" sz="1500" spc="90">
                <a:solidFill>
                  <a:srgbClr val="464646"/>
                </a:solidFill>
                <a:latin typeface="Calibri"/>
                <a:cs typeface="Calibri"/>
              </a:rPr>
              <a:t>ННР</a:t>
            </a:r>
            <a:r>
              <a:rPr dirty="0" sz="1500" spc="450">
                <a:solidFill>
                  <a:srgbClr val="464646"/>
                </a:solidFill>
                <a:latin typeface="Calibri"/>
                <a:cs typeface="Calibri"/>
              </a:rPr>
              <a:t> </a:t>
            </a:r>
            <a:r>
              <a:rPr dirty="0" sz="1500" spc="70">
                <a:solidFill>
                  <a:srgbClr val="464646"/>
                </a:solidFill>
                <a:latin typeface="Calibri"/>
                <a:cs typeface="Calibri"/>
              </a:rPr>
              <a:t>ЛН</a:t>
            </a:r>
            <a:r>
              <a:rPr dirty="0" sz="1500" spc="-125">
                <a:solidFill>
                  <a:srgbClr val="464646"/>
                </a:solidFill>
                <a:latin typeface="Calibri"/>
                <a:cs typeface="Calibri"/>
              </a:rPr>
              <a:t> </a:t>
            </a:r>
            <a:r>
              <a:rPr dirty="0" sz="1500" spc="55">
                <a:solidFill>
                  <a:srgbClr val="464646"/>
                </a:solidFill>
                <a:latin typeface="Calibri"/>
                <a:cs typeface="Calibri"/>
              </a:rPr>
              <a:t>Нe</a:t>
            </a:r>
            <a:r>
              <a:rPr dirty="0" sz="1500" spc="-80">
                <a:solidFill>
                  <a:srgbClr val="464646"/>
                </a:solidFill>
                <a:latin typeface="Calibri"/>
                <a:cs typeface="Calibri"/>
              </a:rPr>
              <a:t> </a:t>
            </a:r>
            <a:r>
              <a:rPr dirty="0" sz="1500">
                <a:solidFill>
                  <a:srgbClr val="464646"/>
                </a:solidFill>
                <a:latin typeface="Calibri"/>
                <a:cs typeface="Calibri"/>
              </a:rPr>
              <a:t>Н</a:t>
            </a:r>
            <a:r>
              <a:rPr dirty="0" sz="1500" spc="-130">
                <a:solidFill>
                  <a:srgbClr val="464646"/>
                </a:solidFill>
                <a:latin typeface="Calibri"/>
                <a:cs typeface="Calibri"/>
              </a:rPr>
              <a:t> </a:t>
            </a:r>
            <a:r>
              <a:rPr dirty="0" sz="1500" spc="80">
                <a:solidFill>
                  <a:srgbClr val="464646"/>
                </a:solidFill>
                <a:latin typeface="Calibri"/>
                <a:cs typeface="Calibri"/>
              </a:rPr>
              <a:t>НbIX</a:t>
            </a:r>
            <a:r>
              <a:rPr dirty="0" sz="1500" spc="295">
                <a:solidFill>
                  <a:srgbClr val="464646"/>
                </a:solidFill>
                <a:latin typeface="Calibri"/>
                <a:cs typeface="Calibri"/>
              </a:rPr>
              <a:t> </a:t>
            </a:r>
            <a:r>
              <a:rPr dirty="0" sz="1500" spc="65">
                <a:solidFill>
                  <a:srgbClr val="464646"/>
                </a:solidFill>
                <a:latin typeface="Calibri"/>
                <a:cs typeface="Calibri"/>
              </a:rPr>
              <a:t>CH</a:t>
            </a:r>
            <a:r>
              <a:rPr dirty="0" sz="1500" spc="-150">
                <a:solidFill>
                  <a:srgbClr val="464646"/>
                </a:solidFill>
                <a:latin typeface="Calibri"/>
                <a:cs typeface="Calibri"/>
              </a:rPr>
              <a:t> </a:t>
            </a:r>
            <a:r>
              <a:rPr dirty="0" sz="1500">
                <a:solidFill>
                  <a:srgbClr val="464646"/>
                </a:solidFill>
                <a:latin typeface="Calibri"/>
                <a:cs typeface="Calibri"/>
              </a:rPr>
              <a:t>СТО</a:t>
            </a:r>
            <a:r>
              <a:rPr dirty="0" sz="1500" spc="-114">
                <a:solidFill>
                  <a:srgbClr val="464646"/>
                </a:solidFill>
                <a:latin typeface="Calibri"/>
                <a:cs typeface="Calibri"/>
              </a:rPr>
              <a:t> </a:t>
            </a:r>
            <a:r>
              <a:rPr dirty="0" sz="1500" spc="-25">
                <a:solidFill>
                  <a:srgbClr val="464646"/>
                </a:solidFill>
                <a:latin typeface="Calibri"/>
                <a:cs typeface="Calibri"/>
              </a:rPr>
              <a:t>hï.</a:t>
            </a:r>
            <a:endParaRPr sz="1500">
              <a:latin typeface="Calibri"/>
              <a:cs typeface="Calibri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4695444" y="7216140"/>
            <a:ext cx="11932920" cy="2273935"/>
          </a:xfrm>
          <a:prstGeom prst="rect">
            <a:avLst/>
          </a:prstGeom>
          <a:ln w="15239">
            <a:solidFill>
              <a:srgbClr val="001FF4"/>
            </a:solidFill>
          </a:ln>
        </p:spPr>
        <p:txBody>
          <a:bodyPr wrap="square" lIns="0" tIns="187325" rIns="0" bIns="0" rtlCol="0" vert="horz">
            <a:spAutoFit/>
          </a:bodyPr>
          <a:lstStyle/>
          <a:p>
            <a:pPr marL="447040">
              <a:lnSpc>
                <a:spcPct val="100000"/>
              </a:lnSpc>
              <a:spcBef>
                <a:spcPts val="1475"/>
              </a:spcBef>
            </a:pPr>
            <a:r>
              <a:rPr dirty="0" sz="2500" spc="-10">
                <a:latin typeface="Calibri"/>
                <a:cs typeface="Calibri"/>
              </a:rPr>
              <a:t>Линейные</a:t>
            </a:r>
            <a:r>
              <a:rPr dirty="0" sz="2500" spc="35">
                <a:latin typeface="Calibri"/>
                <a:cs typeface="Calibri"/>
              </a:rPr>
              <a:t> </a:t>
            </a:r>
            <a:r>
              <a:rPr dirty="0" sz="2500">
                <a:latin typeface="Calibri"/>
                <a:cs typeface="Calibri"/>
              </a:rPr>
              <a:t>дифференциальные</a:t>
            </a:r>
            <a:r>
              <a:rPr dirty="0" sz="2500" spc="-185">
                <a:latin typeface="Calibri"/>
                <a:cs typeface="Calibri"/>
              </a:rPr>
              <a:t> </a:t>
            </a:r>
            <a:r>
              <a:rPr dirty="0" sz="2500" spc="-10">
                <a:latin typeface="Calibri"/>
                <a:cs typeface="Calibri"/>
              </a:rPr>
              <a:t>уравнения</a:t>
            </a:r>
            <a:endParaRPr sz="25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457700" y="3406139"/>
            <a:ext cx="1428750" cy="1428750"/>
          </a:xfrm>
          <a:prstGeom prst="rect">
            <a:avLst/>
          </a:prstGeom>
        </p:spPr>
      </p:pic>
      <p:pic>
        <p:nvPicPr>
          <p:cNvPr id="3" name="object 3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2401551" y="3394709"/>
            <a:ext cx="1440180" cy="1428750"/>
          </a:xfrm>
          <a:prstGeom prst="rect">
            <a:avLst/>
          </a:prstGeom>
        </p:spPr>
      </p:pic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20320">
              <a:lnSpc>
                <a:spcPct val="100000"/>
              </a:lnSpc>
              <a:spcBef>
                <a:spcPts val="100"/>
              </a:spcBef>
            </a:pPr>
            <a:r>
              <a:rPr dirty="0" sz="5100" spc="-705">
                <a:latin typeface="Lucida Sans Unicode"/>
                <a:cs typeface="Lucida Sans Unicode"/>
              </a:rPr>
              <a:t>Модели</a:t>
            </a:r>
            <a:r>
              <a:rPr dirty="0" sz="5100" spc="-40">
                <a:latin typeface="Lucida Sans Unicode"/>
                <a:cs typeface="Lucida Sans Unicode"/>
              </a:rPr>
              <a:t> </a:t>
            </a:r>
            <a:r>
              <a:rPr dirty="0" sz="5100" spc="-575">
                <a:latin typeface="Lucida Sans Unicode"/>
                <a:cs typeface="Lucida Sans Unicode"/>
              </a:rPr>
              <a:t>нелинейных</a:t>
            </a:r>
            <a:r>
              <a:rPr dirty="0" sz="5100" spc="-220">
                <a:latin typeface="Lucida Sans Unicode"/>
                <a:cs typeface="Lucida Sans Unicode"/>
              </a:rPr>
              <a:t> </a:t>
            </a:r>
            <a:r>
              <a:rPr dirty="0" sz="5100" spc="-540">
                <a:latin typeface="Lucida Sans Unicode"/>
                <a:cs typeface="Lucida Sans Unicode"/>
              </a:rPr>
              <a:t>систем</a:t>
            </a:r>
            <a:endParaRPr sz="5100">
              <a:latin typeface="Lucida Sans Unicode"/>
              <a:cs typeface="Lucida Sans Unicode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1993743" y="5261736"/>
            <a:ext cx="5928995" cy="3043555"/>
          </a:xfrm>
          <a:prstGeom prst="rect">
            <a:avLst/>
          </a:prstGeom>
        </p:spPr>
        <p:txBody>
          <a:bodyPr wrap="square" lIns="0" tIns="55244" rIns="0" bIns="0" rtlCol="0" vert="horz">
            <a:spAutoFit/>
          </a:bodyPr>
          <a:lstStyle/>
          <a:p>
            <a:pPr marL="24130" marR="5080" indent="755015">
              <a:lnSpc>
                <a:spcPct val="123900"/>
              </a:lnSpc>
              <a:spcBef>
                <a:spcPts val="434"/>
              </a:spcBef>
            </a:pPr>
            <a:r>
              <a:rPr dirty="0" sz="2400" spc="-185">
                <a:latin typeface="Lucida Sans Unicode"/>
                <a:cs typeface="Lucida Sans Unicode"/>
              </a:rPr>
              <a:t>Особенности</a:t>
            </a:r>
            <a:r>
              <a:rPr dirty="0" sz="2400" spc="45">
                <a:latin typeface="Lucida Sans Unicode"/>
                <a:cs typeface="Lucida Sans Unicode"/>
              </a:rPr>
              <a:t> </a:t>
            </a:r>
            <a:r>
              <a:rPr dirty="0" sz="2400" spc="-190">
                <a:latin typeface="Lucida Sans Unicode"/>
                <a:cs typeface="Lucida Sans Unicode"/>
              </a:rPr>
              <a:t>нелинейных</a:t>
            </a:r>
            <a:r>
              <a:rPr dirty="0" sz="2400" spc="70">
                <a:latin typeface="Lucida Sans Unicode"/>
                <a:cs typeface="Lucida Sans Unicode"/>
              </a:rPr>
              <a:t> </a:t>
            </a:r>
            <a:r>
              <a:rPr dirty="0" sz="2400" spc="-65">
                <a:latin typeface="Lucida Sans Unicode"/>
                <a:cs typeface="Lucida Sans Unicode"/>
              </a:rPr>
              <a:t>моделей </a:t>
            </a:r>
            <a:r>
              <a:rPr dirty="0" sz="2250" spc="-125">
                <a:solidFill>
                  <a:srgbClr val="464646"/>
                </a:solidFill>
                <a:latin typeface="Lucida Sans Unicode"/>
                <a:cs typeface="Lucida Sans Unicode"/>
              </a:rPr>
              <a:t>Нелиней</a:t>
            </a:r>
            <a:r>
              <a:rPr dirty="0" sz="2250" spc="-465">
                <a:solidFill>
                  <a:srgbClr val="464646"/>
                </a:solidFill>
                <a:latin typeface="Lucida Sans Unicode"/>
                <a:cs typeface="Lucida Sans Unicode"/>
              </a:rPr>
              <a:t> </a:t>
            </a:r>
            <a:r>
              <a:rPr dirty="0" sz="2250" spc="-45">
                <a:solidFill>
                  <a:srgbClr val="464646"/>
                </a:solidFill>
                <a:latin typeface="Lucida Sans Unicode"/>
                <a:cs typeface="Lucida Sans Unicode"/>
              </a:rPr>
              <a:t>ные</a:t>
            </a:r>
            <a:r>
              <a:rPr dirty="0" sz="2250" spc="-114">
                <a:solidFill>
                  <a:srgbClr val="464646"/>
                </a:solidFill>
                <a:latin typeface="Lucida Sans Unicode"/>
                <a:cs typeface="Lucida Sans Unicode"/>
              </a:rPr>
              <a:t> </a:t>
            </a:r>
            <a:r>
              <a:rPr dirty="0" sz="2250" spc="-135">
                <a:solidFill>
                  <a:srgbClr val="464646"/>
                </a:solidFill>
                <a:latin typeface="Lucida Sans Unicode"/>
                <a:cs typeface="Lucida Sans Unicode"/>
              </a:rPr>
              <a:t>модели</a:t>
            </a:r>
            <a:r>
              <a:rPr dirty="0" sz="2250" spc="75">
                <a:solidFill>
                  <a:srgbClr val="464646"/>
                </a:solidFill>
                <a:latin typeface="Lucida Sans Unicode"/>
                <a:cs typeface="Lucida Sans Unicode"/>
              </a:rPr>
              <a:t> </a:t>
            </a:r>
            <a:r>
              <a:rPr dirty="0" sz="2250" spc="-114">
                <a:solidFill>
                  <a:srgbClr val="464646"/>
                </a:solidFill>
                <a:latin typeface="Lucida Sans Unicode"/>
                <a:cs typeface="Lucida Sans Unicode"/>
              </a:rPr>
              <a:t>характера</a:t>
            </a:r>
            <a:r>
              <a:rPr dirty="0" sz="2250" spc="-210">
                <a:solidFill>
                  <a:srgbClr val="464646"/>
                </a:solidFill>
                <a:latin typeface="Lucida Sans Unicode"/>
                <a:cs typeface="Lucida Sans Unicode"/>
              </a:rPr>
              <a:t> </a:t>
            </a:r>
            <a:r>
              <a:rPr dirty="0" sz="2250" spc="-10">
                <a:solidFill>
                  <a:srgbClr val="464646"/>
                </a:solidFill>
                <a:latin typeface="Lucida Sans Unicode"/>
                <a:cs typeface="Lucida Sans Unicode"/>
              </a:rPr>
              <a:t>зуются </a:t>
            </a:r>
            <a:r>
              <a:rPr dirty="0" sz="2400" spc="-220">
                <a:solidFill>
                  <a:srgbClr val="464646"/>
                </a:solidFill>
                <a:latin typeface="Lucida Sans Unicode"/>
                <a:cs typeface="Lucida Sans Unicode"/>
              </a:rPr>
              <a:t>сложно</a:t>
            </a:r>
            <a:r>
              <a:rPr dirty="0" sz="2400" spc="-434">
                <a:solidFill>
                  <a:srgbClr val="464646"/>
                </a:solidFill>
                <a:latin typeface="Lucida Sans Unicode"/>
                <a:cs typeface="Lucida Sans Unicode"/>
              </a:rPr>
              <a:t> </a:t>
            </a:r>
            <a:r>
              <a:rPr dirty="0" sz="2400" spc="-240">
                <a:solidFill>
                  <a:srgbClr val="464646"/>
                </a:solidFill>
                <a:latin typeface="Lucida Sans Unicode"/>
                <a:cs typeface="Lucida Sans Unicode"/>
              </a:rPr>
              <a:t>й</a:t>
            </a:r>
            <a:r>
              <a:rPr dirty="0" sz="2400" spc="-60">
                <a:solidFill>
                  <a:srgbClr val="464646"/>
                </a:solidFill>
                <a:latin typeface="Lucida Sans Unicode"/>
                <a:cs typeface="Lucida Sans Unicode"/>
              </a:rPr>
              <a:t> </a:t>
            </a:r>
            <a:r>
              <a:rPr dirty="0" sz="2400" spc="-140">
                <a:solidFill>
                  <a:srgbClr val="464646"/>
                </a:solidFill>
                <a:latin typeface="Lucida Sans Unicode"/>
                <a:cs typeface="Lucida Sans Unicode"/>
              </a:rPr>
              <a:t>зависимостью</a:t>
            </a:r>
            <a:r>
              <a:rPr dirty="0" sz="2400" spc="5">
                <a:solidFill>
                  <a:srgbClr val="464646"/>
                </a:solidFill>
                <a:latin typeface="Lucida Sans Unicode"/>
                <a:cs typeface="Lucida Sans Unicode"/>
              </a:rPr>
              <a:t> </a:t>
            </a:r>
            <a:r>
              <a:rPr dirty="0" sz="2400" spc="-270">
                <a:solidFill>
                  <a:srgbClr val="464646"/>
                </a:solidFill>
                <a:latin typeface="Lucida Sans Unicode"/>
                <a:cs typeface="Lucida Sans Unicode"/>
              </a:rPr>
              <a:t>выходных</a:t>
            </a:r>
            <a:r>
              <a:rPr dirty="0" sz="2400" spc="145">
                <a:solidFill>
                  <a:srgbClr val="464646"/>
                </a:solidFill>
                <a:latin typeface="Lucida Sans Unicode"/>
                <a:cs typeface="Lucida Sans Unicode"/>
              </a:rPr>
              <a:t> </a:t>
            </a:r>
            <a:r>
              <a:rPr dirty="0" sz="2400" spc="-175">
                <a:solidFill>
                  <a:srgbClr val="464646"/>
                </a:solidFill>
                <a:latin typeface="Lucida Sans Unicode"/>
                <a:cs typeface="Lucida Sans Unicode"/>
              </a:rPr>
              <a:t>вели</a:t>
            </a:r>
            <a:r>
              <a:rPr dirty="0" sz="2400" spc="-470">
                <a:solidFill>
                  <a:srgbClr val="464646"/>
                </a:solidFill>
                <a:latin typeface="Lucida Sans Unicode"/>
                <a:cs typeface="Lucida Sans Unicode"/>
              </a:rPr>
              <a:t> </a:t>
            </a:r>
            <a:r>
              <a:rPr dirty="0" sz="2400" spc="-120">
                <a:solidFill>
                  <a:srgbClr val="464646"/>
                </a:solidFill>
                <a:latin typeface="Lucida Sans Unicode"/>
                <a:cs typeface="Lucida Sans Unicode"/>
              </a:rPr>
              <a:t>чин,</a:t>
            </a:r>
            <a:endParaRPr sz="2400">
              <a:latin typeface="Lucida Sans Unicode"/>
              <a:cs typeface="Lucida Sans Unicode"/>
            </a:endParaRPr>
          </a:p>
          <a:p>
            <a:pPr marL="12700" marR="19050">
              <a:lnSpc>
                <a:spcPts val="3240"/>
              </a:lnSpc>
              <a:spcBef>
                <a:spcPts val="70"/>
              </a:spcBef>
            </a:pPr>
            <a:r>
              <a:rPr dirty="0" sz="2300" spc="-95">
                <a:solidFill>
                  <a:srgbClr val="464646"/>
                </a:solidFill>
                <a:latin typeface="Lucida Sans Unicode"/>
                <a:cs typeface="Lucida Sans Unicode"/>
              </a:rPr>
              <a:t>возможностью</a:t>
            </a:r>
            <a:r>
              <a:rPr dirty="0" sz="2300">
                <a:solidFill>
                  <a:srgbClr val="464646"/>
                </a:solidFill>
                <a:latin typeface="Lucida Sans Unicode"/>
                <a:cs typeface="Lucida Sans Unicode"/>
              </a:rPr>
              <a:t> </a:t>
            </a:r>
            <a:r>
              <a:rPr dirty="0" sz="2300" spc="-114">
                <a:solidFill>
                  <a:srgbClr val="464646"/>
                </a:solidFill>
                <a:latin typeface="Lucida Sans Unicode"/>
                <a:cs typeface="Lucida Sans Unicode"/>
              </a:rPr>
              <a:t>множественных</a:t>
            </a:r>
            <a:r>
              <a:rPr dirty="0" sz="2300" spc="-50">
                <a:solidFill>
                  <a:srgbClr val="464646"/>
                </a:solidFill>
                <a:latin typeface="Lucida Sans Unicode"/>
                <a:cs typeface="Lucida Sans Unicode"/>
              </a:rPr>
              <a:t> </a:t>
            </a:r>
            <a:r>
              <a:rPr dirty="0" sz="2300" spc="-75">
                <a:solidFill>
                  <a:srgbClr val="464646"/>
                </a:solidFill>
                <a:latin typeface="Lucida Sans Unicode"/>
                <a:cs typeface="Lucida Sans Unicode"/>
              </a:rPr>
              <a:t>устойчивых </a:t>
            </a:r>
            <a:r>
              <a:rPr dirty="0" sz="2250" spc="-80">
                <a:solidFill>
                  <a:srgbClr val="565656"/>
                </a:solidFill>
                <a:latin typeface="Lucida Sans Unicode"/>
                <a:cs typeface="Lucida Sans Unicode"/>
              </a:rPr>
              <a:t>со</a:t>
            </a:r>
            <a:r>
              <a:rPr dirty="0" sz="2250" spc="-80">
                <a:solidFill>
                  <a:srgbClr val="464646"/>
                </a:solidFill>
                <a:latin typeface="Lucida Sans Unicode"/>
                <a:cs typeface="Lucida Sans Unicode"/>
              </a:rPr>
              <a:t>стояний</a:t>
            </a:r>
            <a:r>
              <a:rPr dirty="0" sz="2250" spc="-100">
                <a:solidFill>
                  <a:srgbClr val="464646"/>
                </a:solidFill>
                <a:latin typeface="Lucida Sans Unicode"/>
                <a:cs typeface="Lucida Sans Unicode"/>
              </a:rPr>
              <a:t> </a:t>
            </a:r>
            <a:r>
              <a:rPr dirty="0" sz="2250">
                <a:solidFill>
                  <a:srgbClr val="464646"/>
                </a:solidFill>
                <a:latin typeface="Lucida Sans Unicode"/>
                <a:cs typeface="Lucida Sans Unicode"/>
              </a:rPr>
              <a:t>и</a:t>
            </a:r>
            <a:r>
              <a:rPr dirty="0" sz="2250" spc="-180">
                <a:solidFill>
                  <a:srgbClr val="464646"/>
                </a:solidFill>
                <a:latin typeface="Lucida Sans Unicode"/>
                <a:cs typeface="Lucida Sans Unicode"/>
              </a:rPr>
              <a:t> </a:t>
            </a:r>
            <a:r>
              <a:rPr dirty="0" sz="2250" spc="-55">
                <a:solidFill>
                  <a:srgbClr val="464646"/>
                </a:solidFill>
                <a:latin typeface="Lucida Sans Unicode"/>
                <a:cs typeface="Lucida Sans Unicode"/>
              </a:rPr>
              <a:t>бол</a:t>
            </a:r>
            <a:r>
              <a:rPr dirty="0" sz="2250" spc="-55">
                <a:solidFill>
                  <a:srgbClr val="646464"/>
                </a:solidFill>
                <a:latin typeface="Lucida Sans Unicode"/>
                <a:cs typeface="Lucida Sans Unicode"/>
              </a:rPr>
              <a:t>ее</a:t>
            </a:r>
            <a:r>
              <a:rPr dirty="0" sz="2250" spc="-105">
                <a:solidFill>
                  <a:srgbClr val="646464"/>
                </a:solidFill>
                <a:latin typeface="Lucida Sans Unicode"/>
                <a:cs typeface="Lucida Sans Unicode"/>
              </a:rPr>
              <a:t> </a:t>
            </a:r>
            <a:r>
              <a:rPr dirty="0" sz="2250" spc="-60">
                <a:solidFill>
                  <a:srgbClr val="464646"/>
                </a:solidFill>
                <a:latin typeface="Lucida Sans Unicode"/>
                <a:cs typeface="Lucida Sans Unicode"/>
              </a:rPr>
              <a:t>точным</a:t>
            </a:r>
            <a:r>
              <a:rPr dirty="0" sz="2250" spc="-50">
                <a:solidFill>
                  <a:srgbClr val="464646"/>
                </a:solidFill>
                <a:latin typeface="Lucida Sans Unicode"/>
                <a:cs typeface="Lucida Sans Unicode"/>
              </a:rPr>
              <a:t> </a:t>
            </a:r>
            <a:r>
              <a:rPr dirty="0" sz="2250" spc="-10">
                <a:solidFill>
                  <a:srgbClr val="464646"/>
                </a:solidFill>
                <a:latin typeface="Lucida Sans Unicode"/>
                <a:cs typeface="Lucida Sans Unicode"/>
              </a:rPr>
              <a:t>отражением </a:t>
            </a:r>
            <a:r>
              <a:rPr dirty="0" sz="2300" spc="-120">
                <a:solidFill>
                  <a:srgbClr val="464646"/>
                </a:solidFill>
                <a:latin typeface="Lucida Sans Unicode"/>
                <a:cs typeface="Lucida Sans Unicode"/>
              </a:rPr>
              <a:t>реальных</a:t>
            </a:r>
            <a:r>
              <a:rPr dirty="0" sz="2300" spc="-65">
                <a:solidFill>
                  <a:srgbClr val="464646"/>
                </a:solidFill>
                <a:latin typeface="Lucida Sans Unicode"/>
                <a:cs typeface="Lucida Sans Unicode"/>
              </a:rPr>
              <a:t> </a:t>
            </a:r>
            <a:r>
              <a:rPr dirty="0" sz="2300" spc="-140">
                <a:solidFill>
                  <a:srgbClr val="464646"/>
                </a:solidFill>
                <a:latin typeface="Lucida Sans Unicode"/>
                <a:cs typeface="Lucida Sans Unicode"/>
              </a:rPr>
              <a:t>процессов</a:t>
            </a:r>
            <a:r>
              <a:rPr dirty="0" sz="2300" spc="40">
                <a:solidFill>
                  <a:srgbClr val="464646"/>
                </a:solidFill>
                <a:latin typeface="Lucida Sans Unicode"/>
                <a:cs typeface="Lucida Sans Unicode"/>
              </a:rPr>
              <a:t> </a:t>
            </a:r>
            <a:r>
              <a:rPr dirty="0" sz="2300" spc="-170">
                <a:solidFill>
                  <a:srgbClr val="464646"/>
                </a:solidFill>
                <a:latin typeface="Lucida Sans Unicode"/>
                <a:cs typeface="Lucida Sans Unicode"/>
              </a:rPr>
              <a:t>по</a:t>
            </a:r>
            <a:r>
              <a:rPr dirty="0" sz="2300" spc="-10">
                <a:solidFill>
                  <a:srgbClr val="464646"/>
                </a:solidFill>
                <a:latin typeface="Lucida Sans Unicode"/>
                <a:cs typeface="Lucida Sans Unicode"/>
              </a:rPr>
              <a:t> </a:t>
            </a:r>
            <a:r>
              <a:rPr dirty="0" sz="2300" spc="-220">
                <a:solidFill>
                  <a:srgbClr val="464646"/>
                </a:solidFill>
                <a:latin typeface="Lucida Sans Unicode"/>
                <a:cs typeface="Lucida Sans Unicode"/>
              </a:rPr>
              <a:t>cpa</a:t>
            </a:r>
            <a:r>
              <a:rPr dirty="0" sz="2300" spc="-445">
                <a:solidFill>
                  <a:srgbClr val="464646"/>
                </a:solidFill>
                <a:latin typeface="Lucida Sans Unicode"/>
                <a:cs typeface="Lucida Sans Unicode"/>
              </a:rPr>
              <a:t> </a:t>
            </a:r>
            <a:r>
              <a:rPr dirty="0" sz="2300" spc="-85">
                <a:solidFill>
                  <a:srgbClr val="464646"/>
                </a:solidFill>
                <a:latin typeface="Lucida Sans Unicode"/>
                <a:cs typeface="Lucida Sans Unicode"/>
              </a:rPr>
              <a:t>внению</a:t>
            </a:r>
            <a:r>
              <a:rPr dirty="0" sz="2300" spc="-40">
                <a:solidFill>
                  <a:srgbClr val="464646"/>
                </a:solidFill>
                <a:latin typeface="Lucida Sans Unicode"/>
                <a:cs typeface="Lucida Sans Unicode"/>
              </a:rPr>
              <a:t> </a:t>
            </a:r>
            <a:r>
              <a:rPr dirty="0" sz="2300" spc="-50">
                <a:solidFill>
                  <a:srgbClr val="565656"/>
                </a:solidFill>
                <a:latin typeface="Lucida Sans Unicode"/>
                <a:cs typeface="Lucida Sans Unicode"/>
              </a:rPr>
              <a:t>с </a:t>
            </a:r>
            <a:r>
              <a:rPr dirty="0" sz="2250" spc="-10">
                <a:solidFill>
                  <a:srgbClr val="464646"/>
                </a:solidFill>
                <a:latin typeface="Lucida Sans Unicode"/>
                <a:cs typeface="Lucida Sans Unicode"/>
              </a:rPr>
              <a:t>линеиными.</a:t>
            </a:r>
            <a:endParaRPr sz="2250">
              <a:latin typeface="Lucida Sans Unicode"/>
              <a:cs typeface="Lucida Sans Unicode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9961630" y="5269469"/>
            <a:ext cx="6219190" cy="1802764"/>
          </a:xfrm>
          <a:prstGeom prst="rect">
            <a:avLst/>
          </a:prstGeom>
        </p:spPr>
        <p:txBody>
          <a:bodyPr wrap="square" lIns="0" tIns="43815" rIns="0" bIns="0" rtlCol="0" vert="horz">
            <a:spAutoFit/>
          </a:bodyPr>
          <a:lstStyle/>
          <a:p>
            <a:pPr marL="12700" marR="5080" indent="44450">
              <a:lnSpc>
                <a:spcPct val="127200"/>
              </a:lnSpc>
              <a:spcBef>
                <a:spcPts val="345"/>
              </a:spcBef>
            </a:pPr>
            <a:r>
              <a:rPr dirty="0" sz="2350" spc="-180">
                <a:latin typeface="Lucida Sans Unicode"/>
                <a:cs typeface="Lucida Sans Unicode"/>
              </a:rPr>
              <a:t>Примеры</a:t>
            </a:r>
            <a:r>
              <a:rPr dirty="0" sz="2350" spc="-5">
                <a:latin typeface="Lucida Sans Unicode"/>
                <a:cs typeface="Lucida Sans Unicode"/>
              </a:rPr>
              <a:t> </a:t>
            </a:r>
            <a:r>
              <a:rPr dirty="0" sz="2350" spc="-170">
                <a:latin typeface="Lucida Sans Unicode"/>
                <a:cs typeface="Lucida Sans Unicode"/>
              </a:rPr>
              <a:t>нелинейных</a:t>
            </a:r>
            <a:r>
              <a:rPr dirty="0" sz="2350" spc="-20">
                <a:latin typeface="Lucida Sans Unicode"/>
                <a:cs typeface="Lucida Sans Unicode"/>
              </a:rPr>
              <a:t> </a:t>
            </a:r>
            <a:r>
              <a:rPr dirty="0" sz="2350" spc="-185">
                <a:latin typeface="Lucida Sans Unicode"/>
                <a:cs typeface="Lucida Sans Unicode"/>
              </a:rPr>
              <a:t>моделей</a:t>
            </a:r>
            <a:r>
              <a:rPr dirty="0" sz="2350" spc="-100">
                <a:latin typeface="Lucida Sans Unicode"/>
                <a:cs typeface="Lucida Sans Unicode"/>
              </a:rPr>
              <a:t> </a:t>
            </a:r>
            <a:r>
              <a:rPr dirty="0" sz="2350">
                <a:latin typeface="Lucida Sans Unicode"/>
                <a:cs typeface="Lucida Sans Unicode"/>
              </a:rPr>
              <a:t>в</a:t>
            </a:r>
            <a:r>
              <a:rPr dirty="0" sz="2350" spc="-30">
                <a:latin typeface="Lucida Sans Unicode"/>
                <a:cs typeface="Lucida Sans Unicode"/>
              </a:rPr>
              <a:t> </a:t>
            </a:r>
            <a:r>
              <a:rPr dirty="0" sz="2350" spc="-90">
                <a:latin typeface="Lucida Sans Unicode"/>
                <a:cs typeface="Lucida Sans Unicode"/>
              </a:rPr>
              <a:t>управлении </a:t>
            </a:r>
            <a:r>
              <a:rPr dirty="0" sz="2250" spc="-65">
                <a:solidFill>
                  <a:srgbClr val="464646"/>
                </a:solidFill>
                <a:latin typeface="Lucida Sans Unicode"/>
                <a:cs typeface="Lucida Sans Unicode"/>
              </a:rPr>
              <a:t>Нелинейные</a:t>
            </a:r>
            <a:r>
              <a:rPr dirty="0" sz="2250" spc="-145">
                <a:solidFill>
                  <a:srgbClr val="464646"/>
                </a:solidFill>
                <a:latin typeface="Lucida Sans Unicode"/>
                <a:cs typeface="Lucida Sans Unicode"/>
              </a:rPr>
              <a:t> </a:t>
            </a:r>
            <a:r>
              <a:rPr dirty="0" sz="2250" spc="-125">
                <a:solidFill>
                  <a:srgbClr val="464646"/>
                </a:solidFill>
                <a:latin typeface="Lucida Sans Unicode"/>
                <a:cs typeface="Lucida Sans Unicode"/>
              </a:rPr>
              <a:t>модели</a:t>
            </a:r>
            <a:r>
              <a:rPr dirty="0" sz="2250" spc="-55">
                <a:solidFill>
                  <a:srgbClr val="464646"/>
                </a:solidFill>
                <a:latin typeface="Lucida Sans Unicode"/>
                <a:cs typeface="Lucida Sans Unicode"/>
              </a:rPr>
              <a:t> </a:t>
            </a:r>
            <a:r>
              <a:rPr dirty="0" sz="2250" spc="-35">
                <a:solidFill>
                  <a:srgbClr val="464646"/>
                </a:solidFill>
                <a:latin typeface="Lucida Sans Unicode"/>
                <a:cs typeface="Lucida Sans Unicode"/>
              </a:rPr>
              <a:t>включают</a:t>
            </a:r>
            <a:r>
              <a:rPr dirty="0" sz="2250" spc="-25">
                <a:solidFill>
                  <a:srgbClr val="464646"/>
                </a:solidFill>
                <a:latin typeface="Lucida Sans Unicode"/>
                <a:cs typeface="Lucida Sans Unicode"/>
              </a:rPr>
              <a:t> </a:t>
            </a:r>
            <a:r>
              <a:rPr dirty="0" sz="2250" spc="-70">
                <a:solidFill>
                  <a:srgbClr val="464646"/>
                </a:solidFill>
                <a:latin typeface="Lucida Sans Unicode"/>
                <a:cs typeface="Lucida Sans Unicode"/>
              </a:rPr>
              <a:t>системы</a:t>
            </a:r>
            <a:r>
              <a:rPr dirty="0" sz="2250" spc="-110">
                <a:solidFill>
                  <a:srgbClr val="464646"/>
                </a:solidFill>
                <a:latin typeface="Lucida Sans Unicode"/>
                <a:cs typeface="Lucida Sans Unicode"/>
              </a:rPr>
              <a:t> </a:t>
            </a:r>
            <a:r>
              <a:rPr dirty="0" sz="2250" spc="-50">
                <a:solidFill>
                  <a:srgbClr val="646464"/>
                </a:solidFill>
                <a:latin typeface="Lucida Sans Unicode"/>
                <a:cs typeface="Lucida Sans Unicode"/>
              </a:rPr>
              <a:t>с </a:t>
            </a:r>
            <a:r>
              <a:rPr dirty="0" sz="2250" spc="-105">
                <a:solidFill>
                  <a:srgbClr val="464646"/>
                </a:solidFill>
                <a:latin typeface="Lucida Sans Unicode"/>
                <a:cs typeface="Lucida Sans Unicode"/>
              </a:rPr>
              <a:t>сатурацией,</a:t>
            </a:r>
            <a:r>
              <a:rPr dirty="0" sz="2250" spc="-75">
                <a:solidFill>
                  <a:srgbClr val="464646"/>
                </a:solidFill>
                <a:latin typeface="Lucida Sans Unicode"/>
                <a:cs typeface="Lucida Sans Unicode"/>
              </a:rPr>
              <a:t> гистерезисом</a:t>
            </a:r>
            <a:r>
              <a:rPr dirty="0" sz="2250" spc="50">
                <a:solidFill>
                  <a:srgbClr val="464646"/>
                </a:solidFill>
                <a:latin typeface="Lucida Sans Unicode"/>
                <a:cs typeface="Lucida Sans Unicode"/>
              </a:rPr>
              <a:t> </a:t>
            </a:r>
            <a:r>
              <a:rPr dirty="0" sz="2250" spc="-165">
                <a:solidFill>
                  <a:srgbClr val="464646"/>
                </a:solidFill>
                <a:latin typeface="Lucida Sans Unicode"/>
                <a:cs typeface="Lucida Sans Unicode"/>
              </a:rPr>
              <a:t>и</a:t>
            </a:r>
            <a:r>
              <a:rPr dirty="0" sz="2250" spc="-100">
                <a:solidFill>
                  <a:srgbClr val="464646"/>
                </a:solidFill>
                <a:latin typeface="Lucida Sans Unicode"/>
                <a:cs typeface="Lucida Sans Unicode"/>
              </a:rPr>
              <a:t> </a:t>
            </a:r>
            <a:r>
              <a:rPr dirty="0" sz="2250" spc="-10">
                <a:solidFill>
                  <a:srgbClr val="464646"/>
                </a:solidFill>
                <a:latin typeface="Lucida Sans Unicode"/>
                <a:cs typeface="Lucida Sans Unicode"/>
              </a:rPr>
              <a:t>мертвыми</a:t>
            </a:r>
            <a:endParaRPr sz="2250">
              <a:latin typeface="Lucida Sans Unicode"/>
              <a:cs typeface="Lucida Sans Unicode"/>
            </a:endParaRPr>
          </a:p>
          <a:p>
            <a:pPr marL="15875">
              <a:lnSpc>
                <a:spcPct val="100000"/>
              </a:lnSpc>
              <a:spcBef>
                <a:spcPts val="490"/>
              </a:spcBef>
            </a:pPr>
            <a:r>
              <a:rPr dirty="0" sz="2300" spc="-130">
                <a:solidFill>
                  <a:srgbClr val="464646"/>
                </a:solidFill>
                <a:latin typeface="Lucida Sans Unicode"/>
                <a:cs typeface="Lucida Sans Unicode"/>
              </a:rPr>
              <a:t>зонами,</a:t>
            </a:r>
            <a:r>
              <a:rPr dirty="0" sz="2300" spc="-155">
                <a:solidFill>
                  <a:srgbClr val="464646"/>
                </a:solidFill>
                <a:latin typeface="Lucida Sans Unicode"/>
                <a:cs typeface="Lucida Sans Unicode"/>
              </a:rPr>
              <a:t> </a:t>
            </a:r>
            <a:r>
              <a:rPr dirty="0" sz="2300" spc="-90">
                <a:solidFill>
                  <a:srgbClr val="464646"/>
                </a:solidFill>
                <a:latin typeface="Lucida Sans Unicode"/>
                <a:cs typeface="Lucida Sans Unicode"/>
              </a:rPr>
              <a:t>отражая</a:t>
            </a:r>
            <a:r>
              <a:rPr dirty="0" sz="2300" spc="-95">
                <a:solidFill>
                  <a:srgbClr val="464646"/>
                </a:solidFill>
                <a:latin typeface="Lucida Sans Unicode"/>
                <a:cs typeface="Lucida Sans Unicode"/>
              </a:rPr>
              <a:t> </a:t>
            </a:r>
            <a:r>
              <a:rPr dirty="0" sz="2300" spc="-80">
                <a:solidFill>
                  <a:srgbClr val="464646"/>
                </a:solidFill>
                <a:latin typeface="Lucida Sans Unicode"/>
                <a:cs typeface="Lucida Sans Unicode"/>
              </a:rPr>
              <a:t>реальные</a:t>
            </a:r>
            <a:r>
              <a:rPr dirty="0" sz="2300" spc="-130">
                <a:solidFill>
                  <a:srgbClr val="464646"/>
                </a:solidFill>
                <a:latin typeface="Lucida Sans Unicode"/>
                <a:cs typeface="Lucida Sans Unicode"/>
              </a:rPr>
              <a:t> </a:t>
            </a:r>
            <a:r>
              <a:rPr dirty="0" sz="2300" spc="-195">
                <a:solidFill>
                  <a:srgbClr val="464646"/>
                </a:solidFill>
                <a:latin typeface="Lucida Sans Unicode"/>
                <a:cs typeface="Lucida Sans Unicode"/>
              </a:rPr>
              <a:t>oгpa</a:t>
            </a:r>
            <a:r>
              <a:rPr dirty="0" sz="2300" spc="-459">
                <a:solidFill>
                  <a:srgbClr val="464646"/>
                </a:solidFill>
                <a:latin typeface="Lucida Sans Unicode"/>
                <a:cs typeface="Lucida Sans Unicode"/>
              </a:rPr>
              <a:t> </a:t>
            </a:r>
            <a:r>
              <a:rPr dirty="0" sz="2300" spc="-70">
                <a:solidFill>
                  <a:srgbClr val="464646"/>
                </a:solidFill>
                <a:latin typeface="Lucida Sans Unicode"/>
                <a:cs typeface="Lucida Sans Unicode"/>
              </a:rPr>
              <a:t>ничения</a:t>
            </a:r>
            <a:r>
              <a:rPr dirty="0" sz="2300" spc="25">
                <a:solidFill>
                  <a:srgbClr val="464646"/>
                </a:solidFill>
                <a:latin typeface="Lucida Sans Unicode"/>
                <a:cs typeface="Lucida Sans Unicode"/>
              </a:rPr>
              <a:t> </a:t>
            </a:r>
            <a:r>
              <a:rPr dirty="0" sz="2300" spc="-50">
                <a:solidFill>
                  <a:srgbClr val="464646"/>
                </a:solidFill>
                <a:latin typeface="Lucida Sans Unicode"/>
                <a:cs typeface="Lucida Sans Unicode"/>
              </a:rPr>
              <a:t>и</a:t>
            </a:r>
            <a:endParaRPr sz="2300">
              <a:latin typeface="Lucida Sans Unicode"/>
              <a:cs typeface="Lucida Sans Unicode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9961286" y="7077116"/>
            <a:ext cx="5551170" cy="1229360"/>
          </a:xfrm>
          <a:prstGeom prst="rect">
            <a:avLst/>
          </a:prstGeom>
        </p:spPr>
        <p:txBody>
          <a:bodyPr wrap="square" lIns="0" tIns="9525" rIns="0" bIns="0" rtlCol="0" vert="horz">
            <a:spAutoFit/>
          </a:bodyPr>
          <a:lstStyle/>
          <a:p>
            <a:pPr marL="12700" marR="5080" indent="635">
              <a:lnSpc>
                <a:spcPct val="117700"/>
              </a:lnSpc>
              <a:spcBef>
                <a:spcPts val="75"/>
              </a:spcBef>
            </a:pPr>
            <a:r>
              <a:rPr dirty="0" sz="2150" spc="-10">
                <a:solidFill>
                  <a:srgbClr val="464646"/>
                </a:solidFill>
                <a:latin typeface="Lucida Sans Unicode"/>
                <a:cs typeface="Lucida Sans Unicode"/>
              </a:rPr>
              <a:t>сложное</a:t>
            </a:r>
            <a:r>
              <a:rPr dirty="0" sz="2150" spc="-120">
                <a:solidFill>
                  <a:srgbClr val="464646"/>
                </a:solidFill>
                <a:latin typeface="Lucida Sans Unicode"/>
                <a:cs typeface="Lucida Sans Unicode"/>
              </a:rPr>
              <a:t> </a:t>
            </a:r>
            <a:r>
              <a:rPr dirty="0" sz="2150" spc="-25">
                <a:solidFill>
                  <a:srgbClr val="464646"/>
                </a:solidFill>
                <a:latin typeface="Lucida Sans Unicode"/>
                <a:cs typeface="Lucida Sans Unicode"/>
              </a:rPr>
              <a:t>поведение</a:t>
            </a:r>
            <a:r>
              <a:rPr dirty="0" sz="2150" spc="-5">
                <a:solidFill>
                  <a:srgbClr val="464646"/>
                </a:solidFill>
                <a:latin typeface="Lucida Sans Unicode"/>
                <a:cs typeface="Lucida Sans Unicode"/>
              </a:rPr>
              <a:t> </a:t>
            </a:r>
            <a:r>
              <a:rPr dirty="0" sz="2150" spc="-10">
                <a:solidFill>
                  <a:srgbClr val="464646"/>
                </a:solidFill>
                <a:latin typeface="Lucida Sans Unicode"/>
                <a:cs typeface="Lucida Sans Unicode"/>
              </a:rPr>
              <a:t>объ</a:t>
            </a:r>
            <a:r>
              <a:rPr dirty="0" sz="2150" spc="-480">
                <a:solidFill>
                  <a:srgbClr val="464646"/>
                </a:solidFill>
                <a:latin typeface="Lucida Sans Unicode"/>
                <a:cs typeface="Lucida Sans Unicode"/>
              </a:rPr>
              <a:t> </a:t>
            </a:r>
            <a:r>
              <a:rPr dirty="0" sz="2150">
                <a:solidFill>
                  <a:srgbClr val="464646"/>
                </a:solidFill>
                <a:latin typeface="Lucida Sans Unicode"/>
                <a:cs typeface="Lucida Sans Unicode"/>
              </a:rPr>
              <a:t>ектов</a:t>
            </a:r>
            <a:r>
              <a:rPr dirty="0" sz="2150" spc="15">
                <a:solidFill>
                  <a:srgbClr val="464646"/>
                </a:solidFill>
                <a:latin typeface="Lucida Sans Unicode"/>
                <a:cs typeface="Lucida Sans Unicode"/>
              </a:rPr>
              <a:t> </a:t>
            </a:r>
            <a:r>
              <a:rPr dirty="0" sz="2150" spc="-75">
                <a:solidFill>
                  <a:srgbClr val="464646"/>
                </a:solidFill>
                <a:latin typeface="Lucida Sans Unicode"/>
                <a:cs typeface="Lucida Sans Unicode"/>
              </a:rPr>
              <a:t>упраВл</a:t>
            </a:r>
            <a:r>
              <a:rPr dirty="0" sz="2150" spc="-450">
                <a:solidFill>
                  <a:srgbClr val="464646"/>
                </a:solidFill>
                <a:latin typeface="Lucida Sans Unicode"/>
                <a:cs typeface="Lucida Sans Unicode"/>
              </a:rPr>
              <a:t> </a:t>
            </a:r>
            <a:r>
              <a:rPr dirty="0" sz="2150" spc="-305">
                <a:solidFill>
                  <a:srgbClr val="464646"/>
                </a:solidFill>
                <a:latin typeface="Lucida Sans Unicode"/>
                <a:cs typeface="Lucida Sans Unicode"/>
              </a:rPr>
              <a:t>Е'НИ </a:t>
            </a:r>
            <a:r>
              <a:rPr dirty="0" sz="2300" spc="-95">
                <a:solidFill>
                  <a:srgbClr val="464646"/>
                </a:solidFill>
                <a:latin typeface="Lucida Sans Unicode"/>
                <a:cs typeface="Lucida Sans Unicode"/>
              </a:rPr>
              <a:t>требуя</a:t>
            </a:r>
            <a:r>
              <a:rPr dirty="0" sz="2300" spc="-90">
                <a:solidFill>
                  <a:srgbClr val="464646"/>
                </a:solidFill>
                <a:latin typeface="Lucida Sans Unicode"/>
                <a:cs typeface="Lucida Sans Unicode"/>
              </a:rPr>
              <a:t> </a:t>
            </a:r>
            <a:r>
              <a:rPr dirty="0" sz="2300" spc="-165">
                <a:solidFill>
                  <a:srgbClr val="464646"/>
                </a:solidFill>
                <a:latin typeface="Lucida Sans Unicode"/>
                <a:cs typeface="Lucida Sans Unicode"/>
              </a:rPr>
              <a:t>специ</a:t>
            </a:r>
            <a:r>
              <a:rPr dirty="0" sz="2300" spc="-450">
                <a:solidFill>
                  <a:srgbClr val="464646"/>
                </a:solidFill>
                <a:latin typeface="Lucida Sans Unicode"/>
                <a:cs typeface="Lucida Sans Unicode"/>
              </a:rPr>
              <a:t> </a:t>
            </a:r>
            <a:r>
              <a:rPr dirty="0" sz="2300" spc="-135">
                <a:solidFill>
                  <a:srgbClr val="464646"/>
                </a:solidFill>
                <a:latin typeface="Lucida Sans Unicode"/>
                <a:cs typeface="Lucida Sans Unicode"/>
              </a:rPr>
              <a:t>альных</a:t>
            </a:r>
            <a:r>
              <a:rPr dirty="0" sz="2300" spc="-45">
                <a:solidFill>
                  <a:srgbClr val="464646"/>
                </a:solidFill>
                <a:latin typeface="Lucida Sans Unicode"/>
                <a:cs typeface="Lucida Sans Unicode"/>
              </a:rPr>
              <a:t> </a:t>
            </a:r>
            <a:r>
              <a:rPr dirty="0" sz="2300" spc="-150">
                <a:solidFill>
                  <a:srgbClr val="464646"/>
                </a:solidFill>
                <a:latin typeface="Lucida Sans Unicode"/>
                <a:cs typeface="Lucida Sans Unicode"/>
              </a:rPr>
              <a:t>методов</a:t>
            </a:r>
            <a:r>
              <a:rPr dirty="0" sz="2300" spc="-30">
                <a:solidFill>
                  <a:srgbClr val="464646"/>
                </a:solidFill>
                <a:latin typeface="Lucida Sans Unicode"/>
                <a:cs typeface="Lucida Sans Unicode"/>
              </a:rPr>
              <a:t> </a:t>
            </a:r>
            <a:r>
              <a:rPr dirty="0" sz="2300" spc="-85">
                <a:solidFill>
                  <a:srgbClr val="464646"/>
                </a:solidFill>
                <a:latin typeface="Lucida Sans Unicode"/>
                <a:cs typeface="Lucida Sans Unicode"/>
              </a:rPr>
              <a:t>анализа</a:t>
            </a:r>
            <a:r>
              <a:rPr dirty="0" sz="2300" spc="45">
                <a:solidFill>
                  <a:srgbClr val="464646"/>
                </a:solidFill>
                <a:latin typeface="Lucida Sans Unicode"/>
                <a:cs typeface="Lucida Sans Unicode"/>
              </a:rPr>
              <a:t> </a:t>
            </a:r>
            <a:r>
              <a:rPr dirty="0" sz="2300" spc="-50">
                <a:solidFill>
                  <a:srgbClr val="464646"/>
                </a:solidFill>
                <a:latin typeface="Lucida Sans Unicode"/>
                <a:cs typeface="Lucida Sans Unicode"/>
              </a:rPr>
              <a:t>и </a:t>
            </a:r>
            <a:r>
              <a:rPr dirty="0" sz="2300" spc="-10">
                <a:solidFill>
                  <a:srgbClr val="464646"/>
                </a:solidFill>
                <a:latin typeface="Lucida Sans Unicode"/>
                <a:cs typeface="Lucida Sans Unicode"/>
              </a:rPr>
              <a:t>синтеза.</a:t>
            </a:r>
            <a:endParaRPr sz="2300">
              <a:latin typeface="Lucida Sans Unicode"/>
              <a:cs typeface="Lucida Sans Unicode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15670021" y="7172325"/>
            <a:ext cx="60960" cy="3530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150" spc="-565">
                <a:solidFill>
                  <a:srgbClr val="464646"/>
                </a:solidFill>
                <a:latin typeface="Lucida Sans Unicode"/>
                <a:cs typeface="Lucida Sans Unicode"/>
              </a:rPr>
              <a:t>f</a:t>
            </a:r>
            <a:endParaRPr sz="2150">
              <a:latin typeface="Lucida Sans Unicode"/>
              <a:cs typeface="Lucida Sans Unicode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925830" y="2034539"/>
            <a:ext cx="5166360" cy="7246620"/>
          </a:xfrm>
          <a:prstGeom prst="rect">
            <a:avLst/>
          </a:prstGeom>
        </p:spPr>
      </p:pic>
      <p:pic>
        <p:nvPicPr>
          <p:cNvPr id="3" name="object 3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6526530" y="2034539"/>
            <a:ext cx="5166360" cy="7246620"/>
          </a:xfrm>
          <a:prstGeom prst="rect">
            <a:avLst/>
          </a:prstGeom>
        </p:spPr>
      </p:pic>
      <p:pic>
        <p:nvPicPr>
          <p:cNvPr id="4" name="object 4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2138659" y="2034539"/>
            <a:ext cx="5166359" cy="7246620"/>
          </a:xfrm>
          <a:prstGeom prst="rect">
            <a:avLst/>
          </a:prstGeom>
        </p:spPr>
      </p:pic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26670">
              <a:lnSpc>
                <a:spcPct val="100000"/>
              </a:lnSpc>
              <a:spcBef>
                <a:spcPts val="100"/>
              </a:spcBef>
            </a:pPr>
            <a:r>
              <a:rPr dirty="0" sz="5100"/>
              <a:t>Понятие</a:t>
            </a:r>
            <a:r>
              <a:rPr dirty="0" sz="5100" spc="-90"/>
              <a:t> </a:t>
            </a:r>
            <a:r>
              <a:rPr dirty="0" sz="5100"/>
              <a:t>и</a:t>
            </a:r>
            <a:r>
              <a:rPr dirty="0" sz="5100" spc="-250"/>
              <a:t> </a:t>
            </a:r>
            <a:r>
              <a:rPr dirty="0" sz="5100" spc="-105"/>
              <a:t>виды</a:t>
            </a:r>
            <a:r>
              <a:rPr dirty="0" sz="5100" spc="-120"/>
              <a:t> </a:t>
            </a:r>
            <a:r>
              <a:rPr dirty="0" sz="5100" spc="-10"/>
              <a:t>статических</a:t>
            </a:r>
            <a:r>
              <a:rPr dirty="0" sz="5100" spc="30"/>
              <a:t> </a:t>
            </a:r>
            <a:r>
              <a:rPr dirty="0" sz="5100" spc="-10"/>
              <a:t>характеристик</a:t>
            </a:r>
            <a:endParaRPr sz="5100"/>
          </a:p>
        </p:txBody>
      </p:sp>
      <p:sp>
        <p:nvSpPr>
          <p:cNvPr id="6" name="object 6" descr=""/>
          <p:cNvSpPr txBox="1"/>
          <p:nvPr/>
        </p:nvSpPr>
        <p:spPr>
          <a:xfrm>
            <a:off x="1927661" y="2499996"/>
            <a:ext cx="689610" cy="3911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400" spc="-10">
                <a:latin typeface="Calibri"/>
                <a:cs typeface="Calibri"/>
              </a:rPr>
              <a:t>FIRST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1252885" y="3162879"/>
            <a:ext cx="4382135" cy="3349625"/>
          </a:xfrm>
          <a:prstGeom prst="rect">
            <a:avLst/>
          </a:prstGeom>
        </p:spPr>
        <p:txBody>
          <a:bodyPr wrap="square" lIns="0" tIns="25400" rIns="0" bIns="0" rtlCol="0" vert="horz">
            <a:spAutoFit/>
          </a:bodyPr>
          <a:lstStyle/>
          <a:p>
            <a:pPr marL="45085" marR="30480" indent="-7620">
              <a:lnSpc>
                <a:spcPct val="120800"/>
              </a:lnSpc>
              <a:spcBef>
                <a:spcPts val="200"/>
              </a:spcBef>
            </a:pPr>
            <a:r>
              <a:rPr dirty="0" sz="2200">
                <a:latin typeface="Calibri"/>
                <a:cs typeface="Calibri"/>
              </a:rPr>
              <a:t>Передагочная</a:t>
            </a:r>
            <a:r>
              <a:rPr dirty="0" sz="2200" spc="315">
                <a:latin typeface="Calibri"/>
                <a:cs typeface="Calibri"/>
              </a:rPr>
              <a:t> </a:t>
            </a:r>
            <a:r>
              <a:rPr dirty="0" sz="2200" spc="40">
                <a:latin typeface="Calibri"/>
                <a:cs typeface="Calibri"/>
              </a:rPr>
              <a:t>харахгерисzиха </a:t>
            </a:r>
            <a:r>
              <a:rPr dirty="0" sz="2300" spc="50">
                <a:solidFill>
                  <a:srgbClr val="464646"/>
                </a:solidFill>
                <a:latin typeface="Calibri"/>
                <a:cs typeface="Calibri"/>
              </a:rPr>
              <a:t>Передаточ</a:t>
            </a:r>
            <a:r>
              <a:rPr dirty="0" sz="2300" spc="-260">
                <a:solidFill>
                  <a:srgbClr val="464646"/>
                </a:solidFill>
                <a:latin typeface="Calibri"/>
                <a:cs typeface="Calibri"/>
              </a:rPr>
              <a:t> </a:t>
            </a:r>
            <a:r>
              <a:rPr dirty="0" sz="2300" spc="95">
                <a:solidFill>
                  <a:srgbClr val="464646"/>
                </a:solidFill>
                <a:latin typeface="Calibri"/>
                <a:cs typeface="Calibri"/>
              </a:rPr>
              <a:t>ная</a:t>
            </a:r>
            <a:r>
              <a:rPr dirty="0" sz="2300" spc="229">
                <a:solidFill>
                  <a:srgbClr val="464646"/>
                </a:solidFill>
                <a:latin typeface="Calibri"/>
                <a:cs typeface="Calibri"/>
              </a:rPr>
              <a:t> </a:t>
            </a:r>
            <a:r>
              <a:rPr dirty="0" sz="2300" spc="95">
                <a:solidFill>
                  <a:srgbClr val="464646"/>
                </a:solidFill>
                <a:latin typeface="Calibri"/>
                <a:cs typeface="Calibri"/>
              </a:rPr>
              <a:t>характеристика </a:t>
            </a:r>
            <a:r>
              <a:rPr dirty="0" sz="2250" spc="85">
                <a:solidFill>
                  <a:srgbClr val="464646"/>
                </a:solidFill>
                <a:latin typeface="Calibri"/>
                <a:cs typeface="Calibri"/>
              </a:rPr>
              <a:t>отражает</a:t>
            </a:r>
            <a:r>
              <a:rPr dirty="0" sz="2250" spc="390">
                <a:solidFill>
                  <a:srgbClr val="464646"/>
                </a:solidFill>
                <a:latin typeface="Calibri"/>
                <a:cs typeface="Calibri"/>
              </a:rPr>
              <a:t> </a:t>
            </a:r>
            <a:r>
              <a:rPr dirty="0" sz="2250" spc="90">
                <a:solidFill>
                  <a:srgbClr val="464646"/>
                </a:solidFill>
                <a:latin typeface="Calibri"/>
                <a:cs typeface="Calibri"/>
              </a:rPr>
              <a:t>зависимость </a:t>
            </a:r>
            <a:r>
              <a:rPr dirty="0" sz="2250" spc="75">
                <a:solidFill>
                  <a:srgbClr val="464646"/>
                </a:solidFill>
                <a:latin typeface="Calibri"/>
                <a:cs typeface="Calibri"/>
              </a:rPr>
              <a:t>выходного</a:t>
            </a:r>
            <a:r>
              <a:rPr dirty="0" sz="2250" spc="290">
                <a:solidFill>
                  <a:srgbClr val="464646"/>
                </a:solidFill>
                <a:latin typeface="Calibri"/>
                <a:cs typeface="Calibri"/>
              </a:rPr>
              <a:t> </a:t>
            </a:r>
            <a:r>
              <a:rPr dirty="0" sz="2250" spc="70">
                <a:solidFill>
                  <a:srgbClr val="464646"/>
                </a:solidFill>
                <a:latin typeface="Calibri"/>
                <a:cs typeface="Calibri"/>
              </a:rPr>
              <a:t>си</a:t>
            </a:r>
            <a:r>
              <a:rPr dirty="0" sz="2250" spc="-290">
                <a:solidFill>
                  <a:srgbClr val="464646"/>
                </a:solidFill>
                <a:latin typeface="Calibri"/>
                <a:cs typeface="Calibri"/>
              </a:rPr>
              <a:t> </a:t>
            </a:r>
            <a:r>
              <a:rPr dirty="0" sz="2250" spc="114">
                <a:solidFill>
                  <a:srgbClr val="464646"/>
                </a:solidFill>
                <a:latin typeface="Calibri"/>
                <a:cs typeface="Calibri"/>
              </a:rPr>
              <a:t>гнала</a:t>
            </a:r>
            <a:r>
              <a:rPr dirty="0" sz="2250" spc="254">
                <a:solidFill>
                  <a:srgbClr val="464646"/>
                </a:solidFill>
                <a:latin typeface="Calibri"/>
                <a:cs typeface="Calibri"/>
              </a:rPr>
              <a:t> </a:t>
            </a:r>
            <a:r>
              <a:rPr dirty="0" sz="2250" spc="75">
                <a:solidFill>
                  <a:srgbClr val="464646"/>
                </a:solidFill>
                <a:latin typeface="Calibri"/>
                <a:cs typeface="Calibri"/>
              </a:rPr>
              <a:t>объекта </a:t>
            </a:r>
            <a:r>
              <a:rPr dirty="0" sz="2200" spc="135">
                <a:solidFill>
                  <a:srgbClr val="464646"/>
                </a:solidFill>
                <a:latin typeface="Calibri"/>
                <a:cs typeface="Calibri"/>
              </a:rPr>
              <a:t>управления</a:t>
            </a:r>
            <a:r>
              <a:rPr dirty="0" sz="2200" spc="320">
                <a:solidFill>
                  <a:srgbClr val="464646"/>
                </a:solidFill>
                <a:latin typeface="Calibri"/>
                <a:cs typeface="Calibri"/>
              </a:rPr>
              <a:t> </a:t>
            </a:r>
            <a:r>
              <a:rPr dirty="0" sz="2200" spc="114">
                <a:solidFill>
                  <a:srgbClr val="464646"/>
                </a:solidFill>
                <a:latin typeface="Calibri"/>
                <a:cs typeface="Calibri"/>
              </a:rPr>
              <a:t>от</a:t>
            </a:r>
            <a:r>
              <a:rPr dirty="0" sz="2200" spc="240">
                <a:solidFill>
                  <a:srgbClr val="464646"/>
                </a:solidFill>
                <a:latin typeface="Calibri"/>
                <a:cs typeface="Calibri"/>
              </a:rPr>
              <a:t> </a:t>
            </a:r>
            <a:r>
              <a:rPr dirty="0" sz="2200" spc="90">
                <a:solidFill>
                  <a:srgbClr val="464646"/>
                </a:solidFill>
                <a:latin typeface="Calibri"/>
                <a:cs typeface="Calibri"/>
              </a:rPr>
              <a:t>входного</a:t>
            </a:r>
            <a:r>
              <a:rPr dirty="0" sz="2200" spc="365">
                <a:solidFill>
                  <a:srgbClr val="464646"/>
                </a:solidFill>
                <a:latin typeface="Calibri"/>
                <a:cs typeface="Calibri"/>
              </a:rPr>
              <a:t> </a:t>
            </a:r>
            <a:r>
              <a:rPr dirty="0" sz="2200" spc="110">
                <a:solidFill>
                  <a:srgbClr val="464646"/>
                </a:solidFill>
                <a:latin typeface="Calibri"/>
                <a:cs typeface="Calibri"/>
              </a:rPr>
              <a:t>при </a:t>
            </a:r>
            <a:r>
              <a:rPr dirty="0" sz="2200" spc="150">
                <a:solidFill>
                  <a:srgbClr val="464646"/>
                </a:solidFill>
                <a:latin typeface="Calibri"/>
                <a:cs typeface="Calibri"/>
              </a:rPr>
              <a:t>установившемся</a:t>
            </a:r>
            <a:r>
              <a:rPr dirty="0" sz="2200" spc="95">
                <a:solidFill>
                  <a:srgbClr val="464646"/>
                </a:solidFill>
                <a:latin typeface="Calibri"/>
                <a:cs typeface="Calibri"/>
              </a:rPr>
              <a:t> </a:t>
            </a:r>
            <a:r>
              <a:rPr dirty="0" sz="2200">
                <a:solidFill>
                  <a:srgbClr val="464646"/>
                </a:solidFill>
                <a:latin typeface="Calibri"/>
                <a:cs typeface="Calibri"/>
              </a:rPr>
              <a:t>режим</a:t>
            </a:r>
            <a:r>
              <a:rPr dirty="0" sz="2200" spc="-114">
                <a:solidFill>
                  <a:srgbClr val="464646"/>
                </a:solidFill>
                <a:latin typeface="Calibri"/>
                <a:cs typeface="Calibri"/>
              </a:rPr>
              <a:t> </a:t>
            </a:r>
            <a:r>
              <a:rPr dirty="0" baseline="-6313" sz="3300" spc="-104">
                <a:solidFill>
                  <a:srgbClr val="464646"/>
                </a:solidFill>
                <a:latin typeface="Calibri"/>
                <a:cs typeface="Calibri"/>
              </a:rPr>
              <a:t>ef</a:t>
            </a:r>
            <a:r>
              <a:rPr dirty="0" baseline="-6313" sz="3300" spc="457">
                <a:solidFill>
                  <a:srgbClr val="464646"/>
                </a:solidFill>
                <a:latin typeface="Calibri"/>
                <a:cs typeface="Calibri"/>
              </a:rPr>
              <a:t> </a:t>
            </a:r>
            <a:r>
              <a:rPr dirty="0" sz="2200" spc="-25">
                <a:solidFill>
                  <a:srgbClr val="464646"/>
                </a:solidFill>
                <a:latin typeface="Calibri"/>
                <a:cs typeface="Calibri"/>
              </a:rPr>
              <a:t>что </a:t>
            </a:r>
            <a:r>
              <a:rPr dirty="0" sz="2300" spc="55">
                <a:solidFill>
                  <a:srgbClr val="464646"/>
                </a:solidFill>
                <a:latin typeface="Calibri"/>
                <a:cs typeface="Calibri"/>
              </a:rPr>
              <a:t>важно</a:t>
            </a:r>
            <a:r>
              <a:rPr dirty="0" sz="2300" spc="320">
                <a:solidFill>
                  <a:srgbClr val="464646"/>
                </a:solidFill>
                <a:latin typeface="Calibri"/>
                <a:cs typeface="Calibri"/>
              </a:rPr>
              <a:t> </a:t>
            </a:r>
            <a:r>
              <a:rPr dirty="0" sz="2300">
                <a:solidFill>
                  <a:srgbClr val="464646"/>
                </a:solidFill>
                <a:latin typeface="Calibri"/>
                <a:cs typeface="Calibri"/>
              </a:rPr>
              <a:t>для</a:t>
            </a:r>
            <a:r>
              <a:rPr dirty="0" sz="2300" spc="275">
                <a:solidFill>
                  <a:srgbClr val="464646"/>
                </a:solidFill>
                <a:latin typeface="Calibri"/>
                <a:cs typeface="Calibri"/>
              </a:rPr>
              <a:t> </a:t>
            </a:r>
            <a:r>
              <a:rPr dirty="0" sz="2300" spc="90">
                <a:solidFill>
                  <a:srgbClr val="464646"/>
                </a:solidFill>
                <a:latin typeface="Calibri"/>
                <a:cs typeface="Calibri"/>
              </a:rPr>
              <a:t>анализа</a:t>
            </a:r>
            <a:r>
              <a:rPr dirty="0" sz="2300" spc="204">
                <a:solidFill>
                  <a:srgbClr val="464646"/>
                </a:solidFill>
                <a:latin typeface="Calibri"/>
                <a:cs typeface="Calibri"/>
              </a:rPr>
              <a:t> </a:t>
            </a:r>
            <a:r>
              <a:rPr dirty="0" sz="2300" spc="90">
                <a:solidFill>
                  <a:srgbClr val="464646"/>
                </a:solidFill>
                <a:latin typeface="Calibri"/>
                <a:cs typeface="Calibri"/>
              </a:rPr>
              <a:t>статических </a:t>
            </a:r>
            <a:r>
              <a:rPr dirty="0" sz="2300" spc="60">
                <a:solidFill>
                  <a:srgbClr val="464646"/>
                </a:solidFill>
                <a:latin typeface="Calibri"/>
                <a:cs typeface="Calibri"/>
              </a:rPr>
              <a:t>свои</a:t>
            </a:r>
            <a:r>
              <a:rPr dirty="0" sz="2300" spc="-275">
                <a:solidFill>
                  <a:srgbClr val="464646"/>
                </a:solidFill>
                <a:latin typeface="Calibri"/>
                <a:cs typeface="Calibri"/>
              </a:rPr>
              <a:t> </a:t>
            </a:r>
            <a:r>
              <a:rPr dirty="0" sz="2300" spc="85">
                <a:solidFill>
                  <a:srgbClr val="464646"/>
                </a:solidFill>
                <a:latin typeface="Calibri"/>
                <a:cs typeface="Calibri"/>
              </a:rPr>
              <a:t>ств</a:t>
            </a:r>
            <a:r>
              <a:rPr dirty="0" sz="2300" spc="225">
                <a:solidFill>
                  <a:srgbClr val="464646"/>
                </a:solidFill>
                <a:latin typeface="Calibri"/>
                <a:cs typeface="Calibri"/>
              </a:rPr>
              <a:t> </a:t>
            </a:r>
            <a:r>
              <a:rPr dirty="0" sz="2300" spc="-10">
                <a:solidFill>
                  <a:srgbClr val="464646"/>
                </a:solidFill>
                <a:latin typeface="Calibri"/>
                <a:cs typeface="Calibri"/>
              </a:rPr>
              <a:t>систем.</a:t>
            </a:r>
            <a:endParaRPr sz="2300">
              <a:latin typeface="Calibri"/>
              <a:cs typeface="Calibri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7532622" y="2519046"/>
            <a:ext cx="1114425" cy="3683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250" spc="125">
                <a:latin typeface="Calibri"/>
                <a:cs typeface="Calibri"/>
              </a:rPr>
              <a:t>SECOND</a:t>
            </a:r>
            <a:endParaRPr sz="2250">
              <a:latin typeface="Calibri"/>
              <a:cs typeface="Calibri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6875664" y="3193414"/>
            <a:ext cx="4217035" cy="1262380"/>
          </a:xfrm>
          <a:prstGeom prst="rect">
            <a:avLst/>
          </a:prstGeom>
        </p:spPr>
        <p:txBody>
          <a:bodyPr wrap="square" lIns="0" tIns="104139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819"/>
              </a:spcBef>
            </a:pPr>
            <a:r>
              <a:rPr dirty="0" sz="1800" spc="95">
                <a:latin typeface="Calibri"/>
                <a:cs typeface="Calibri"/>
              </a:rPr>
              <a:t>Амплитудно-</a:t>
            </a:r>
            <a:r>
              <a:rPr dirty="0" sz="1800" spc="85">
                <a:latin typeface="Calibri"/>
                <a:cs typeface="Calibri"/>
              </a:rPr>
              <a:t>частотная</a:t>
            </a:r>
            <a:r>
              <a:rPr dirty="0" sz="1800" spc="20">
                <a:latin typeface="Calibri"/>
                <a:cs typeface="Calibri"/>
              </a:rPr>
              <a:t> </a:t>
            </a:r>
            <a:r>
              <a:rPr dirty="0" sz="1800" spc="65">
                <a:latin typeface="Calibri"/>
                <a:cs typeface="Calibri"/>
              </a:rPr>
              <a:t>характеристика</a:t>
            </a:r>
            <a:endParaRPr sz="1800">
              <a:latin typeface="Calibri"/>
              <a:cs typeface="Calibri"/>
            </a:endParaRPr>
          </a:p>
          <a:p>
            <a:pPr marL="22860">
              <a:lnSpc>
                <a:spcPct val="100000"/>
              </a:lnSpc>
              <a:spcBef>
                <a:spcPts val="900"/>
              </a:spcBef>
            </a:pPr>
            <a:r>
              <a:rPr dirty="0" sz="2250" spc="-135">
                <a:solidFill>
                  <a:srgbClr val="464646"/>
                </a:solidFill>
                <a:latin typeface="Calibri"/>
                <a:cs typeface="Calibri"/>
              </a:rPr>
              <a:t>Ам</a:t>
            </a:r>
            <a:r>
              <a:rPr dirty="0" sz="2250" spc="-245">
                <a:solidFill>
                  <a:srgbClr val="464646"/>
                </a:solidFill>
                <a:latin typeface="Calibri"/>
                <a:cs typeface="Calibri"/>
              </a:rPr>
              <a:t> </a:t>
            </a:r>
            <a:r>
              <a:rPr dirty="0" sz="2250" spc="65">
                <a:solidFill>
                  <a:srgbClr val="464646"/>
                </a:solidFill>
                <a:latin typeface="Calibri"/>
                <a:cs typeface="Calibri"/>
              </a:rPr>
              <a:t>плитудно—</a:t>
            </a:r>
            <a:r>
              <a:rPr dirty="0" sz="2250" spc="55">
                <a:solidFill>
                  <a:srgbClr val="464646"/>
                </a:solidFill>
                <a:latin typeface="Calibri"/>
                <a:cs typeface="Calibri"/>
              </a:rPr>
              <a:t>частот</a:t>
            </a:r>
            <a:r>
              <a:rPr dirty="0" sz="2250" spc="-265">
                <a:solidFill>
                  <a:srgbClr val="464646"/>
                </a:solidFill>
                <a:latin typeface="Calibri"/>
                <a:cs typeface="Calibri"/>
              </a:rPr>
              <a:t> </a:t>
            </a:r>
            <a:r>
              <a:rPr dirty="0" sz="2250" spc="70">
                <a:solidFill>
                  <a:srgbClr val="464646"/>
                </a:solidFill>
                <a:latin typeface="Calibri"/>
                <a:cs typeface="Calibri"/>
              </a:rPr>
              <a:t>ная</a:t>
            </a:r>
            <a:endParaRPr sz="2250">
              <a:latin typeface="Calibri"/>
              <a:cs typeface="Calibri"/>
            </a:endParaRPr>
          </a:p>
          <a:p>
            <a:pPr marL="21590">
              <a:lnSpc>
                <a:spcPct val="100000"/>
              </a:lnSpc>
              <a:spcBef>
                <a:spcPts val="440"/>
              </a:spcBef>
            </a:pPr>
            <a:r>
              <a:rPr dirty="0" sz="2350" spc="75">
                <a:solidFill>
                  <a:srgbClr val="464646"/>
                </a:solidFill>
                <a:latin typeface="Calibri"/>
                <a:cs typeface="Calibri"/>
              </a:rPr>
              <a:t>характеристика</a:t>
            </a:r>
            <a:r>
              <a:rPr dirty="0" sz="2350" spc="114">
                <a:solidFill>
                  <a:srgbClr val="464646"/>
                </a:solidFill>
                <a:latin typeface="Calibri"/>
                <a:cs typeface="Calibri"/>
              </a:rPr>
              <a:t> </a:t>
            </a:r>
            <a:r>
              <a:rPr dirty="0" sz="2350" spc="50">
                <a:solidFill>
                  <a:srgbClr val="464646"/>
                </a:solidFill>
                <a:latin typeface="Calibri"/>
                <a:cs typeface="Calibri"/>
              </a:rPr>
              <a:t>показывает</a:t>
            </a:r>
            <a:endParaRPr sz="2350">
              <a:latin typeface="Calibri"/>
              <a:cs typeface="Calibri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6880155" y="4502922"/>
            <a:ext cx="4149725" cy="2421890"/>
          </a:xfrm>
          <a:prstGeom prst="rect">
            <a:avLst/>
          </a:prstGeom>
        </p:spPr>
        <p:txBody>
          <a:bodyPr wrap="square" lIns="0" tIns="69215" rIns="0" bIns="0" rtlCol="0" vert="horz">
            <a:spAutoFit/>
          </a:bodyPr>
          <a:lstStyle/>
          <a:p>
            <a:pPr marL="26670">
              <a:lnSpc>
                <a:spcPct val="100000"/>
              </a:lnSpc>
              <a:spcBef>
                <a:spcPts val="545"/>
              </a:spcBef>
              <a:tabLst>
                <a:tab pos="2960370" algn="l"/>
              </a:tabLst>
            </a:pPr>
            <a:r>
              <a:rPr dirty="0" sz="1750" spc="50">
                <a:solidFill>
                  <a:srgbClr val="464646"/>
                </a:solidFill>
                <a:latin typeface="Calibri"/>
                <a:cs typeface="Calibri"/>
              </a:rPr>
              <a:t>ЗА</a:t>
            </a:r>
            <a:r>
              <a:rPr dirty="0" sz="1750" spc="-100">
                <a:solidFill>
                  <a:srgbClr val="464646"/>
                </a:solidFill>
                <a:latin typeface="Calibri"/>
                <a:cs typeface="Calibri"/>
              </a:rPr>
              <a:t> </a:t>
            </a:r>
            <a:r>
              <a:rPr dirty="0" sz="1750" spc="55">
                <a:solidFill>
                  <a:srgbClr val="464646"/>
                </a:solidFill>
                <a:latin typeface="Calibri"/>
                <a:cs typeface="Calibri"/>
              </a:rPr>
              <a:t>В</a:t>
            </a:r>
            <a:r>
              <a:rPr dirty="0" sz="1750" spc="-145">
                <a:solidFill>
                  <a:srgbClr val="464646"/>
                </a:solidFill>
                <a:latin typeface="Calibri"/>
                <a:cs typeface="Calibri"/>
              </a:rPr>
              <a:t> </a:t>
            </a:r>
            <a:r>
              <a:rPr dirty="0" sz="1750" spc="-25">
                <a:solidFill>
                  <a:srgbClr val="464646"/>
                </a:solidFill>
                <a:latin typeface="Calibri"/>
                <a:cs typeface="Calibri"/>
              </a:rPr>
              <a:t>МСИ</a:t>
            </a:r>
            <a:r>
              <a:rPr dirty="0" sz="1750" spc="-170">
                <a:solidFill>
                  <a:srgbClr val="464646"/>
                </a:solidFill>
                <a:latin typeface="Calibri"/>
                <a:cs typeface="Calibri"/>
              </a:rPr>
              <a:t> </a:t>
            </a:r>
            <a:r>
              <a:rPr dirty="0" sz="1750" spc="-195">
                <a:solidFill>
                  <a:srgbClr val="464646"/>
                </a:solidFill>
                <a:latin typeface="Calibri"/>
                <a:cs typeface="Calibri"/>
              </a:rPr>
              <a:t>М</a:t>
            </a:r>
            <a:r>
              <a:rPr dirty="0" sz="1750" spc="-120">
                <a:solidFill>
                  <a:srgbClr val="464646"/>
                </a:solidFill>
                <a:latin typeface="Calibri"/>
                <a:cs typeface="Calibri"/>
              </a:rPr>
              <a:t> </a:t>
            </a:r>
            <a:r>
              <a:rPr dirty="0" sz="1750" spc="130">
                <a:solidFill>
                  <a:srgbClr val="464646"/>
                </a:solidFill>
                <a:latin typeface="Calibri"/>
                <a:cs typeface="Calibri"/>
              </a:rPr>
              <a:t>OCTb</a:t>
            </a:r>
            <a:r>
              <a:rPr dirty="0" sz="1750" spc="245">
                <a:solidFill>
                  <a:srgbClr val="464646"/>
                </a:solidFill>
                <a:latin typeface="Calibri"/>
                <a:cs typeface="Calibri"/>
              </a:rPr>
              <a:t> </a:t>
            </a:r>
            <a:r>
              <a:rPr dirty="0" sz="1750" spc="-260">
                <a:solidFill>
                  <a:srgbClr val="464646"/>
                </a:solidFill>
                <a:latin typeface="Calibri"/>
                <a:cs typeface="Calibri"/>
              </a:rPr>
              <a:t>Q</a:t>
            </a:r>
            <a:r>
              <a:rPr dirty="0" sz="1750" spc="-120">
                <a:solidFill>
                  <a:srgbClr val="464646"/>
                </a:solidFill>
                <a:latin typeface="Calibri"/>
                <a:cs typeface="Calibri"/>
              </a:rPr>
              <a:t> </a:t>
            </a:r>
            <a:r>
              <a:rPr dirty="0" sz="1750" spc="-195">
                <a:solidFill>
                  <a:srgbClr val="464646"/>
                </a:solidFill>
                <a:latin typeface="Calibri"/>
                <a:cs typeface="Calibri"/>
              </a:rPr>
              <a:t>М</a:t>
            </a:r>
            <a:r>
              <a:rPr dirty="0" sz="1750" spc="-185">
                <a:solidFill>
                  <a:srgbClr val="464646"/>
                </a:solidFill>
                <a:latin typeface="Calibri"/>
                <a:cs typeface="Calibri"/>
              </a:rPr>
              <a:t> </a:t>
            </a:r>
            <a:r>
              <a:rPr dirty="0" sz="1750" spc="-25">
                <a:solidFill>
                  <a:srgbClr val="464646"/>
                </a:solidFill>
                <a:latin typeface="Calibri"/>
                <a:cs typeface="Calibri"/>
              </a:rPr>
              <a:t>ПЛ</a:t>
            </a:r>
            <a:r>
              <a:rPr dirty="0" sz="1750" spc="275">
                <a:solidFill>
                  <a:srgbClr val="464646"/>
                </a:solidFill>
                <a:latin typeface="Calibri"/>
                <a:cs typeface="Calibri"/>
              </a:rPr>
              <a:t> </a:t>
            </a:r>
            <a:r>
              <a:rPr dirty="0" sz="1750" spc="-25">
                <a:solidFill>
                  <a:srgbClr val="464646"/>
                </a:solidFill>
                <a:latin typeface="Calibri"/>
                <a:cs typeface="Calibri"/>
              </a:rPr>
              <a:t>ИТ</a:t>
            </a:r>
            <a:r>
              <a:rPr dirty="0" sz="1750">
                <a:solidFill>
                  <a:srgbClr val="464646"/>
                </a:solidFill>
                <a:latin typeface="Calibri"/>
                <a:cs typeface="Calibri"/>
              </a:rPr>
              <a:t>	</a:t>
            </a:r>
            <a:r>
              <a:rPr dirty="0" sz="1750" spc="-25">
                <a:solidFill>
                  <a:srgbClr val="464646"/>
                </a:solidFill>
                <a:latin typeface="Calibri"/>
                <a:cs typeface="Calibri"/>
              </a:rPr>
              <a:t>ДЫ</a:t>
            </a:r>
            <a:endParaRPr sz="1750">
              <a:latin typeface="Calibri"/>
              <a:cs typeface="Calibri"/>
            </a:endParaRPr>
          </a:p>
          <a:p>
            <a:pPr marL="12700" marR="5080">
              <a:lnSpc>
                <a:spcPct val="116799"/>
              </a:lnSpc>
              <a:spcBef>
                <a:spcPts val="130"/>
              </a:spcBef>
            </a:pPr>
            <a:r>
              <a:rPr dirty="0" sz="2300">
                <a:solidFill>
                  <a:srgbClr val="464646"/>
                </a:solidFill>
                <a:latin typeface="Calibri"/>
                <a:cs typeface="Calibri"/>
              </a:rPr>
              <a:t>выходного</a:t>
            </a:r>
            <a:r>
              <a:rPr dirty="0" sz="2300" spc="495">
                <a:solidFill>
                  <a:srgbClr val="464646"/>
                </a:solidFill>
                <a:latin typeface="Calibri"/>
                <a:cs typeface="Calibri"/>
              </a:rPr>
              <a:t> </a:t>
            </a:r>
            <a:r>
              <a:rPr dirty="0" sz="2300" spc="110">
                <a:solidFill>
                  <a:srgbClr val="464646"/>
                </a:solidFill>
                <a:latin typeface="Calibri"/>
                <a:cs typeface="Calibri"/>
              </a:rPr>
              <a:t>сигнал</a:t>
            </a:r>
            <a:r>
              <a:rPr dirty="0" sz="2300" spc="110">
                <a:solidFill>
                  <a:srgbClr val="545454"/>
                </a:solidFill>
                <a:latin typeface="Calibri"/>
                <a:cs typeface="Calibri"/>
              </a:rPr>
              <a:t>а</a:t>
            </a:r>
            <a:r>
              <a:rPr dirty="0" sz="2300" spc="254">
                <a:solidFill>
                  <a:srgbClr val="545454"/>
                </a:solidFill>
                <a:latin typeface="Calibri"/>
                <a:cs typeface="Calibri"/>
              </a:rPr>
              <a:t> </a:t>
            </a:r>
            <a:r>
              <a:rPr dirty="0" sz="2300" spc="65">
                <a:solidFill>
                  <a:srgbClr val="464646"/>
                </a:solidFill>
                <a:latin typeface="Calibri"/>
                <a:cs typeface="Calibri"/>
              </a:rPr>
              <a:t>объекта</a:t>
            </a:r>
            <a:r>
              <a:rPr dirty="0" sz="2300" spc="370">
                <a:solidFill>
                  <a:srgbClr val="464646"/>
                </a:solidFill>
                <a:latin typeface="Calibri"/>
                <a:cs typeface="Calibri"/>
              </a:rPr>
              <a:t> </a:t>
            </a:r>
            <a:r>
              <a:rPr dirty="0" sz="2300" spc="40">
                <a:solidFill>
                  <a:srgbClr val="464646"/>
                </a:solidFill>
                <a:latin typeface="Calibri"/>
                <a:cs typeface="Calibri"/>
              </a:rPr>
              <a:t>от </a:t>
            </a:r>
            <a:r>
              <a:rPr dirty="0" sz="2250" spc="-40">
                <a:solidFill>
                  <a:srgbClr val="5D5D5D"/>
                </a:solidFill>
                <a:latin typeface="Calibri"/>
                <a:cs typeface="Calibri"/>
              </a:rPr>
              <a:t>ч</a:t>
            </a:r>
            <a:r>
              <a:rPr dirty="0" sz="2250" spc="-305">
                <a:solidFill>
                  <a:srgbClr val="5D5D5D"/>
                </a:solidFill>
                <a:latin typeface="Calibri"/>
                <a:cs typeface="Calibri"/>
              </a:rPr>
              <a:t> </a:t>
            </a:r>
            <a:r>
              <a:rPr dirty="0" sz="2250" spc="95">
                <a:solidFill>
                  <a:srgbClr val="464646"/>
                </a:solidFill>
                <a:latin typeface="Calibri"/>
                <a:cs typeface="Calibri"/>
              </a:rPr>
              <a:t>астоты</a:t>
            </a:r>
            <a:r>
              <a:rPr dirty="0" sz="2250" spc="350">
                <a:solidFill>
                  <a:srgbClr val="464646"/>
                </a:solidFill>
                <a:latin typeface="Calibri"/>
                <a:cs typeface="Calibri"/>
              </a:rPr>
              <a:t> </a:t>
            </a:r>
            <a:r>
              <a:rPr dirty="0" sz="2250" spc="60">
                <a:solidFill>
                  <a:srgbClr val="464646"/>
                </a:solidFill>
                <a:latin typeface="Calibri"/>
                <a:cs typeface="Calibri"/>
              </a:rPr>
              <a:t>входного</a:t>
            </a:r>
            <a:r>
              <a:rPr dirty="0" sz="2250" spc="370">
                <a:solidFill>
                  <a:srgbClr val="464646"/>
                </a:solidFill>
                <a:latin typeface="Calibri"/>
                <a:cs typeface="Calibri"/>
              </a:rPr>
              <a:t> </a:t>
            </a:r>
            <a:r>
              <a:rPr dirty="0" sz="2250" spc="60">
                <a:solidFill>
                  <a:srgbClr val="464646"/>
                </a:solidFill>
                <a:latin typeface="Calibri"/>
                <a:cs typeface="Calibri"/>
              </a:rPr>
              <a:t>сигнал*f</a:t>
            </a:r>
            <a:r>
              <a:rPr dirty="0" sz="2250" spc="365">
                <a:solidFill>
                  <a:srgbClr val="464646"/>
                </a:solidFill>
                <a:latin typeface="Calibri"/>
                <a:cs typeface="Calibri"/>
              </a:rPr>
              <a:t> </a:t>
            </a:r>
            <a:r>
              <a:rPr dirty="0" sz="2250" spc="-25">
                <a:solidFill>
                  <a:srgbClr val="464646"/>
                </a:solidFill>
                <a:latin typeface="Calibri"/>
                <a:cs typeface="Calibri"/>
              </a:rPr>
              <a:t>что </a:t>
            </a:r>
            <a:r>
              <a:rPr dirty="0" sz="2350">
                <a:solidFill>
                  <a:srgbClr val="464646"/>
                </a:solidFill>
                <a:latin typeface="Calibri"/>
                <a:cs typeface="Calibri"/>
              </a:rPr>
              <a:t>важно</a:t>
            </a:r>
            <a:r>
              <a:rPr dirty="0" sz="2350" spc="350">
                <a:solidFill>
                  <a:srgbClr val="464646"/>
                </a:solidFill>
                <a:latin typeface="Calibri"/>
                <a:cs typeface="Calibri"/>
              </a:rPr>
              <a:t> </a:t>
            </a:r>
            <a:r>
              <a:rPr dirty="0" sz="2350">
                <a:solidFill>
                  <a:srgbClr val="464646"/>
                </a:solidFill>
                <a:latin typeface="Calibri"/>
                <a:cs typeface="Calibri"/>
              </a:rPr>
              <a:t>для</a:t>
            </a:r>
            <a:r>
              <a:rPr dirty="0" sz="2350" spc="235">
                <a:solidFill>
                  <a:srgbClr val="464646"/>
                </a:solidFill>
                <a:latin typeface="Calibri"/>
                <a:cs typeface="Calibri"/>
              </a:rPr>
              <a:t> </a:t>
            </a:r>
            <a:r>
              <a:rPr dirty="0" sz="2350" spc="-10">
                <a:solidFill>
                  <a:srgbClr val="707070"/>
                </a:solidFill>
                <a:latin typeface="Calibri"/>
                <a:cs typeface="Calibri"/>
              </a:rPr>
              <a:t>о</a:t>
            </a:r>
            <a:r>
              <a:rPr dirty="0" sz="2350" spc="-10">
                <a:solidFill>
                  <a:srgbClr val="464646"/>
                </a:solidFill>
                <a:latin typeface="Calibri"/>
                <a:cs typeface="Calibri"/>
              </a:rPr>
              <a:t>ценки </a:t>
            </a:r>
            <a:r>
              <a:rPr dirty="0" sz="2350" spc="50">
                <a:solidFill>
                  <a:srgbClr val="464646"/>
                </a:solidFill>
                <a:latin typeface="Calibri"/>
                <a:cs typeface="Calibri"/>
              </a:rPr>
              <a:t>стабильности</a:t>
            </a:r>
            <a:r>
              <a:rPr dirty="0" sz="2350" spc="380">
                <a:solidFill>
                  <a:srgbClr val="464646"/>
                </a:solidFill>
                <a:latin typeface="Calibri"/>
                <a:cs typeface="Calibri"/>
              </a:rPr>
              <a:t> </a:t>
            </a:r>
            <a:r>
              <a:rPr dirty="0" sz="2350" spc="60">
                <a:solidFill>
                  <a:srgbClr val="464646"/>
                </a:solidFill>
                <a:latin typeface="Calibri"/>
                <a:cs typeface="Calibri"/>
              </a:rPr>
              <a:t>и</a:t>
            </a:r>
            <a:r>
              <a:rPr dirty="0" sz="2350" spc="110">
                <a:solidFill>
                  <a:srgbClr val="464646"/>
                </a:solidFill>
                <a:latin typeface="Calibri"/>
                <a:cs typeface="Calibri"/>
              </a:rPr>
              <a:t> </a:t>
            </a:r>
            <a:r>
              <a:rPr dirty="0" sz="2350" spc="65">
                <a:solidFill>
                  <a:srgbClr val="464646"/>
                </a:solidFill>
                <a:latin typeface="Calibri"/>
                <a:cs typeface="Calibri"/>
              </a:rPr>
              <a:t>качества</a:t>
            </a:r>
            <a:endParaRPr sz="2350">
              <a:latin typeface="Calibri"/>
              <a:cs typeface="Calibri"/>
            </a:endParaRPr>
          </a:p>
          <a:p>
            <a:pPr marL="18415">
              <a:lnSpc>
                <a:spcPct val="100000"/>
              </a:lnSpc>
              <a:spcBef>
                <a:spcPts val="420"/>
              </a:spcBef>
            </a:pPr>
            <a:r>
              <a:rPr dirty="0" sz="2350" spc="-10">
                <a:solidFill>
                  <a:srgbClr val="464646"/>
                </a:solidFill>
                <a:latin typeface="Calibri"/>
                <a:cs typeface="Calibri"/>
              </a:rPr>
              <a:t>управления.</a:t>
            </a:r>
            <a:endParaRPr sz="2350">
              <a:latin typeface="Calibri"/>
              <a:cs typeface="Calibri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13141045" y="2506346"/>
            <a:ext cx="784860" cy="3835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350" spc="-10">
                <a:latin typeface="Calibri"/>
                <a:cs typeface="Calibri"/>
              </a:rPr>
              <a:t>THIRD</a:t>
            </a:r>
            <a:endParaRPr sz="2350">
              <a:latin typeface="Calibri"/>
              <a:cs typeface="Calibri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12492169" y="3218262"/>
            <a:ext cx="4323080" cy="3679825"/>
          </a:xfrm>
          <a:prstGeom prst="rect">
            <a:avLst/>
          </a:prstGeom>
        </p:spPr>
        <p:txBody>
          <a:bodyPr wrap="square" lIns="0" tIns="793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625"/>
              </a:spcBef>
            </a:pPr>
            <a:r>
              <a:rPr dirty="0" sz="1800" spc="70">
                <a:latin typeface="Calibri"/>
                <a:cs typeface="Calibri"/>
              </a:rPr>
              <a:t>Статическая</a:t>
            </a:r>
            <a:r>
              <a:rPr dirty="0" sz="1800" spc="235">
                <a:latin typeface="Calibri"/>
                <a:cs typeface="Calibri"/>
              </a:rPr>
              <a:t> </a:t>
            </a:r>
            <a:r>
              <a:rPr dirty="0" sz="1800">
                <a:latin typeface="Calibri"/>
                <a:cs typeface="Calibri"/>
              </a:rPr>
              <a:t>ошибка</a:t>
            </a:r>
            <a:r>
              <a:rPr dirty="0" sz="1800" spc="220">
                <a:latin typeface="Calibri"/>
                <a:cs typeface="Calibri"/>
              </a:rPr>
              <a:t> </a:t>
            </a:r>
            <a:r>
              <a:rPr dirty="0" sz="1800">
                <a:latin typeface="Calibri"/>
                <a:cs typeface="Calibri"/>
              </a:rPr>
              <a:t>и</a:t>
            </a:r>
            <a:r>
              <a:rPr dirty="0" sz="1800" spc="215">
                <a:latin typeface="Calibri"/>
                <a:cs typeface="Calibri"/>
              </a:rPr>
              <a:t> </a:t>
            </a:r>
            <a:r>
              <a:rPr dirty="0" sz="1800" spc="60">
                <a:latin typeface="Calibri"/>
                <a:cs typeface="Calibri"/>
              </a:rPr>
              <a:t>точность</a:t>
            </a:r>
            <a:r>
              <a:rPr dirty="0" sz="1800" spc="345">
                <a:latin typeface="Calibri"/>
                <a:cs typeface="Calibri"/>
              </a:rPr>
              <a:t> </a:t>
            </a:r>
            <a:r>
              <a:rPr dirty="0" sz="1800" spc="-10">
                <a:latin typeface="Calibri"/>
                <a:cs typeface="Calibri"/>
              </a:rPr>
              <a:t>системы</a:t>
            </a:r>
            <a:endParaRPr sz="1800">
              <a:latin typeface="Calibri"/>
              <a:cs typeface="Calibri"/>
            </a:endParaRPr>
          </a:p>
          <a:p>
            <a:pPr marL="18415" marR="35560" indent="1905">
              <a:lnSpc>
                <a:spcPct val="117400"/>
              </a:lnSpc>
              <a:spcBef>
                <a:spcPts val="190"/>
              </a:spcBef>
            </a:pPr>
            <a:r>
              <a:rPr dirty="0" sz="2300" spc="80">
                <a:solidFill>
                  <a:srgbClr val="464646"/>
                </a:solidFill>
                <a:latin typeface="Calibri"/>
                <a:cs typeface="Calibri"/>
              </a:rPr>
              <a:t>Стати</a:t>
            </a:r>
            <a:r>
              <a:rPr dirty="0" sz="2300" spc="-235">
                <a:solidFill>
                  <a:srgbClr val="464646"/>
                </a:solidFill>
                <a:latin typeface="Calibri"/>
                <a:cs typeface="Calibri"/>
              </a:rPr>
              <a:t> </a:t>
            </a:r>
            <a:r>
              <a:rPr dirty="0" sz="2300" spc="70">
                <a:solidFill>
                  <a:srgbClr val="464646"/>
                </a:solidFill>
                <a:latin typeface="Calibri"/>
                <a:cs typeface="Calibri"/>
              </a:rPr>
              <a:t>ческая</a:t>
            </a:r>
            <a:r>
              <a:rPr dirty="0" sz="2300" spc="295">
                <a:solidFill>
                  <a:srgbClr val="464646"/>
                </a:solidFill>
                <a:latin typeface="Calibri"/>
                <a:cs typeface="Calibri"/>
              </a:rPr>
              <a:t> </a:t>
            </a:r>
            <a:r>
              <a:rPr dirty="0" sz="2300" spc="75">
                <a:solidFill>
                  <a:srgbClr val="464646"/>
                </a:solidFill>
                <a:latin typeface="Calibri"/>
                <a:cs typeface="Calibri"/>
              </a:rPr>
              <a:t>ошибка</a:t>
            </a:r>
            <a:r>
              <a:rPr dirty="0" sz="2300" spc="260">
                <a:solidFill>
                  <a:srgbClr val="464646"/>
                </a:solidFill>
                <a:latin typeface="Calibri"/>
                <a:cs typeface="Calibri"/>
              </a:rPr>
              <a:t> </a:t>
            </a:r>
            <a:r>
              <a:rPr dirty="0" sz="2300" spc="-365">
                <a:solidFill>
                  <a:srgbClr val="464646"/>
                </a:solidFill>
                <a:latin typeface="Calibri"/>
                <a:cs typeface="Calibri"/>
              </a:rPr>
              <a:t>—</a:t>
            </a:r>
            <a:r>
              <a:rPr dirty="0" sz="2300">
                <a:solidFill>
                  <a:srgbClr val="464646"/>
                </a:solidFill>
                <a:latin typeface="Calibri"/>
                <a:cs typeface="Calibri"/>
              </a:rPr>
              <a:t> </a:t>
            </a:r>
            <a:r>
              <a:rPr dirty="0" sz="2350">
                <a:solidFill>
                  <a:srgbClr val="464646"/>
                </a:solidFill>
                <a:latin typeface="Calibri"/>
                <a:cs typeface="Calibri"/>
              </a:rPr>
              <a:t>отклонение</a:t>
            </a:r>
            <a:r>
              <a:rPr dirty="0" sz="2350" spc="509">
                <a:solidFill>
                  <a:srgbClr val="464646"/>
                </a:solidFill>
                <a:latin typeface="Calibri"/>
                <a:cs typeface="Calibri"/>
              </a:rPr>
              <a:t> </a:t>
            </a:r>
            <a:r>
              <a:rPr dirty="0" sz="2350">
                <a:solidFill>
                  <a:srgbClr val="464646"/>
                </a:solidFill>
                <a:latin typeface="Calibri"/>
                <a:cs typeface="Calibri"/>
              </a:rPr>
              <a:t>выходного</a:t>
            </a:r>
            <a:r>
              <a:rPr dirty="0" sz="2350" spc="100">
                <a:solidFill>
                  <a:srgbClr val="464646"/>
                </a:solidFill>
                <a:latin typeface="Calibri"/>
                <a:cs typeface="Calibri"/>
              </a:rPr>
              <a:t>  </a:t>
            </a:r>
            <a:r>
              <a:rPr dirty="0" sz="2350" spc="45">
                <a:solidFill>
                  <a:srgbClr val="464646"/>
                </a:solidFill>
                <a:latin typeface="Calibri"/>
                <a:cs typeface="Calibri"/>
              </a:rPr>
              <a:t>сигнали </a:t>
            </a:r>
            <a:r>
              <a:rPr dirty="0" sz="2250">
                <a:solidFill>
                  <a:srgbClr val="464646"/>
                </a:solidFill>
                <a:latin typeface="Calibri"/>
                <a:cs typeface="Calibri"/>
              </a:rPr>
              <a:t>от</a:t>
            </a:r>
            <a:r>
              <a:rPr dirty="0" sz="2250" spc="285">
                <a:solidFill>
                  <a:srgbClr val="464646"/>
                </a:solidFill>
                <a:latin typeface="Calibri"/>
                <a:cs typeface="Calibri"/>
              </a:rPr>
              <a:t> </a:t>
            </a:r>
            <a:r>
              <a:rPr dirty="0" sz="2250" spc="100">
                <a:solidFill>
                  <a:srgbClr val="464646"/>
                </a:solidFill>
                <a:latin typeface="Calibri"/>
                <a:cs typeface="Calibri"/>
              </a:rPr>
              <a:t>заданно</a:t>
            </a:r>
            <a:r>
              <a:rPr dirty="0" sz="2250" spc="-280">
                <a:solidFill>
                  <a:srgbClr val="464646"/>
                </a:solidFill>
                <a:latin typeface="Calibri"/>
                <a:cs typeface="Calibri"/>
              </a:rPr>
              <a:t> </a:t>
            </a:r>
            <a:r>
              <a:rPr dirty="0" sz="2250">
                <a:solidFill>
                  <a:srgbClr val="464646"/>
                </a:solidFill>
                <a:latin typeface="Calibri"/>
                <a:cs typeface="Calibri"/>
              </a:rPr>
              <a:t>го</a:t>
            </a:r>
            <a:r>
              <a:rPr dirty="0" sz="2250" spc="280">
                <a:solidFill>
                  <a:srgbClr val="464646"/>
                </a:solidFill>
                <a:latin typeface="Calibri"/>
                <a:cs typeface="Calibri"/>
              </a:rPr>
              <a:t> </a:t>
            </a:r>
            <a:r>
              <a:rPr dirty="0" sz="2250" spc="105">
                <a:solidFill>
                  <a:srgbClr val="464646"/>
                </a:solidFill>
                <a:latin typeface="Calibri"/>
                <a:cs typeface="Calibri"/>
              </a:rPr>
              <a:t>значения</a:t>
            </a:r>
            <a:r>
              <a:rPr dirty="0" sz="2250" spc="395">
                <a:solidFill>
                  <a:srgbClr val="464646"/>
                </a:solidFill>
                <a:latin typeface="Calibri"/>
                <a:cs typeface="Calibri"/>
              </a:rPr>
              <a:t> </a:t>
            </a:r>
            <a:r>
              <a:rPr dirty="0" sz="2250" spc="70">
                <a:solidFill>
                  <a:srgbClr val="464646"/>
                </a:solidFill>
                <a:latin typeface="Calibri"/>
                <a:cs typeface="Calibri"/>
              </a:rPr>
              <a:t>при </a:t>
            </a:r>
            <a:r>
              <a:rPr dirty="0" sz="2300" spc="65">
                <a:solidFill>
                  <a:srgbClr val="464646"/>
                </a:solidFill>
                <a:latin typeface="Calibri"/>
                <a:cs typeface="Calibri"/>
              </a:rPr>
              <a:t>установившем</a:t>
            </a:r>
            <a:r>
              <a:rPr dirty="0" sz="2300" spc="-65">
                <a:solidFill>
                  <a:srgbClr val="464646"/>
                </a:solidFill>
                <a:latin typeface="Calibri"/>
                <a:cs typeface="Calibri"/>
              </a:rPr>
              <a:t> </a:t>
            </a:r>
            <a:r>
              <a:rPr dirty="0" sz="2300">
                <a:solidFill>
                  <a:srgbClr val="464646"/>
                </a:solidFill>
                <a:latin typeface="Calibri"/>
                <a:cs typeface="Calibri"/>
              </a:rPr>
              <a:t>ся</a:t>
            </a:r>
            <a:r>
              <a:rPr dirty="0" sz="2300" spc="275">
                <a:solidFill>
                  <a:srgbClr val="464646"/>
                </a:solidFill>
                <a:latin typeface="Calibri"/>
                <a:cs typeface="Calibri"/>
              </a:rPr>
              <a:t> </a:t>
            </a:r>
            <a:r>
              <a:rPr dirty="0" sz="2300">
                <a:solidFill>
                  <a:srgbClr val="464646"/>
                </a:solidFill>
                <a:latin typeface="Calibri"/>
                <a:cs typeface="Calibri"/>
              </a:rPr>
              <a:t>режи</a:t>
            </a:r>
            <a:r>
              <a:rPr dirty="0" sz="2300" spc="-210">
                <a:solidFill>
                  <a:srgbClr val="464646"/>
                </a:solidFill>
                <a:latin typeface="Calibri"/>
                <a:cs typeface="Calibri"/>
              </a:rPr>
              <a:t> </a:t>
            </a:r>
            <a:r>
              <a:rPr dirty="0" sz="2300" spc="-25">
                <a:solidFill>
                  <a:srgbClr val="464646"/>
                </a:solidFill>
                <a:latin typeface="Calibri"/>
                <a:cs typeface="Calibri"/>
              </a:rPr>
              <a:t>ме</a:t>
            </a:r>
            <a:endParaRPr sz="2300">
              <a:latin typeface="Calibri"/>
              <a:cs typeface="Calibri"/>
            </a:endParaRPr>
          </a:p>
          <a:p>
            <a:pPr marL="12700" marR="340995" indent="8255">
              <a:lnSpc>
                <a:spcPts val="3240"/>
              </a:lnSpc>
              <a:spcBef>
                <a:spcPts val="80"/>
              </a:spcBef>
              <a:tabLst>
                <a:tab pos="1965960" algn="l"/>
              </a:tabLst>
            </a:pPr>
            <a:r>
              <a:rPr dirty="0" sz="2300" spc="70">
                <a:solidFill>
                  <a:srgbClr val="464646"/>
                </a:solidFill>
                <a:latin typeface="Calibri"/>
                <a:cs typeface="Calibri"/>
              </a:rPr>
              <a:t>Точность</a:t>
            </a:r>
            <a:r>
              <a:rPr dirty="0" sz="2300" spc="515">
                <a:solidFill>
                  <a:srgbClr val="464646"/>
                </a:solidFill>
                <a:latin typeface="Calibri"/>
                <a:cs typeface="Calibri"/>
              </a:rPr>
              <a:t> </a:t>
            </a:r>
            <a:r>
              <a:rPr dirty="0" sz="2300">
                <a:solidFill>
                  <a:srgbClr val="464646"/>
                </a:solidFill>
                <a:latin typeface="Calibri"/>
                <a:cs typeface="Calibri"/>
              </a:rPr>
              <a:t>систем</a:t>
            </a:r>
            <a:r>
              <a:rPr dirty="0" sz="2300" spc="-195">
                <a:solidFill>
                  <a:srgbClr val="464646"/>
                </a:solidFill>
                <a:latin typeface="Calibri"/>
                <a:cs typeface="Calibri"/>
              </a:rPr>
              <a:t> </a:t>
            </a:r>
            <a:r>
              <a:rPr dirty="0" sz="2300" spc="-25">
                <a:solidFill>
                  <a:srgbClr val="464646"/>
                </a:solidFill>
                <a:latin typeface="Calibri"/>
                <a:cs typeface="Calibri"/>
              </a:rPr>
              <a:t>ьі </a:t>
            </a:r>
            <a:r>
              <a:rPr dirty="0" sz="2250" spc="60">
                <a:solidFill>
                  <a:srgbClr val="464646"/>
                </a:solidFill>
                <a:latin typeface="Calibri"/>
                <a:cs typeface="Calibri"/>
              </a:rPr>
              <a:t>определяется</a:t>
            </a:r>
            <a:r>
              <a:rPr dirty="0" sz="2250">
                <a:solidFill>
                  <a:srgbClr val="464646"/>
                </a:solidFill>
                <a:latin typeface="Calibri"/>
                <a:cs typeface="Calibri"/>
              </a:rPr>
              <a:t>	</a:t>
            </a:r>
            <a:r>
              <a:rPr dirty="0" sz="2250" spc="50">
                <a:solidFill>
                  <a:srgbClr val="464646"/>
                </a:solidFill>
                <a:latin typeface="Calibri"/>
                <a:cs typeface="Calibri"/>
              </a:rPr>
              <a:t>мини</a:t>
            </a:r>
            <a:r>
              <a:rPr dirty="0" sz="2250" spc="-300">
                <a:solidFill>
                  <a:srgbClr val="464646"/>
                </a:solidFill>
                <a:latin typeface="Calibri"/>
                <a:cs typeface="Calibri"/>
              </a:rPr>
              <a:t> </a:t>
            </a:r>
            <a:r>
              <a:rPr dirty="0" sz="2250" spc="60">
                <a:solidFill>
                  <a:srgbClr val="464646"/>
                </a:solidFill>
                <a:latin typeface="Calibri"/>
                <a:cs typeface="Calibri"/>
              </a:rPr>
              <a:t>мизациеи </a:t>
            </a:r>
            <a:r>
              <a:rPr dirty="0" sz="2300">
                <a:solidFill>
                  <a:srgbClr val="464646"/>
                </a:solidFill>
                <a:latin typeface="Calibri"/>
                <a:cs typeface="Calibri"/>
              </a:rPr>
              <a:t>это</a:t>
            </a:r>
            <a:r>
              <a:rPr dirty="0" sz="2300" spc="-275">
                <a:solidFill>
                  <a:srgbClr val="464646"/>
                </a:solidFill>
                <a:latin typeface="Calibri"/>
                <a:cs typeface="Calibri"/>
              </a:rPr>
              <a:t> </a:t>
            </a:r>
            <a:r>
              <a:rPr dirty="0" sz="2300">
                <a:solidFill>
                  <a:srgbClr val="464646"/>
                </a:solidFill>
                <a:latin typeface="Calibri"/>
                <a:cs typeface="Calibri"/>
              </a:rPr>
              <a:t>й</a:t>
            </a:r>
            <a:r>
              <a:rPr dirty="0" sz="2300" spc="165">
                <a:solidFill>
                  <a:srgbClr val="464646"/>
                </a:solidFill>
                <a:latin typeface="Calibri"/>
                <a:cs typeface="Calibri"/>
              </a:rPr>
              <a:t> </a:t>
            </a:r>
            <a:r>
              <a:rPr dirty="0" sz="2300" spc="60">
                <a:solidFill>
                  <a:srgbClr val="464646"/>
                </a:solidFill>
                <a:latin typeface="Calibri"/>
                <a:cs typeface="Calibri"/>
              </a:rPr>
              <a:t>ошиб</a:t>
            </a:r>
            <a:r>
              <a:rPr dirty="0" sz="2300" spc="-260">
                <a:solidFill>
                  <a:srgbClr val="464646"/>
                </a:solidFill>
                <a:latin typeface="Calibri"/>
                <a:cs typeface="Calibri"/>
              </a:rPr>
              <a:t> </a:t>
            </a:r>
            <a:r>
              <a:rPr dirty="0" sz="2300">
                <a:solidFill>
                  <a:srgbClr val="464646"/>
                </a:solidFill>
                <a:latin typeface="Calibri"/>
                <a:cs typeface="Calibri"/>
              </a:rPr>
              <a:t>ки</a:t>
            </a:r>
            <a:r>
              <a:rPr dirty="0" sz="2300" spc="254">
                <a:solidFill>
                  <a:srgbClr val="464646"/>
                </a:solidFill>
                <a:latin typeface="Calibri"/>
                <a:cs typeface="Calibri"/>
              </a:rPr>
              <a:t> </a:t>
            </a:r>
            <a:r>
              <a:rPr dirty="0" sz="2300" spc="-45">
                <a:solidFill>
                  <a:srgbClr val="464646"/>
                </a:solidFill>
                <a:latin typeface="Calibri"/>
                <a:cs typeface="Calibri"/>
              </a:rPr>
              <a:t>дл</a:t>
            </a:r>
            <a:r>
              <a:rPr dirty="0" sz="2300" spc="-254">
                <a:solidFill>
                  <a:srgbClr val="464646"/>
                </a:solidFill>
                <a:latin typeface="Calibri"/>
                <a:cs typeface="Calibri"/>
              </a:rPr>
              <a:t> </a:t>
            </a:r>
            <a:r>
              <a:rPr dirty="0" sz="2300">
                <a:solidFill>
                  <a:srgbClr val="464646"/>
                </a:solidFill>
                <a:latin typeface="Calibri"/>
                <a:cs typeface="Calibri"/>
              </a:rPr>
              <a:t>я</a:t>
            </a:r>
            <a:r>
              <a:rPr dirty="0" sz="2300" spc="290">
                <a:solidFill>
                  <a:srgbClr val="464646"/>
                </a:solidFill>
                <a:latin typeface="Calibri"/>
                <a:cs typeface="Calibri"/>
              </a:rPr>
              <a:t> </a:t>
            </a:r>
            <a:r>
              <a:rPr dirty="0" sz="2300" spc="70">
                <a:solidFill>
                  <a:srgbClr val="464646"/>
                </a:solidFill>
                <a:latin typeface="Calibri"/>
                <a:cs typeface="Calibri"/>
              </a:rPr>
              <a:t>повышени</a:t>
            </a:r>
            <a:r>
              <a:rPr dirty="0" sz="2300" spc="-275">
                <a:solidFill>
                  <a:srgbClr val="464646"/>
                </a:solidFill>
                <a:latin typeface="Calibri"/>
                <a:cs typeface="Calibri"/>
              </a:rPr>
              <a:t> </a:t>
            </a:r>
            <a:r>
              <a:rPr dirty="0" sz="2300" spc="-50">
                <a:solidFill>
                  <a:srgbClr val="464646"/>
                </a:solidFill>
                <a:latin typeface="Calibri"/>
                <a:cs typeface="Calibri"/>
              </a:rPr>
              <a:t>я </a:t>
            </a:r>
            <a:r>
              <a:rPr dirty="0" sz="2200" spc="120">
                <a:solidFill>
                  <a:srgbClr val="464646"/>
                </a:solidFill>
                <a:latin typeface="Calibri"/>
                <a:cs typeface="Calibri"/>
              </a:rPr>
              <a:t>надежности</a:t>
            </a:r>
            <a:r>
              <a:rPr dirty="0" sz="2200" spc="445">
                <a:solidFill>
                  <a:srgbClr val="464646"/>
                </a:solidFill>
                <a:latin typeface="Calibri"/>
                <a:cs typeface="Calibri"/>
              </a:rPr>
              <a:t> </a:t>
            </a:r>
            <a:r>
              <a:rPr dirty="0" sz="2200" spc="100">
                <a:solidFill>
                  <a:srgbClr val="464646"/>
                </a:solidFill>
                <a:latin typeface="Calibri"/>
                <a:cs typeface="Calibri"/>
              </a:rPr>
              <a:t>управл</a:t>
            </a:r>
            <a:r>
              <a:rPr dirty="0" sz="2200" spc="-170">
                <a:solidFill>
                  <a:srgbClr val="464646"/>
                </a:solidFill>
                <a:latin typeface="Calibri"/>
                <a:cs typeface="Calibri"/>
              </a:rPr>
              <a:t> </a:t>
            </a:r>
            <a:r>
              <a:rPr dirty="0" sz="2200" spc="75">
                <a:solidFill>
                  <a:srgbClr val="464646"/>
                </a:solidFill>
                <a:latin typeface="Calibri"/>
                <a:cs typeface="Calibri"/>
              </a:rPr>
              <a:t>ения.</a:t>
            </a:r>
            <a:endParaRPr sz="2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165860" y="2846071"/>
            <a:ext cx="662940" cy="1371600"/>
          </a:xfrm>
          <a:prstGeom prst="rect">
            <a:avLst/>
          </a:prstGeom>
        </p:spPr>
      </p:pic>
      <p:pic>
        <p:nvPicPr>
          <p:cNvPr id="3" name="object 3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9212580" y="2846071"/>
            <a:ext cx="651509" cy="1371600"/>
          </a:xfrm>
          <a:prstGeom prst="rect">
            <a:avLst/>
          </a:prstGeom>
        </p:spPr>
      </p:pic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-35"/>
              <a:t>Анализ</a:t>
            </a:r>
            <a:r>
              <a:rPr dirty="0" spc="-200"/>
              <a:t> </a:t>
            </a:r>
            <a:r>
              <a:rPr dirty="0" spc="-20"/>
              <a:t>статических</a:t>
            </a:r>
            <a:r>
              <a:rPr dirty="0" spc="-235"/>
              <a:t> </a:t>
            </a:r>
            <a:r>
              <a:rPr dirty="0" spc="-30"/>
              <a:t>характеристик</a:t>
            </a:r>
          </a:p>
        </p:txBody>
      </p:sp>
      <p:sp>
        <p:nvSpPr>
          <p:cNvPr id="5" name="object 5" descr=""/>
          <p:cNvSpPr txBox="1"/>
          <p:nvPr/>
        </p:nvSpPr>
        <p:spPr>
          <a:xfrm>
            <a:off x="1145001" y="4240261"/>
            <a:ext cx="6736715" cy="2649220"/>
          </a:xfrm>
          <a:prstGeom prst="rect">
            <a:avLst/>
          </a:prstGeom>
        </p:spPr>
        <p:txBody>
          <a:bodyPr wrap="square" lIns="0" tIns="15303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205"/>
              </a:spcBef>
            </a:pPr>
            <a:r>
              <a:rPr dirty="0" sz="2350" spc="-75">
                <a:latin typeface="Cambria"/>
                <a:cs typeface="Cambria"/>
              </a:rPr>
              <a:t>Методы</a:t>
            </a:r>
            <a:r>
              <a:rPr dirty="0" sz="2350" spc="85">
                <a:latin typeface="Cambria"/>
                <a:cs typeface="Cambria"/>
              </a:rPr>
              <a:t> </a:t>
            </a:r>
            <a:r>
              <a:rPr dirty="0" sz="2350" spc="-20">
                <a:latin typeface="Cambria"/>
                <a:cs typeface="Cambria"/>
              </a:rPr>
              <a:t>построения</a:t>
            </a:r>
            <a:r>
              <a:rPr dirty="0" sz="2350" spc="105">
                <a:latin typeface="Cambria"/>
                <a:cs typeface="Cambria"/>
              </a:rPr>
              <a:t> </a:t>
            </a:r>
            <a:r>
              <a:rPr dirty="0" sz="2350" spc="-10">
                <a:latin typeface="Cambria"/>
                <a:cs typeface="Cambria"/>
              </a:rPr>
              <a:t>характеристик</a:t>
            </a:r>
            <a:endParaRPr sz="2350">
              <a:latin typeface="Cambria"/>
              <a:cs typeface="Cambria"/>
            </a:endParaRPr>
          </a:p>
          <a:p>
            <a:pPr marL="51435" marR="114300" indent="-1905">
              <a:lnSpc>
                <a:spcPct val="120900"/>
              </a:lnSpc>
              <a:spcBef>
                <a:spcPts val="495"/>
              </a:spcBef>
            </a:pPr>
            <a:r>
              <a:rPr dirty="0" sz="2250" spc="-40">
                <a:solidFill>
                  <a:srgbClr val="464646"/>
                </a:solidFill>
                <a:latin typeface="Cambria"/>
                <a:cs typeface="Cambria"/>
              </a:rPr>
              <a:t>Методы</a:t>
            </a:r>
            <a:r>
              <a:rPr dirty="0" sz="2250" spc="335">
                <a:solidFill>
                  <a:srgbClr val="464646"/>
                </a:solidFill>
                <a:latin typeface="Cambria"/>
                <a:cs typeface="Cambria"/>
              </a:rPr>
              <a:t> </a:t>
            </a:r>
            <a:r>
              <a:rPr dirty="0" sz="2250" spc="-200">
                <a:solidFill>
                  <a:srgbClr val="464646"/>
                </a:solidFill>
                <a:latin typeface="Cambria"/>
                <a:cs typeface="Cambria"/>
              </a:rPr>
              <a:t>п</a:t>
            </a:r>
            <a:r>
              <a:rPr dirty="0" sz="2250" spc="-235">
                <a:solidFill>
                  <a:srgbClr val="464646"/>
                </a:solidFill>
                <a:latin typeface="Cambria"/>
                <a:cs typeface="Cambria"/>
              </a:rPr>
              <a:t> </a:t>
            </a:r>
            <a:r>
              <a:rPr dirty="0" sz="2250">
                <a:solidFill>
                  <a:srgbClr val="464646"/>
                </a:solidFill>
                <a:latin typeface="Cambria"/>
                <a:cs typeface="Cambria"/>
              </a:rPr>
              <a:t>остроения</a:t>
            </a:r>
            <a:r>
              <a:rPr dirty="0" sz="2250" spc="305">
                <a:solidFill>
                  <a:srgbClr val="464646"/>
                </a:solidFill>
                <a:latin typeface="Cambria"/>
                <a:cs typeface="Cambria"/>
              </a:rPr>
              <a:t> </a:t>
            </a:r>
            <a:r>
              <a:rPr dirty="0" sz="2250">
                <a:solidFill>
                  <a:srgbClr val="464646"/>
                </a:solidFill>
                <a:latin typeface="Cambria"/>
                <a:cs typeface="Cambria"/>
              </a:rPr>
              <a:t>статических</a:t>
            </a:r>
            <a:r>
              <a:rPr dirty="0" sz="2250" spc="395">
                <a:solidFill>
                  <a:srgbClr val="464646"/>
                </a:solidFill>
                <a:latin typeface="Cambria"/>
                <a:cs typeface="Cambria"/>
              </a:rPr>
              <a:t> </a:t>
            </a:r>
            <a:r>
              <a:rPr dirty="0" sz="2250" spc="-10">
                <a:solidFill>
                  <a:srgbClr val="464646"/>
                </a:solidFill>
                <a:latin typeface="Cambria"/>
                <a:cs typeface="Cambria"/>
              </a:rPr>
              <a:t>характеристик </a:t>
            </a:r>
            <a:r>
              <a:rPr dirty="0" sz="2250" spc="-110">
                <a:solidFill>
                  <a:srgbClr val="464646"/>
                </a:solidFill>
                <a:latin typeface="Cambria"/>
                <a:cs typeface="Cambria"/>
              </a:rPr>
              <a:t>вкл</a:t>
            </a:r>
            <a:r>
              <a:rPr dirty="0" sz="2250" spc="-200">
                <a:solidFill>
                  <a:srgbClr val="464646"/>
                </a:solidFill>
                <a:latin typeface="Cambria"/>
                <a:cs typeface="Cambria"/>
              </a:rPr>
              <a:t> </a:t>
            </a:r>
            <a:r>
              <a:rPr dirty="0" sz="2250" spc="-140">
                <a:solidFill>
                  <a:srgbClr val="464646"/>
                </a:solidFill>
                <a:latin typeface="Cambria"/>
                <a:cs typeface="Cambria"/>
              </a:rPr>
              <a:t>юч</a:t>
            </a:r>
            <a:r>
              <a:rPr dirty="0" sz="2250" spc="-185">
                <a:solidFill>
                  <a:srgbClr val="464646"/>
                </a:solidFill>
                <a:latin typeface="Cambria"/>
                <a:cs typeface="Cambria"/>
              </a:rPr>
              <a:t> </a:t>
            </a:r>
            <a:r>
              <a:rPr dirty="0" sz="2250" spc="-204">
                <a:solidFill>
                  <a:srgbClr val="464646"/>
                </a:solidFill>
                <a:latin typeface="Cambria"/>
                <a:cs typeface="Cambria"/>
              </a:rPr>
              <a:t>а</a:t>
            </a:r>
            <a:r>
              <a:rPr dirty="0" sz="2250" spc="-180">
                <a:solidFill>
                  <a:srgbClr val="464646"/>
                </a:solidFill>
                <a:latin typeface="Cambria"/>
                <a:cs typeface="Cambria"/>
              </a:rPr>
              <a:t> </a:t>
            </a:r>
            <a:r>
              <a:rPr dirty="0" sz="2250">
                <a:solidFill>
                  <a:srgbClr val="464646"/>
                </a:solidFill>
                <a:latin typeface="Cambria"/>
                <a:cs typeface="Cambria"/>
              </a:rPr>
              <a:t>ют</a:t>
            </a:r>
            <a:r>
              <a:rPr dirty="0" sz="2250" spc="155">
                <a:solidFill>
                  <a:srgbClr val="464646"/>
                </a:solidFill>
                <a:latin typeface="Cambria"/>
                <a:cs typeface="Cambria"/>
              </a:rPr>
              <a:t> </a:t>
            </a:r>
            <a:r>
              <a:rPr dirty="0" sz="2250">
                <a:solidFill>
                  <a:srgbClr val="464646"/>
                </a:solidFill>
                <a:latin typeface="Cambria"/>
                <a:cs typeface="Cambria"/>
              </a:rPr>
              <a:t>эксперим</a:t>
            </a:r>
            <a:r>
              <a:rPr dirty="0" sz="2250" spc="-80">
                <a:solidFill>
                  <a:srgbClr val="464646"/>
                </a:solidFill>
                <a:latin typeface="Cambria"/>
                <a:cs typeface="Cambria"/>
              </a:rPr>
              <a:t> </a:t>
            </a:r>
            <a:r>
              <a:rPr dirty="0" sz="2250" spc="-45">
                <a:solidFill>
                  <a:srgbClr val="464646"/>
                </a:solidFill>
                <a:latin typeface="Cambria"/>
                <a:cs typeface="Cambria"/>
              </a:rPr>
              <a:t>ентал</a:t>
            </a:r>
            <a:r>
              <a:rPr dirty="0" sz="2250" spc="-190">
                <a:solidFill>
                  <a:srgbClr val="464646"/>
                </a:solidFill>
                <a:latin typeface="Cambria"/>
                <a:cs typeface="Cambria"/>
              </a:rPr>
              <a:t> </a:t>
            </a:r>
            <a:r>
              <a:rPr dirty="0" sz="2250" spc="-110">
                <a:solidFill>
                  <a:srgbClr val="464646"/>
                </a:solidFill>
                <a:latin typeface="Cambria"/>
                <a:cs typeface="Cambria"/>
              </a:rPr>
              <a:t>ьны</a:t>
            </a:r>
            <a:r>
              <a:rPr dirty="0" sz="2250" spc="-185">
                <a:solidFill>
                  <a:srgbClr val="464646"/>
                </a:solidFill>
                <a:latin typeface="Cambria"/>
                <a:cs typeface="Cambria"/>
              </a:rPr>
              <a:t> </a:t>
            </a:r>
            <a:r>
              <a:rPr dirty="0" sz="2250" spc="-265">
                <a:solidFill>
                  <a:srgbClr val="464646"/>
                </a:solidFill>
                <a:latin typeface="Cambria"/>
                <a:cs typeface="Cambria"/>
              </a:rPr>
              <a:t>й</a:t>
            </a:r>
            <a:r>
              <a:rPr dirty="0" sz="2250" spc="320">
                <a:solidFill>
                  <a:srgbClr val="464646"/>
                </a:solidFill>
                <a:latin typeface="Cambria"/>
                <a:cs typeface="Cambria"/>
              </a:rPr>
              <a:t> </a:t>
            </a:r>
            <a:r>
              <a:rPr dirty="0" sz="2250" spc="-265">
                <a:solidFill>
                  <a:srgbClr val="464646"/>
                </a:solidFill>
                <a:latin typeface="Cambria"/>
                <a:cs typeface="Cambria"/>
              </a:rPr>
              <a:t>и</a:t>
            </a:r>
            <a:r>
              <a:rPr dirty="0" sz="2250" spc="350">
                <a:solidFill>
                  <a:srgbClr val="464646"/>
                </a:solidFill>
                <a:latin typeface="Cambria"/>
                <a:cs typeface="Cambria"/>
              </a:rPr>
              <a:t> </a:t>
            </a:r>
            <a:r>
              <a:rPr dirty="0" sz="2250" spc="-70">
                <a:solidFill>
                  <a:srgbClr val="464646"/>
                </a:solidFill>
                <a:latin typeface="Cambria"/>
                <a:cs typeface="Cambria"/>
              </a:rPr>
              <a:t>ан</a:t>
            </a:r>
            <a:r>
              <a:rPr dirty="0" sz="2250" spc="-220">
                <a:solidFill>
                  <a:srgbClr val="464646"/>
                </a:solidFill>
                <a:latin typeface="Cambria"/>
                <a:cs typeface="Cambria"/>
              </a:rPr>
              <a:t> </a:t>
            </a:r>
            <a:r>
              <a:rPr dirty="0" sz="2250" spc="-50">
                <a:solidFill>
                  <a:srgbClr val="464646"/>
                </a:solidFill>
                <a:latin typeface="Cambria"/>
                <a:cs typeface="Cambria"/>
              </a:rPr>
              <a:t>алитич</a:t>
            </a:r>
            <a:r>
              <a:rPr dirty="0" sz="2250" spc="-165">
                <a:solidFill>
                  <a:srgbClr val="464646"/>
                </a:solidFill>
                <a:latin typeface="Cambria"/>
                <a:cs typeface="Cambria"/>
              </a:rPr>
              <a:t> </a:t>
            </a:r>
            <a:r>
              <a:rPr dirty="0" sz="2250" spc="-10">
                <a:solidFill>
                  <a:srgbClr val="464646"/>
                </a:solidFill>
                <a:latin typeface="Cambria"/>
                <a:cs typeface="Cambria"/>
              </a:rPr>
              <a:t>ескии </a:t>
            </a:r>
            <a:r>
              <a:rPr dirty="0" baseline="1262" sz="3300" spc="112">
                <a:solidFill>
                  <a:srgbClr val="464646"/>
                </a:solidFill>
                <a:latin typeface="Cambria"/>
                <a:cs typeface="Cambria"/>
              </a:rPr>
              <a:t>подход</a:t>
            </a:r>
            <a:r>
              <a:rPr dirty="0" baseline="-6313" sz="3300" spc="112">
                <a:solidFill>
                  <a:srgbClr val="464646"/>
                </a:solidFill>
                <a:latin typeface="Cambria"/>
                <a:cs typeface="Cambria"/>
              </a:rPr>
              <a:t>ыf</a:t>
            </a:r>
            <a:r>
              <a:rPr dirty="0" sz="2200" spc="75">
                <a:solidFill>
                  <a:srgbClr val="464646"/>
                </a:solidFill>
                <a:latin typeface="Cambria"/>
                <a:cs typeface="Cambria"/>
              </a:rPr>
              <a:t>обеспечивая</a:t>
            </a:r>
            <a:r>
              <a:rPr dirty="0" sz="2200" spc="385">
                <a:solidFill>
                  <a:srgbClr val="464646"/>
                </a:solidFill>
                <a:latin typeface="Cambria"/>
                <a:cs typeface="Cambria"/>
              </a:rPr>
              <a:t> </a:t>
            </a:r>
            <a:r>
              <a:rPr dirty="0" sz="2200" spc="-10">
                <a:solidFill>
                  <a:srgbClr val="464646"/>
                </a:solidFill>
                <a:latin typeface="Cambria"/>
                <a:cs typeface="Cambria"/>
              </a:rPr>
              <a:t>точ</a:t>
            </a:r>
            <a:r>
              <a:rPr dirty="0" sz="2200" spc="-200">
                <a:solidFill>
                  <a:srgbClr val="464646"/>
                </a:solidFill>
                <a:latin typeface="Cambria"/>
                <a:cs typeface="Cambria"/>
              </a:rPr>
              <a:t> </a:t>
            </a:r>
            <a:r>
              <a:rPr dirty="0" sz="2200">
                <a:solidFill>
                  <a:srgbClr val="464646"/>
                </a:solidFill>
                <a:latin typeface="Cambria"/>
                <a:cs typeface="Cambria"/>
              </a:rPr>
              <a:t>ное</a:t>
            </a:r>
            <a:r>
              <a:rPr dirty="0" sz="2200" spc="325">
                <a:solidFill>
                  <a:srgbClr val="464646"/>
                </a:solidFill>
                <a:latin typeface="Cambria"/>
                <a:cs typeface="Cambria"/>
              </a:rPr>
              <a:t> </a:t>
            </a:r>
            <a:r>
              <a:rPr dirty="0" sz="2200" spc="40">
                <a:solidFill>
                  <a:srgbClr val="464646"/>
                </a:solidFill>
                <a:latin typeface="Cambria"/>
                <a:cs typeface="Cambria"/>
              </a:rPr>
              <a:t>определение</a:t>
            </a:r>
            <a:endParaRPr sz="2200">
              <a:latin typeface="Cambria"/>
              <a:cs typeface="Cambria"/>
            </a:endParaRPr>
          </a:p>
          <a:p>
            <a:pPr marL="51435" marR="30480" indent="-8255">
              <a:lnSpc>
                <a:spcPct val="117400"/>
              </a:lnSpc>
              <a:spcBef>
                <a:spcPts val="20"/>
              </a:spcBef>
            </a:pPr>
            <a:r>
              <a:rPr dirty="0" sz="2300" spc="-55">
                <a:solidFill>
                  <a:srgbClr val="464646"/>
                </a:solidFill>
                <a:latin typeface="Cambria"/>
                <a:cs typeface="Cambria"/>
              </a:rPr>
              <a:t>за</a:t>
            </a:r>
            <a:r>
              <a:rPr dirty="0" sz="2300" spc="-195">
                <a:solidFill>
                  <a:srgbClr val="464646"/>
                </a:solidFill>
                <a:latin typeface="Cambria"/>
                <a:cs typeface="Cambria"/>
              </a:rPr>
              <a:t> </a:t>
            </a:r>
            <a:r>
              <a:rPr dirty="0" sz="2300" spc="-190">
                <a:solidFill>
                  <a:srgbClr val="464646"/>
                </a:solidFill>
                <a:latin typeface="Cambria"/>
                <a:cs typeface="Cambria"/>
              </a:rPr>
              <a:t>ви</a:t>
            </a:r>
            <a:r>
              <a:rPr dirty="0" sz="2300" spc="-215">
                <a:solidFill>
                  <a:srgbClr val="464646"/>
                </a:solidFill>
                <a:latin typeface="Cambria"/>
                <a:cs typeface="Cambria"/>
              </a:rPr>
              <a:t> </a:t>
            </a:r>
            <a:r>
              <a:rPr dirty="0" sz="2300" spc="-80">
                <a:solidFill>
                  <a:srgbClr val="464646"/>
                </a:solidFill>
                <a:latin typeface="Cambria"/>
                <a:cs typeface="Cambria"/>
              </a:rPr>
              <a:t>си</a:t>
            </a:r>
            <a:r>
              <a:rPr dirty="0" sz="2300" spc="-240">
                <a:solidFill>
                  <a:srgbClr val="464646"/>
                </a:solidFill>
                <a:latin typeface="Cambria"/>
                <a:cs typeface="Cambria"/>
              </a:rPr>
              <a:t> </a:t>
            </a:r>
            <a:r>
              <a:rPr dirty="0" sz="2300" spc="-10">
                <a:solidFill>
                  <a:srgbClr val="464646"/>
                </a:solidFill>
                <a:latin typeface="Cambria"/>
                <a:cs typeface="Cambria"/>
              </a:rPr>
              <a:t>мости</a:t>
            </a:r>
            <a:r>
              <a:rPr dirty="0" sz="2300" spc="55">
                <a:solidFill>
                  <a:srgbClr val="464646"/>
                </a:solidFill>
                <a:latin typeface="Cambria"/>
                <a:cs typeface="Cambria"/>
              </a:rPr>
              <a:t> </a:t>
            </a:r>
            <a:r>
              <a:rPr dirty="0" sz="2300" spc="-30">
                <a:solidFill>
                  <a:srgbClr val="464646"/>
                </a:solidFill>
                <a:latin typeface="Cambria"/>
                <a:cs typeface="Cambria"/>
              </a:rPr>
              <a:t>выходного</a:t>
            </a:r>
            <a:r>
              <a:rPr dirty="0" sz="2300" spc="175">
                <a:solidFill>
                  <a:srgbClr val="464646"/>
                </a:solidFill>
                <a:latin typeface="Cambria"/>
                <a:cs typeface="Cambria"/>
              </a:rPr>
              <a:t> </a:t>
            </a:r>
            <a:r>
              <a:rPr dirty="0" sz="2300" spc="-80">
                <a:solidFill>
                  <a:srgbClr val="464646"/>
                </a:solidFill>
                <a:latin typeface="Cambria"/>
                <a:cs typeface="Cambria"/>
              </a:rPr>
              <a:t>си</a:t>
            </a:r>
            <a:r>
              <a:rPr dirty="0" sz="2300" spc="-240">
                <a:solidFill>
                  <a:srgbClr val="464646"/>
                </a:solidFill>
                <a:latin typeface="Cambria"/>
                <a:cs typeface="Cambria"/>
              </a:rPr>
              <a:t> </a:t>
            </a:r>
            <a:r>
              <a:rPr dirty="0" sz="2300" spc="-70">
                <a:solidFill>
                  <a:srgbClr val="464646"/>
                </a:solidFill>
                <a:latin typeface="Cambria"/>
                <a:cs typeface="Cambria"/>
              </a:rPr>
              <a:t>гнал</a:t>
            </a:r>
            <a:r>
              <a:rPr dirty="0" sz="2300" spc="-260">
                <a:solidFill>
                  <a:srgbClr val="464646"/>
                </a:solidFill>
                <a:latin typeface="Cambria"/>
                <a:cs typeface="Cambria"/>
              </a:rPr>
              <a:t> </a:t>
            </a:r>
            <a:r>
              <a:rPr dirty="0" sz="2300">
                <a:solidFill>
                  <a:srgbClr val="464646"/>
                </a:solidFill>
                <a:latin typeface="Cambria"/>
                <a:cs typeface="Cambria"/>
              </a:rPr>
              <a:t>а</a:t>
            </a:r>
            <a:r>
              <a:rPr dirty="0" sz="2300" spc="135">
                <a:solidFill>
                  <a:srgbClr val="464646"/>
                </a:solidFill>
                <a:latin typeface="Cambria"/>
                <a:cs typeface="Cambria"/>
              </a:rPr>
              <a:t> </a:t>
            </a:r>
            <a:r>
              <a:rPr dirty="0" sz="2300">
                <a:solidFill>
                  <a:srgbClr val="464646"/>
                </a:solidFill>
                <a:latin typeface="Cambria"/>
                <a:cs typeface="Cambria"/>
              </a:rPr>
              <a:t>от</a:t>
            </a:r>
            <a:r>
              <a:rPr dirty="0" sz="2300" spc="65">
                <a:solidFill>
                  <a:srgbClr val="464646"/>
                </a:solidFill>
                <a:latin typeface="Cambria"/>
                <a:cs typeface="Cambria"/>
              </a:rPr>
              <a:t> </a:t>
            </a:r>
            <a:r>
              <a:rPr dirty="0" sz="2300" spc="-85">
                <a:solidFill>
                  <a:srgbClr val="464646"/>
                </a:solidFill>
                <a:latin typeface="Cambria"/>
                <a:cs typeface="Cambria"/>
              </a:rPr>
              <a:t>входн</a:t>
            </a:r>
            <a:r>
              <a:rPr dirty="0" sz="2300" spc="-155">
                <a:solidFill>
                  <a:srgbClr val="464646"/>
                </a:solidFill>
                <a:latin typeface="Cambria"/>
                <a:cs typeface="Cambria"/>
              </a:rPr>
              <a:t> </a:t>
            </a:r>
            <a:r>
              <a:rPr dirty="0" sz="2300">
                <a:solidFill>
                  <a:srgbClr val="464646"/>
                </a:solidFill>
                <a:latin typeface="Cambria"/>
                <a:cs typeface="Cambria"/>
              </a:rPr>
              <a:t>ого</a:t>
            </a:r>
            <a:r>
              <a:rPr dirty="0" sz="2300" spc="190">
                <a:solidFill>
                  <a:srgbClr val="464646"/>
                </a:solidFill>
                <a:latin typeface="Cambria"/>
                <a:cs typeface="Cambria"/>
              </a:rPr>
              <a:t> </a:t>
            </a:r>
            <a:r>
              <a:rPr dirty="0" sz="2300" spc="-25">
                <a:solidFill>
                  <a:srgbClr val="464646"/>
                </a:solidFill>
                <a:latin typeface="Cambria"/>
                <a:cs typeface="Cambria"/>
              </a:rPr>
              <a:t>при </a:t>
            </a:r>
            <a:r>
              <a:rPr dirty="0" sz="2300" spc="-90">
                <a:solidFill>
                  <a:srgbClr val="464646"/>
                </a:solidFill>
                <a:latin typeface="Cambria"/>
                <a:cs typeface="Cambria"/>
              </a:rPr>
              <a:t>неизм</a:t>
            </a:r>
            <a:r>
              <a:rPr dirty="0" sz="2300" spc="-130">
                <a:solidFill>
                  <a:srgbClr val="464646"/>
                </a:solidFill>
                <a:latin typeface="Cambria"/>
                <a:cs typeface="Cambria"/>
              </a:rPr>
              <a:t> </a:t>
            </a:r>
            <a:r>
              <a:rPr dirty="0" sz="2300" spc="-70">
                <a:solidFill>
                  <a:srgbClr val="464646"/>
                </a:solidFill>
                <a:latin typeface="Cambria"/>
                <a:cs typeface="Cambria"/>
              </a:rPr>
              <a:t>ен</a:t>
            </a:r>
            <a:r>
              <a:rPr dirty="0" sz="2300" spc="-250">
                <a:solidFill>
                  <a:srgbClr val="464646"/>
                </a:solidFill>
                <a:latin typeface="Cambria"/>
                <a:cs typeface="Cambria"/>
              </a:rPr>
              <a:t> </a:t>
            </a:r>
            <a:r>
              <a:rPr dirty="0" sz="2300" spc="-75">
                <a:solidFill>
                  <a:srgbClr val="464646"/>
                </a:solidFill>
                <a:latin typeface="Cambria"/>
                <a:cs typeface="Cambria"/>
              </a:rPr>
              <a:t>ных</a:t>
            </a:r>
            <a:r>
              <a:rPr dirty="0" sz="2300" spc="130">
                <a:solidFill>
                  <a:srgbClr val="464646"/>
                </a:solidFill>
                <a:latin typeface="Cambria"/>
                <a:cs typeface="Cambria"/>
              </a:rPr>
              <a:t> </a:t>
            </a:r>
            <a:r>
              <a:rPr dirty="0" sz="2300" spc="-10">
                <a:solidFill>
                  <a:srgbClr val="464646"/>
                </a:solidFill>
                <a:latin typeface="Cambria"/>
                <a:cs typeface="Cambria"/>
              </a:rPr>
              <a:t>условиях.</a:t>
            </a:r>
            <a:endParaRPr sz="2300">
              <a:latin typeface="Cambria"/>
              <a:cs typeface="Cambria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9169665" y="4241993"/>
            <a:ext cx="7141209" cy="2646045"/>
          </a:xfrm>
          <a:prstGeom prst="rect">
            <a:avLst/>
          </a:prstGeom>
        </p:spPr>
        <p:txBody>
          <a:bodyPr wrap="square" lIns="0" tIns="144780" rIns="0" bIns="0" rtlCol="0" vert="horz">
            <a:spAutoFit/>
          </a:bodyPr>
          <a:lstStyle/>
          <a:p>
            <a:pPr marL="59055">
              <a:lnSpc>
                <a:spcPct val="100000"/>
              </a:lnSpc>
              <a:spcBef>
                <a:spcPts val="1140"/>
              </a:spcBef>
            </a:pPr>
            <a:r>
              <a:rPr dirty="0" sz="2400" spc="-55">
                <a:latin typeface="Cambria"/>
                <a:cs typeface="Cambria"/>
              </a:rPr>
              <a:t>Влияние</a:t>
            </a:r>
            <a:r>
              <a:rPr dirty="0" sz="2400" spc="80">
                <a:latin typeface="Cambria"/>
                <a:cs typeface="Cambria"/>
              </a:rPr>
              <a:t> </a:t>
            </a:r>
            <a:r>
              <a:rPr dirty="0" sz="2400" spc="-35">
                <a:latin typeface="Cambria"/>
                <a:cs typeface="Cambria"/>
              </a:rPr>
              <a:t>параметров</a:t>
            </a:r>
            <a:r>
              <a:rPr dirty="0" sz="2400" spc="80">
                <a:latin typeface="Cambria"/>
                <a:cs typeface="Cambria"/>
              </a:rPr>
              <a:t> </a:t>
            </a:r>
            <a:r>
              <a:rPr dirty="0" sz="2400">
                <a:latin typeface="Cambria"/>
                <a:cs typeface="Cambria"/>
              </a:rPr>
              <a:t>на</a:t>
            </a:r>
            <a:r>
              <a:rPr dirty="0" sz="2400" spc="-95">
                <a:latin typeface="Cambria"/>
                <a:cs typeface="Cambria"/>
              </a:rPr>
              <a:t> </a:t>
            </a:r>
            <a:r>
              <a:rPr dirty="0" sz="2400" spc="-50">
                <a:latin typeface="Cambria"/>
                <a:cs typeface="Cambria"/>
              </a:rPr>
              <a:t>статические</a:t>
            </a:r>
            <a:r>
              <a:rPr dirty="0" sz="2400" spc="30">
                <a:latin typeface="Cambria"/>
                <a:cs typeface="Cambria"/>
              </a:rPr>
              <a:t> </a:t>
            </a:r>
            <a:r>
              <a:rPr dirty="0" sz="2400" spc="-10">
                <a:latin typeface="Cambria"/>
                <a:cs typeface="Cambria"/>
              </a:rPr>
              <a:t>свойства</a:t>
            </a:r>
            <a:endParaRPr sz="2400">
              <a:latin typeface="Cambria"/>
              <a:cs typeface="Cambria"/>
            </a:endParaRPr>
          </a:p>
          <a:p>
            <a:pPr marL="59690">
              <a:lnSpc>
                <a:spcPct val="100000"/>
              </a:lnSpc>
              <a:spcBef>
                <a:spcPts val="1000"/>
              </a:spcBef>
            </a:pPr>
            <a:r>
              <a:rPr dirty="0" sz="2300" spc="-320">
                <a:solidFill>
                  <a:srgbClr val="464646"/>
                </a:solidFill>
                <a:latin typeface="Cambria"/>
                <a:cs typeface="Cambria"/>
              </a:rPr>
              <a:t>И</a:t>
            </a:r>
            <a:r>
              <a:rPr dirty="0" sz="2300" spc="-204">
                <a:solidFill>
                  <a:srgbClr val="464646"/>
                </a:solidFill>
                <a:latin typeface="Cambria"/>
                <a:cs typeface="Cambria"/>
              </a:rPr>
              <a:t> </a:t>
            </a:r>
            <a:r>
              <a:rPr dirty="0" sz="2300">
                <a:solidFill>
                  <a:srgbClr val="464646"/>
                </a:solidFill>
                <a:latin typeface="Cambria"/>
                <a:cs typeface="Cambria"/>
              </a:rPr>
              <a:t>зменение</a:t>
            </a:r>
            <a:r>
              <a:rPr dirty="0" sz="2300" spc="35">
                <a:solidFill>
                  <a:srgbClr val="464646"/>
                </a:solidFill>
                <a:latin typeface="Cambria"/>
                <a:cs typeface="Cambria"/>
              </a:rPr>
              <a:t> </a:t>
            </a:r>
            <a:r>
              <a:rPr dirty="0" sz="2300" spc="-229">
                <a:solidFill>
                  <a:srgbClr val="464646"/>
                </a:solidFill>
                <a:latin typeface="Cambria"/>
                <a:cs typeface="Cambria"/>
              </a:rPr>
              <a:t>п</a:t>
            </a:r>
            <a:r>
              <a:rPr dirty="0" sz="2300" spc="-210">
                <a:solidFill>
                  <a:srgbClr val="464646"/>
                </a:solidFill>
                <a:latin typeface="Cambria"/>
                <a:cs typeface="Cambria"/>
              </a:rPr>
              <a:t> </a:t>
            </a:r>
            <a:r>
              <a:rPr dirty="0" sz="2300" spc="-45">
                <a:solidFill>
                  <a:srgbClr val="565656"/>
                </a:solidFill>
                <a:latin typeface="Cambria"/>
                <a:cs typeface="Cambria"/>
              </a:rPr>
              <a:t>apa</a:t>
            </a:r>
            <a:r>
              <a:rPr dirty="0" sz="2300" spc="-175">
                <a:solidFill>
                  <a:srgbClr val="565656"/>
                </a:solidFill>
                <a:latin typeface="Cambria"/>
                <a:cs typeface="Cambria"/>
              </a:rPr>
              <a:t> </a:t>
            </a:r>
            <a:r>
              <a:rPr dirty="0" sz="2300">
                <a:solidFill>
                  <a:srgbClr val="464646"/>
                </a:solidFill>
                <a:latin typeface="Cambria"/>
                <a:cs typeface="Cambria"/>
              </a:rPr>
              <a:t>метров</a:t>
            </a:r>
            <a:r>
              <a:rPr dirty="0" sz="2300" spc="15">
                <a:solidFill>
                  <a:srgbClr val="464646"/>
                </a:solidFill>
                <a:latin typeface="Cambria"/>
                <a:cs typeface="Cambria"/>
              </a:rPr>
              <a:t> </a:t>
            </a:r>
            <a:r>
              <a:rPr dirty="0" sz="2300" spc="-10">
                <a:solidFill>
                  <a:srgbClr val="464646"/>
                </a:solidFill>
                <a:latin typeface="Cambria"/>
                <a:cs typeface="Cambria"/>
              </a:rPr>
              <a:t>объекта</a:t>
            </a:r>
            <a:r>
              <a:rPr dirty="0" sz="2300" spc="229">
                <a:solidFill>
                  <a:srgbClr val="464646"/>
                </a:solidFill>
                <a:latin typeface="Cambria"/>
                <a:cs typeface="Cambria"/>
              </a:rPr>
              <a:t> </a:t>
            </a:r>
            <a:r>
              <a:rPr dirty="0" sz="2300" spc="-120">
                <a:solidFill>
                  <a:srgbClr val="464646"/>
                </a:solidFill>
                <a:latin typeface="Cambria"/>
                <a:cs typeface="Cambria"/>
              </a:rPr>
              <a:t>уп</a:t>
            </a:r>
            <a:r>
              <a:rPr dirty="0" sz="2300" spc="-200">
                <a:solidFill>
                  <a:srgbClr val="464646"/>
                </a:solidFill>
                <a:latin typeface="Cambria"/>
                <a:cs typeface="Cambria"/>
              </a:rPr>
              <a:t> </a:t>
            </a:r>
            <a:r>
              <a:rPr dirty="0" sz="2300" spc="-130">
                <a:solidFill>
                  <a:srgbClr val="464646"/>
                </a:solidFill>
                <a:latin typeface="Cambria"/>
                <a:cs typeface="Cambria"/>
              </a:rPr>
              <a:t>ра</a:t>
            </a:r>
            <a:r>
              <a:rPr dirty="0" sz="2300" spc="-185">
                <a:solidFill>
                  <a:srgbClr val="464646"/>
                </a:solidFill>
                <a:latin typeface="Cambria"/>
                <a:cs typeface="Cambria"/>
              </a:rPr>
              <a:t> </a:t>
            </a:r>
            <a:r>
              <a:rPr dirty="0" sz="2300" spc="-10">
                <a:solidFill>
                  <a:srgbClr val="464646"/>
                </a:solidFill>
                <a:latin typeface="Cambria"/>
                <a:cs typeface="Cambria"/>
              </a:rPr>
              <a:t>вления</a:t>
            </a:r>
            <a:r>
              <a:rPr dirty="0" sz="2300" spc="229">
                <a:solidFill>
                  <a:srgbClr val="464646"/>
                </a:solidFill>
                <a:latin typeface="Cambria"/>
                <a:cs typeface="Cambria"/>
              </a:rPr>
              <a:t> </a:t>
            </a:r>
            <a:r>
              <a:rPr dirty="0" sz="2300" spc="-110">
                <a:solidFill>
                  <a:srgbClr val="464646"/>
                </a:solidFill>
                <a:latin typeface="Cambria"/>
                <a:cs typeface="Cambria"/>
              </a:rPr>
              <a:t>вли</a:t>
            </a:r>
            <a:r>
              <a:rPr dirty="0" sz="2300" spc="-120">
                <a:solidFill>
                  <a:srgbClr val="464646"/>
                </a:solidFill>
                <a:latin typeface="Cambria"/>
                <a:cs typeface="Cambria"/>
              </a:rPr>
              <a:t> </a:t>
            </a:r>
            <a:r>
              <a:rPr dirty="0" sz="2300" spc="-25">
                <a:solidFill>
                  <a:srgbClr val="464646"/>
                </a:solidFill>
                <a:latin typeface="Cambria"/>
                <a:cs typeface="Cambria"/>
              </a:rPr>
              <a:t>яет</a:t>
            </a:r>
            <a:endParaRPr sz="2300">
              <a:latin typeface="Cambria"/>
              <a:cs typeface="Cambria"/>
            </a:endParaRPr>
          </a:p>
          <a:p>
            <a:pPr marL="63500">
              <a:lnSpc>
                <a:spcPct val="100000"/>
              </a:lnSpc>
              <a:spcBef>
                <a:spcPts val="1030"/>
              </a:spcBef>
              <a:tabLst>
                <a:tab pos="601345" algn="l"/>
              </a:tabLst>
            </a:pPr>
            <a:r>
              <a:rPr dirty="0" sz="1750" spc="-140">
                <a:solidFill>
                  <a:srgbClr val="464646"/>
                </a:solidFill>
                <a:latin typeface="Cambria"/>
                <a:cs typeface="Cambria"/>
              </a:rPr>
              <a:t>Н</a:t>
            </a:r>
            <a:r>
              <a:rPr dirty="0" sz="1750" spc="-95">
                <a:solidFill>
                  <a:srgbClr val="464646"/>
                </a:solidFill>
                <a:latin typeface="Cambria"/>
                <a:cs typeface="Cambria"/>
              </a:rPr>
              <a:t> </a:t>
            </a:r>
            <a:r>
              <a:rPr dirty="0" sz="1750" spc="-50">
                <a:solidFill>
                  <a:srgbClr val="565656"/>
                </a:solidFill>
                <a:latin typeface="Cambria"/>
                <a:cs typeface="Cambria"/>
              </a:rPr>
              <a:t>Э</a:t>
            </a:r>
            <a:r>
              <a:rPr dirty="0" sz="1750">
                <a:solidFill>
                  <a:srgbClr val="565656"/>
                </a:solidFill>
                <a:latin typeface="Cambria"/>
                <a:cs typeface="Cambria"/>
              </a:rPr>
              <a:t>	</a:t>
            </a:r>
            <a:r>
              <a:rPr dirty="0" sz="1750">
                <a:solidFill>
                  <a:srgbClr val="464646"/>
                </a:solidFill>
                <a:latin typeface="Cambria"/>
                <a:cs typeface="Cambria"/>
              </a:rPr>
              <a:t>СТОЙ</a:t>
            </a:r>
            <a:r>
              <a:rPr dirty="0" sz="1750" spc="-90">
                <a:solidFill>
                  <a:srgbClr val="464646"/>
                </a:solidFill>
                <a:latin typeface="Cambria"/>
                <a:cs typeface="Cambria"/>
              </a:rPr>
              <a:t> </a:t>
            </a:r>
            <a:r>
              <a:rPr dirty="0" sz="1750" spc="-95">
                <a:solidFill>
                  <a:srgbClr val="464646"/>
                </a:solidFill>
                <a:latin typeface="Cambria"/>
                <a:cs typeface="Cambria"/>
              </a:rPr>
              <a:t>Ч</a:t>
            </a:r>
            <a:r>
              <a:rPr dirty="0" sz="1750" spc="-105">
                <a:solidFill>
                  <a:srgbClr val="464646"/>
                </a:solidFill>
                <a:latin typeface="Cambria"/>
                <a:cs typeface="Cambria"/>
              </a:rPr>
              <a:t> </a:t>
            </a:r>
            <a:r>
              <a:rPr dirty="0" sz="1750" spc="-165">
                <a:solidFill>
                  <a:srgbClr val="464646"/>
                </a:solidFill>
                <a:latin typeface="Cambria"/>
                <a:cs typeface="Cambria"/>
              </a:rPr>
              <a:t>И</a:t>
            </a:r>
            <a:r>
              <a:rPr dirty="0" sz="1750" spc="-95">
                <a:solidFill>
                  <a:srgbClr val="464646"/>
                </a:solidFill>
                <a:latin typeface="Cambria"/>
                <a:cs typeface="Cambria"/>
              </a:rPr>
              <a:t> </a:t>
            </a:r>
            <a:r>
              <a:rPr dirty="0" sz="1750" spc="70">
                <a:solidFill>
                  <a:srgbClr val="464646"/>
                </a:solidFill>
                <a:latin typeface="Cambria"/>
                <a:cs typeface="Cambria"/>
              </a:rPr>
              <a:t>BOCTЬ,</a:t>
            </a:r>
            <a:r>
              <a:rPr dirty="0" sz="1750" spc="295">
                <a:solidFill>
                  <a:srgbClr val="464646"/>
                </a:solidFill>
                <a:latin typeface="Cambria"/>
                <a:cs typeface="Cambria"/>
              </a:rPr>
              <a:t> </a:t>
            </a:r>
            <a:r>
              <a:rPr dirty="0" sz="1750" spc="50">
                <a:solidFill>
                  <a:srgbClr val="464646"/>
                </a:solidFill>
                <a:latin typeface="Cambria"/>
                <a:cs typeface="Cambria"/>
              </a:rPr>
              <a:t>ТО</a:t>
            </a:r>
            <a:r>
              <a:rPr dirty="0" sz="1750" spc="-125">
                <a:solidFill>
                  <a:srgbClr val="464646"/>
                </a:solidFill>
                <a:latin typeface="Cambria"/>
                <a:cs typeface="Cambria"/>
              </a:rPr>
              <a:t> </a:t>
            </a:r>
            <a:r>
              <a:rPr dirty="0" sz="1750" spc="-204">
                <a:solidFill>
                  <a:srgbClr val="464646"/>
                </a:solidFill>
                <a:latin typeface="Cambria"/>
                <a:cs typeface="Cambria"/>
              </a:rPr>
              <a:t>Ч</a:t>
            </a:r>
            <a:r>
              <a:rPr dirty="0" sz="1750" spc="-90">
                <a:solidFill>
                  <a:srgbClr val="464646"/>
                </a:solidFill>
                <a:latin typeface="Cambria"/>
                <a:cs typeface="Cambria"/>
              </a:rPr>
              <a:t> </a:t>
            </a:r>
            <a:r>
              <a:rPr dirty="0" sz="1750" spc="-140">
                <a:solidFill>
                  <a:srgbClr val="464646"/>
                </a:solidFill>
                <a:latin typeface="Cambria"/>
                <a:cs typeface="Cambria"/>
              </a:rPr>
              <a:t>Н</a:t>
            </a:r>
            <a:r>
              <a:rPr dirty="0" sz="1750" spc="-185">
                <a:solidFill>
                  <a:srgbClr val="464646"/>
                </a:solidFill>
                <a:latin typeface="Cambria"/>
                <a:cs typeface="Cambria"/>
              </a:rPr>
              <a:t> </a:t>
            </a:r>
            <a:r>
              <a:rPr dirty="0" sz="1750">
                <a:solidFill>
                  <a:srgbClr val="646464"/>
                </a:solidFill>
                <a:latin typeface="Cambria"/>
                <a:cs typeface="Cambria"/>
              </a:rPr>
              <a:t>О</a:t>
            </a:r>
            <a:r>
              <a:rPr dirty="0" sz="1750" spc="-204">
                <a:solidFill>
                  <a:srgbClr val="646464"/>
                </a:solidFill>
                <a:latin typeface="Cambria"/>
                <a:cs typeface="Cambria"/>
              </a:rPr>
              <a:t> </a:t>
            </a:r>
            <a:r>
              <a:rPr dirty="0" sz="1750" spc="-30">
                <a:solidFill>
                  <a:srgbClr val="464646"/>
                </a:solidFill>
                <a:latin typeface="Cambria"/>
                <a:cs typeface="Cambria"/>
              </a:rPr>
              <a:t>СТ</a:t>
            </a:r>
            <a:r>
              <a:rPr dirty="0" sz="1750" spc="-65">
                <a:solidFill>
                  <a:srgbClr val="464646"/>
                </a:solidFill>
                <a:latin typeface="Cambria"/>
                <a:cs typeface="Cambria"/>
              </a:rPr>
              <a:t> </a:t>
            </a:r>
            <a:r>
              <a:rPr dirty="0" sz="1750">
                <a:solidFill>
                  <a:srgbClr val="464646"/>
                </a:solidFill>
                <a:latin typeface="Cambria"/>
                <a:cs typeface="Cambria"/>
              </a:rPr>
              <a:t>b</a:t>
            </a:r>
            <a:r>
              <a:rPr dirty="0" sz="1750" spc="375">
                <a:solidFill>
                  <a:srgbClr val="464646"/>
                </a:solidFill>
                <a:latin typeface="Cambria"/>
                <a:cs typeface="Cambria"/>
              </a:rPr>
              <a:t> </a:t>
            </a:r>
            <a:r>
              <a:rPr dirty="0" sz="1750">
                <a:solidFill>
                  <a:srgbClr val="464646"/>
                </a:solidFill>
                <a:latin typeface="Cambria"/>
                <a:cs typeface="Cambria"/>
              </a:rPr>
              <a:t>И</a:t>
            </a:r>
            <a:r>
              <a:rPr dirty="0" sz="1750" spc="480">
                <a:solidFill>
                  <a:srgbClr val="464646"/>
                </a:solidFill>
                <a:latin typeface="Cambria"/>
                <a:cs typeface="Cambria"/>
              </a:rPr>
              <a:t> </a:t>
            </a:r>
            <a:r>
              <a:rPr dirty="0" sz="1750">
                <a:solidFill>
                  <a:srgbClr val="6E6E6E"/>
                </a:solidFill>
                <a:latin typeface="Cambria"/>
                <a:cs typeface="Cambria"/>
              </a:rPr>
              <a:t>С</a:t>
            </a:r>
            <a:r>
              <a:rPr dirty="0" sz="1750" spc="-210">
                <a:solidFill>
                  <a:srgbClr val="6E6E6E"/>
                </a:solidFill>
                <a:latin typeface="Cambria"/>
                <a:cs typeface="Cambria"/>
              </a:rPr>
              <a:t> </a:t>
            </a:r>
            <a:r>
              <a:rPr dirty="0" sz="1750" spc="-85">
                <a:solidFill>
                  <a:srgbClr val="464646"/>
                </a:solidFill>
                <a:latin typeface="Cambria"/>
                <a:cs typeface="Cambria"/>
              </a:rPr>
              <a:t>КО|Э</a:t>
            </a:r>
            <a:r>
              <a:rPr dirty="0" sz="1750" spc="-125">
                <a:solidFill>
                  <a:srgbClr val="464646"/>
                </a:solidFill>
                <a:latin typeface="Cambria"/>
                <a:cs typeface="Cambria"/>
              </a:rPr>
              <a:t> </a:t>
            </a:r>
            <a:r>
              <a:rPr dirty="0" sz="1750" spc="65">
                <a:solidFill>
                  <a:srgbClr val="464646"/>
                </a:solidFill>
                <a:latin typeface="Cambria"/>
                <a:cs typeface="Cambria"/>
              </a:rPr>
              <a:t>OCTb</a:t>
            </a:r>
            <a:r>
              <a:rPr dirty="0" sz="1750" spc="370">
                <a:solidFill>
                  <a:srgbClr val="464646"/>
                </a:solidFill>
                <a:latin typeface="Cambria"/>
                <a:cs typeface="Cambria"/>
              </a:rPr>
              <a:t> </a:t>
            </a:r>
            <a:r>
              <a:rPr dirty="0" sz="1750">
                <a:solidFill>
                  <a:srgbClr val="464646"/>
                </a:solidFill>
                <a:latin typeface="Cambria"/>
                <a:cs typeface="Cambria"/>
              </a:rPr>
              <a:t>\CTQ</a:t>
            </a:r>
            <a:r>
              <a:rPr dirty="0" sz="1750" spc="-55">
                <a:solidFill>
                  <a:srgbClr val="464646"/>
                </a:solidFill>
                <a:latin typeface="Cambria"/>
                <a:cs typeface="Cambria"/>
              </a:rPr>
              <a:t> </a:t>
            </a:r>
            <a:r>
              <a:rPr dirty="0" sz="1750" spc="90">
                <a:solidFill>
                  <a:srgbClr val="464646"/>
                </a:solidFill>
                <a:latin typeface="Cambria"/>
                <a:cs typeface="Cambria"/>
              </a:rPr>
              <a:t>Н</a:t>
            </a:r>
            <a:r>
              <a:rPr dirty="0" sz="1750" spc="90">
                <a:solidFill>
                  <a:srgbClr val="646464"/>
                </a:solidFill>
                <a:latin typeface="Cambria"/>
                <a:cs typeface="Cambria"/>
              </a:rPr>
              <a:t>О</a:t>
            </a:r>
            <a:r>
              <a:rPr dirty="0" sz="1750" spc="-204">
                <a:solidFill>
                  <a:srgbClr val="646464"/>
                </a:solidFill>
                <a:latin typeface="Cambria"/>
                <a:cs typeface="Cambria"/>
              </a:rPr>
              <a:t> </a:t>
            </a:r>
            <a:r>
              <a:rPr dirty="0" sz="1750" spc="-35">
                <a:solidFill>
                  <a:srgbClr val="464646"/>
                </a:solidFill>
                <a:latin typeface="Cambria"/>
                <a:cs typeface="Cambria"/>
              </a:rPr>
              <a:t>ВЛ</a:t>
            </a:r>
            <a:r>
              <a:rPr dirty="0" sz="1750" spc="-160">
                <a:solidFill>
                  <a:srgbClr val="464646"/>
                </a:solidFill>
                <a:latin typeface="Cambria"/>
                <a:cs typeface="Cambria"/>
              </a:rPr>
              <a:t> </a:t>
            </a:r>
            <a:r>
              <a:rPr dirty="0" sz="1750" spc="-145">
                <a:solidFill>
                  <a:srgbClr val="707070"/>
                </a:solidFill>
                <a:latin typeface="Cambria"/>
                <a:cs typeface="Cambria"/>
              </a:rPr>
              <a:t>‹2</a:t>
            </a:r>
            <a:r>
              <a:rPr dirty="0" sz="1750" spc="-145">
                <a:solidFill>
                  <a:srgbClr val="464646"/>
                </a:solidFill>
                <a:latin typeface="Cambria"/>
                <a:cs typeface="Cambria"/>
              </a:rPr>
              <a:t>Н</a:t>
            </a:r>
            <a:r>
              <a:rPr dirty="0" sz="1750" spc="-90">
                <a:solidFill>
                  <a:srgbClr val="464646"/>
                </a:solidFill>
                <a:latin typeface="Cambria"/>
                <a:cs typeface="Cambria"/>
              </a:rPr>
              <a:t> </a:t>
            </a:r>
            <a:r>
              <a:rPr dirty="0" sz="1750" spc="-165">
                <a:solidFill>
                  <a:srgbClr val="464646"/>
                </a:solidFill>
                <a:latin typeface="Cambria"/>
                <a:cs typeface="Cambria"/>
              </a:rPr>
              <a:t>И</a:t>
            </a:r>
            <a:r>
              <a:rPr dirty="0" sz="1750" spc="5">
                <a:solidFill>
                  <a:srgbClr val="464646"/>
                </a:solidFill>
                <a:latin typeface="Cambria"/>
                <a:cs typeface="Cambria"/>
              </a:rPr>
              <a:t> </a:t>
            </a:r>
            <a:r>
              <a:rPr dirty="0" sz="1750" spc="-50">
                <a:solidFill>
                  <a:srgbClr val="464646"/>
                </a:solidFill>
                <a:latin typeface="Cambria"/>
                <a:cs typeface="Cambria"/>
              </a:rPr>
              <a:t>Я</a:t>
            </a:r>
            <a:endParaRPr sz="1750">
              <a:latin typeface="Cambria"/>
              <a:cs typeface="Cambria"/>
            </a:endParaRPr>
          </a:p>
          <a:p>
            <a:pPr marL="50800" marR="1674495" indent="-635">
              <a:lnSpc>
                <a:spcPct val="119600"/>
              </a:lnSpc>
              <a:spcBef>
                <a:spcPts val="50"/>
              </a:spcBef>
            </a:pPr>
            <a:r>
              <a:rPr dirty="0" sz="2300" spc="-95">
                <a:solidFill>
                  <a:srgbClr val="464646"/>
                </a:solidFill>
                <a:latin typeface="Cambria"/>
                <a:cs typeface="Cambria"/>
              </a:rPr>
              <a:t>стати</a:t>
            </a:r>
            <a:r>
              <a:rPr dirty="0" sz="2300" spc="-70">
                <a:solidFill>
                  <a:srgbClr val="464646"/>
                </a:solidFill>
                <a:latin typeface="Cambria"/>
                <a:cs typeface="Cambria"/>
              </a:rPr>
              <a:t> </a:t>
            </a:r>
            <a:r>
              <a:rPr dirty="0" sz="2300" spc="-70">
                <a:solidFill>
                  <a:srgbClr val="565656"/>
                </a:solidFill>
                <a:latin typeface="Cambria"/>
                <a:cs typeface="Cambria"/>
              </a:rPr>
              <a:t>лес</a:t>
            </a:r>
            <a:r>
              <a:rPr dirty="0" sz="2300" spc="-265">
                <a:solidFill>
                  <a:srgbClr val="565656"/>
                </a:solidFill>
                <a:latin typeface="Cambria"/>
                <a:cs typeface="Cambria"/>
              </a:rPr>
              <a:t> </a:t>
            </a:r>
            <a:r>
              <a:rPr dirty="0" sz="2300" spc="-10">
                <a:solidFill>
                  <a:srgbClr val="464646"/>
                </a:solidFill>
                <a:latin typeface="Cambria"/>
                <a:cs typeface="Cambria"/>
              </a:rPr>
              <a:t>кого</a:t>
            </a:r>
            <a:r>
              <a:rPr dirty="0" sz="2300" spc="40">
                <a:solidFill>
                  <a:srgbClr val="464646"/>
                </a:solidFill>
                <a:latin typeface="Cambria"/>
                <a:cs typeface="Cambria"/>
              </a:rPr>
              <a:t> </a:t>
            </a:r>
            <a:r>
              <a:rPr dirty="0" sz="2300" spc="-90">
                <a:solidFill>
                  <a:srgbClr val="464646"/>
                </a:solidFill>
                <a:latin typeface="Cambria"/>
                <a:cs typeface="Cambria"/>
              </a:rPr>
              <a:t>режи</a:t>
            </a:r>
            <a:r>
              <a:rPr dirty="0" sz="2300" spc="-180">
                <a:solidFill>
                  <a:srgbClr val="464646"/>
                </a:solidFill>
                <a:latin typeface="Cambria"/>
                <a:cs typeface="Cambria"/>
              </a:rPr>
              <a:t> </a:t>
            </a:r>
            <a:r>
              <a:rPr dirty="0" sz="2300" spc="-310">
                <a:solidFill>
                  <a:srgbClr val="464646"/>
                </a:solidFill>
                <a:latin typeface="Cambria"/>
                <a:cs typeface="Cambria"/>
              </a:rPr>
              <a:t>м</a:t>
            </a:r>
            <a:r>
              <a:rPr dirty="0" sz="2300" spc="-204">
                <a:solidFill>
                  <a:srgbClr val="464646"/>
                </a:solidFill>
                <a:latin typeface="Cambria"/>
                <a:cs typeface="Cambria"/>
              </a:rPr>
              <a:t> </a:t>
            </a:r>
            <a:r>
              <a:rPr dirty="0" sz="2300">
                <a:solidFill>
                  <a:srgbClr val="464646"/>
                </a:solidFill>
                <a:latin typeface="Cambria"/>
                <a:cs typeface="Cambria"/>
              </a:rPr>
              <a:t>a</a:t>
            </a:r>
            <a:r>
              <a:rPr dirty="0" baseline="-21604" sz="1350">
                <a:solidFill>
                  <a:srgbClr val="464646"/>
                </a:solidFill>
                <a:latin typeface="Cambria"/>
                <a:cs typeface="Cambria"/>
              </a:rPr>
              <a:t>f</a:t>
            </a:r>
            <a:r>
              <a:rPr dirty="0" baseline="-21604" sz="1350" spc="660">
                <a:solidFill>
                  <a:srgbClr val="464646"/>
                </a:solidFill>
                <a:latin typeface="Cambria"/>
                <a:cs typeface="Cambria"/>
              </a:rPr>
              <a:t> </a:t>
            </a:r>
            <a:r>
              <a:rPr dirty="0" sz="2300">
                <a:solidFill>
                  <a:srgbClr val="464646"/>
                </a:solidFill>
                <a:latin typeface="Cambria"/>
                <a:cs typeface="Cambria"/>
              </a:rPr>
              <a:t>что</a:t>
            </a:r>
            <a:r>
              <a:rPr dirty="0" sz="2300" spc="245">
                <a:solidFill>
                  <a:srgbClr val="464646"/>
                </a:solidFill>
                <a:latin typeface="Cambria"/>
                <a:cs typeface="Cambria"/>
              </a:rPr>
              <a:t> </a:t>
            </a:r>
            <a:r>
              <a:rPr dirty="0" sz="2300" spc="-114">
                <a:solidFill>
                  <a:srgbClr val="464646"/>
                </a:solidFill>
                <a:latin typeface="Cambria"/>
                <a:cs typeface="Cambria"/>
              </a:rPr>
              <a:t>крити</a:t>
            </a:r>
            <a:r>
              <a:rPr dirty="0" sz="2300" spc="-90">
                <a:solidFill>
                  <a:srgbClr val="464646"/>
                </a:solidFill>
                <a:latin typeface="Cambria"/>
                <a:cs typeface="Cambria"/>
              </a:rPr>
              <a:t> </a:t>
            </a:r>
            <a:r>
              <a:rPr dirty="0" sz="2300" spc="-50">
                <a:solidFill>
                  <a:srgbClr val="5D5D5D"/>
                </a:solidFill>
                <a:latin typeface="Cambria"/>
                <a:cs typeface="Cambria"/>
              </a:rPr>
              <a:t>ч</a:t>
            </a:r>
            <a:r>
              <a:rPr dirty="0" sz="2300" spc="-50">
                <a:solidFill>
                  <a:srgbClr val="464646"/>
                </a:solidFill>
                <a:latin typeface="Cambria"/>
                <a:cs typeface="Cambria"/>
              </a:rPr>
              <a:t>н</a:t>
            </a:r>
            <a:r>
              <a:rPr dirty="0" sz="2300" spc="-50">
                <a:solidFill>
                  <a:srgbClr val="707070"/>
                </a:solidFill>
                <a:latin typeface="Cambria"/>
                <a:cs typeface="Cambria"/>
              </a:rPr>
              <a:t>О</a:t>
            </a:r>
            <a:r>
              <a:rPr dirty="0" sz="2300" spc="110">
                <a:solidFill>
                  <a:srgbClr val="707070"/>
                </a:solidFill>
                <a:latin typeface="Cambria"/>
                <a:cs typeface="Cambria"/>
              </a:rPr>
              <a:t> </a:t>
            </a:r>
            <a:r>
              <a:rPr dirty="0" sz="2300" spc="-20">
                <a:solidFill>
                  <a:srgbClr val="464646"/>
                </a:solidFill>
                <a:latin typeface="Cambria"/>
                <a:cs typeface="Cambria"/>
              </a:rPr>
              <a:t>дг</a:t>
            </a:r>
            <a:r>
              <a:rPr dirty="0" sz="2300" spc="-195">
                <a:solidFill>
                  <a:srgbClr val="464646"/>
                </a:solidFill>
                <a:latin typeface="Cambria"/>
                <a:cs typeface="Cambria"/>
              </a:rPr>
              <a:t> </a:t>
            </a:r>
            <a:r>
              <a:rPr dirty="0" sz="2300" spc="-50">
                <a:solidFill>
                  <a:srgbClr val="464646"/>
                </a:solidFill>
                <a:latin typeface="Cambria"/>
                <a:cs typeface="Cambria"/>
              </a:rPr>
              <a:t>я </a:t>
            </a:r>
            <a:r>
              <a:rPr dirty="0" sz="2250">
                <a:solidFill>
                  <a:srgbClr val="646464"/>
                </a:solidFill>
                <a:latin typeface="Cambria"/>
                <a:cs typeface="Cambria"/>
              </a:rPr>
              <a:t>о</a:t>
            </a:r>
            <a:r>
              <a:rPr dirty="0" sz="2250" spc="-265">
                <a:solidFill>
                  <a:srgbClr val="646464"/>
                </a:solidFill>
                <a:latin typeface="Cambria"/>
                <a:cs typeface="Cambria"/>
              </a:rPr>
              <a:t> </a:t>
            </a:r>
            <a:r>
              <a:rPr dirty="0" sz="2250" spc="-100">
                <a:solidFill>
                  <a:srgbClr val="464646"/>
                </a:solidFill>
                <a:latin typeface="Cambria"/>
                <a:cs typeface="Cambria"/>
              </a:rPr>
              <a:t>пти</a:t>
            </a:r>
            <a:r>
              <a:rPr dirty="0" sz="2250" spc="-200">
                <a:solidFill>
                  <a:srgbClr val="464646"/>
                </a:solidFill>
                <a:latin typeface="Cambria"/>
                <a:cs typeface="Cambria"/>
              </a:rPr>
              <a:t> </a:t>
            </a:r>
            <a:r>
              <a:rPr dirty="0" sz="2250" spc="-140">
                <a:solidFill>
                  <a:srgbClr val="464646"/>
                </a:solidFill>
                <a:latin typeface="Cambria"/>
                <a:cs typeface="Cambria"/>
              </a:rPr>
              <a:t>ми</a:t>
            </a:r>
            <a:r>
              <a:rPr dirty="0" sz="2250" spc="-265">
                <a:solidFill>
                  <a:srgbClr val="464646"/>
                </a:solidFill>
                <a:latin typeface="Cambria"/>
                <a:cs typeface="Cambria"/>
              </a:rPr>
              <a:t> </a:t>
            </a:r>
            <a:r>
              <a:rPr dirty="0" sz="2250" spc="-20">
                <a:solidFill>
                  <a:srgbClr val="565656"/>
                </a:solidFill>
                <a:latin typeface="Cambria"/>
                <a:cs typeface="Cambria"/>
              </a:rPr>
              <a:t>за</a:t>
            </a:r>
            <a:r>
              <a:rPr dirty="0" sz="2250" spc="-90">
                <a:solidFill>
                  <a:srgbClr val="565656"/>
                </a:solidFill>
                <a:latin typeface="Cambria"/>
                <a:cs typeface="Cambria"/>
              </a:rPr>
              <a:t> </a:t>
            </a:r>
            <a:r>
              <a:rPr dirty="0" sz="2250">
                <a:solidFill>
                  <a:srgbClr val="464646"/>
                </a:solidFill>
                <a:latin typeface="Cambria"/>
                <a:cs typeface="Cambria"/>
              </a:rPr>
              <a:t>уии</a:t>
            </a:r>
            <a:r>
              <a:rPr dirty="0" sz="2250" spc="240">
                <a:solidFill>
                  <a:srgbClr val="464646"/>
                </a:solidFill>
                <a:latin typeface="Cambria"/>
                <a:cs typeface="Cambria"/>
              </a:rPr>
              <a:t> </a:t>
            </a:r>
            <a:r>
              <a:rPr dirty="0" sz="2250">
                <a:solidFill>
                  <a:srgbClr val="464646"/>
                </a:solidFill>
                <a:latin typeface="Cambria"/>
                <a:cs typeface="Cambria"/>
              </a:rPr>
              <a:t>систем</a:t>
            </a:r>
            <a:r>
              <a:rPr dirty="0" sz="2250" spc="409">
                <a:solidFill>
                  <a:srgbClr val="464646"/>
                </a:solidFill>
                <a:latin typeface="Cambria"/>
                <a:cs typeface="Cambria"/>
              </a:rPr>
              <a:t> </a:t>
            </a:r>
            <a:r>
              <a:rPr dirty="0" sz="2250" spc="-204">
                <a:solidFill>
                  <a:srgbClr val="565656"/>
                </a:solidFill>
                <a:latin typeface="Cambria"/>
                <a:cs typeface="Cambria"/>
              </a:rPr>
              <a:t>а</a:t>
            </a:r>
            <a:r>
              <a:rPr dirty="0" sz="2250" spc="-180">
                <a:solidFill>
                  <a:srgbClr val="565656"/>
                </a:solidFill>
                <a:latin typeface="Cambria"/>
                <a:cs typeface="Cambria"/>
              </a:rPr>
              <a:t> </a:t>
            </a:r>
            <a:r>
              <a:rPr dirty="0" sz="2250" spc="-100">
                <a:solidFill>
                  <a:srgbClr val="464646"/>
                </a:solidFill>
                <a:latin typeface="Cambria"/>
                <a:cs typeface="Cambria"/>
              </a:rPr>
              <a:t>втом</a:t>
            </a:r>
            <a:r>
              <a:rPr dirty="0" sz="2250" spc="-155">
                <a:solidFill>
                  <a:srgbClr val="464646"/>
                </a:solidFill>
                <a:latin typeface="Cambria"/>
                <a:cs typeface="Cambria"/>
              </a:rPr>
              <a:t> </a:t>
            </a:r>
            <a:r>
              <a:rPr dirty="0" sz="2250" spc="-10">
                <a:solidFill>
                  <a:srgbClr val="464646"/>
                </a:solidFill>
                <a:latin typeface="Cambria"/>
                <a:cs typeface="Cambria"/>
              </a:rPr>
              <a:t>атического </a:t>
            </a:r>
            <a:r>
              <a:rPr dirty="0" sz="2250" spc="-45">
                <a:solidFill>
                  <a:srgbClr val="464646"/>
                </a:solidFill>
                <a:latin typeface="Cambria"/>
                <a:cs typeface="Cambria"/>
              </a:rPr>
              <a:t>регули</a:t>
            </a:r>
            <a:r>
              <a:rPr dirty="0" sz="2250" spc="-130">
                <a:solidFill>
                  <a:srgbClr val="464646"/>
                </a:solidFill>
                <a:latin typeface="Cambria"/>
                <a:cs typeface="Cambria"/>
              </a:rPr>
              <a:t> </a:t>
            </a:r>
            <a:r>
              <a:rPr dirty="0" sz="2250" spc="-10">
                <a:solidFill>
                  <a:srgbClr val="464646"/>
                </a:solidFill>
                <a:latin typeface="Cambria"/>
                <a:cs typeface="Cambria"/>
              </a:rPr>
              <a:t>ровани</a:t>
            </a:r>
            <a:r>
              <a:rPr dirty="0" sz="2250" spc="-75">
                <a:solidFill>
                  <a:srgbClr val="464646"/>
                </a:solidFill>
                <a:latin typeface="Cambria"/>
                <a:cs typeface="Cambria"/>
              </a:rPr>
              <a:t> </a:t>
            </a:r>
            <a:r>
              <a:rPr dirty="0" sz="2250" spc="-25">
                <a:solidFill>
                  <a:srgbClr val="464646"/>
                </a:solidFill>
                <a:latin typeface="Cambria"/>
                <a:cs typeface="Cambria"/>
              </a:rPr>
              <a:t>я.</a:t>
            </a:r>
            <a:endParaRPr sz="2250">
              <a:latin typeface="Cambria"/>
              <a:cs typeface="Cambria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971550" y="9304020"/>
            <a:ext cx="4994910" cy="114300"/>
          </a:xfrm>
          <a:prstGeom prst="rect">
            <a:avLst/>
          </a:prstGeom>
        </p:spPr>
      </p:pic>
      <p:pic>
        <p:nvPicPr>
          <p:cNvPr id="3" name="object 3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6629400" y="9304020"/>
            <a:ext cx="4983480" cy="114300"/>
          </a:xfrm>
          <a:prstGeom prst="rect">
            <a:avLst/>
          </a:prstGeom>
        </p:spPr>
      </p:pic>
      <p:pic>
        <p:nvPicPr>
          <p:cNvPr id="4" name="object 4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2230101" y="9304020"/>
            <a:ext cx="4994909" cy="114300"/>
          </a:xfrm>
          <a:prstGeom prst="rect">
            <a:avLst/>
          </a:prstGeom>
        </p:spPr>
      </p:pic>
      <p:sp>
        <p:nvSpPr>
          <p:cNvPr id="5" name="object 5" descr=""/>
          <p:cNvSpPr/>
          <p:nvPr/>
        </p:nvSpPr>
        <p:spPr>
          <a:xfrm>
            <a:off x="946404" y="2221991"/>
            <a:ext cx="0" cy="7239000"/>
          </a:xfrm>
          <a:custGeom>
            <a:avLst/>
            <a:gdLst/>
            <a:ahLst/>
            <a:cxnLst/>
            <a:rect l="l" t="t" r="r" b="b"/>
            <a:pathLst>
              <a:path w="0" h="7239000">
                <a:moveTo>
                  <a:pt x="0" y="7239000"/>
                </a:moveTo>
                <a:lnTo>
                  <a:pt x="0" y="0"/>
                </a:lnTo>
              </a:path>
            </a:pathLst>
          </a:custGeom>
          <a:ln w="15240">
            <a:solidFill>
              <a:srgbClr val="001FF4"/>
            </a:solidFill>
          </a:ln>
        </p:spPr>
        <p:txBody>
          <a:bodyPr wrap="square" lIns="0" tIns="0" rIns="0" bIns="0" rtlCol="0"/>
          <a:lstStyle/>
          <a:p/>
        </p:txBody>
      </p:sp>
      <p:grpSp>
        <p:nvGrpSpPr>
          <p:cNvPr id="6" name="object 6" descr=""/>
          <p:cNvGrpSpPr/>
          <p:nvPr/>
        </p:nvGrpSpPr>
        <p:grpSpPr>
          <a:xfrm>
            <a:off x="938784" y="2221991"/>
            <a:ext cx="5032375" cy="7239000"/>
            <a:chOff x="938784" y="2221991"/>
            <a:chExt cx="5032375" cy="7239000"/>
          </a:xfrm>
        </p:grpSpPr>
        <p:sp>
          <p:nvSpPr>
            <p:cNvPr id="7" name="object 7" descr=""/>
            <p:cNvSpPr/>
            <p:nvPr/>
          </p:nvSpPr>
          <p:spPr>
            <a:xfrm>
              <a:off x="5963411" y="2221991"/>
              <a:ext cx="0" cy="7239000"/>
            </a:xfrm>
            <a:custGeom>
              <a:avLst/>
              <a:gdLst/>
              <a:ahLst/>
              <a:cxnLst/>
              <a:rect l="l" t="t" r="r" b="b"/>
              <a:pathLst>
                <a:path w="0" h="7239000">
                  <a:moveTo>
                    <a:pt x="0" y="7239000"/>
                  </a:moveTo>
                  <a:lnTo>
                    <a:pt x="0" y="0"/>
                  </a:lnTo>
                </a:path>
              </a:pathLst>
            </a:custGeom>
            <a:ln w="15240">
              <a:solidFill>
                <a:srgbClr val="001FF4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" name="object 8" descr=""/>
            <p:cNvSpPr/>
            <p:nvPr/>
          </p:nvSpPr>
          <p:spPr>
            <a:xfrm>
              <a:off x="938784" y="2229611"/>
              <a:ext cx="5032375" cy="0"/>
            </a:xfrm>
            <a:custGeom>
              <a:avLst/>
              <a:gdLst/>
              <a:ahLst/>
              <a:cxnLst/>
              <a:rect l="l" t="t" r="r" b="b"/>
              <a:pathLst>
                <a:path w="5032375" h="0">
                  <a:moveTo>
                    <a:pt x="0" y="0"/>
                  </a:moveTo>
                  <a:lnTo>
                    <a:pt x="5032248" y="0"/>
                  </a:lnTo>
                </a:path>
              </a:pathLst>
            </a:custGeom>
            <a:ln w="15240">
              <a:solidFill>
                <a:srgbClr val="001FF4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9" name="object 9" descr=""/>
            <p:cNvSpPr/>
            <p:nvPr/>
          </p:nvSpPr>
          <p:spPr>
            <a:xfrm>
              <a:off x="938784" y="9453372"/>
              <a:ext cx="5032375" cy="0"/>
            </a:xfrm>
            <a:custGeom>
              <a:avLst/>
              <a:gdLst/>
              <a:ahLst/>
              <a:cxnLst/>
              <a:rect l="l" t="t" r="r" b="b"/>
              <a:pathLst>
                <a:path w="5032375" h="0">
                  <a:moveTo>
                    <a:pt x="0" y="0"/>
                  </a:moveTo>
                  <a:lnTo>
                    <a:pt x="5032248" y="0"/>
                  </a:lnTo>
                </a:path>
              </a:pathLst>
            </a:custGeom>
            <a:ln w="15240">
              <a:solidFill>
                <a:srgbClr val="001FF4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0" name="object 10" descr=""/>
            <p:cNvSpPr/>
            <p:nvPr/>
          </p:nvSpPr>
          <p:spPr>
            <a:xfrm>
              <a:off x="938784" y="9349740"/>
              <a:ext cx="5032375" cy="0"/>
            </a:xfrm>
            <a:custGeom>
              <a:avLst/>
              <a:gdLst/>
              <a:ahLst/>
              <a:cxnLst/>
              <a:rect l="l" t="t" r="r" b="b"/>
              <a:pathLst>
                <a:path w="5032375" h="0">
                  <a:moveTo>
                    <a:pt x="0" y="0"/>
                  </a:moveTo>
                  <a:lnTo>
                    <a:pt x="5032248" y="0"/>
                  </a:lnTo>
                </a:path>
              </a:pathLst>
            </a:custGeom>
            <a:ln w="15240">
              <a:solidFill>
                <a:srgbClr val="001FF4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1" name="object 11" descr=""/>
          <p:cNvSpPr/>
          <p:nvPr/>
        </p:nvSpPr>
        <p:spPr>
          <a:xfrm>
            <a:off x="6603492" y="2225039"/>
            <a:ext cx="0" cy="7233284"/>
          </a:xfrm>
          <a:custGeom>
            <a:avLst/>
            <a:gdLst/>
            <a:ahLst/>
            <a:cxnLst/>
            <a:rect l="l" t="t" r="r" b="b"/>
            <a:pathLst>
              <a:path w="0" h="7233284">
                <a:moveTo>
                  <a:pt x="0" y="7232904"/>
                </a:moveTo>
                <a:lnTo>
                  <a:pt x="0" y="0"/>
                </a:lnTo>
              </a:path>
            </a:pathLst>
          </a:custGeom>
          <a:ln w="9144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grpSp>
        <p:nvGrpSpPr>
          <p:cNvPr id="12" name="object 12" descr=""/>
          <p:cNvGrpSpPr/>
          <p:nvPr/>
        </p:nvGrpSpPr>
        <p:grpSpPr>
          <a:xfrm>
            <a:off x="6598919" y="2225039"/>
            <a:ext cx="5013960" cy="7233284"/>
            <a:chOff x="6598919" y="2225039"/>
            <a:chExt cx="5013960" cy="7233284"/>
          </a:xfrm>
        </p:grpSpPr>
        <p:sp>
          <p:nvSpPr>
            <p:cNvPr id="13" name="object 13" descr=""/>
            <p:cNvSpPr/>
            <p:nvPr/>
          </p:nvSpPr>
          <p:spPr>
            <a:xfrm>
              <a:off x="11608308" y="2225039"/>
              <a:ext cx="0" cy="7233284"/>
            </a:xfrm>
            <a:custGeom>
              <a:avLst/>
              <a:gdLst/>
              <a:ahLst/>
              <a:cxnLst/>
              <a:rect l="l" t="t" r="r" b="b"/>
              <a:pathLst>
                <a:path w="0" h="7233284">
                  <a:moveTo>
                    <a:pt x="0" y="7232904"/>
                  </a:moveTo>
                  <a:lnTo>
                    <a:pt x="0" y="0"/>
                  </a:lnTo>
                </a:path>
              </a:pathLst>
            </a:custGeom>
            <a:ln w="914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4" name="object 14" descr=""/>
            <p:cNvSpPr/>
            <p:nvPr/>
          </p:nvSpPr>
          <p:spPr>
            <a:xfrm>
              <a:off x="6598919" y="2229611"/>
              <a:ext cx="5013960" cy="0"/>
            </a:xfrm>
            <a:custGeom>
              <a:avLst/>
              <a:gdLst/>
              <a:ahLst/>
              <a:cxnLst/>
              <a:rect l="l" t="t" r="r" b="b"/>
              <a:pathLst>
                <a:path w="5013959" h="0">
                  <a:moveTo>
                    <a:pt x="0" y="0"/>
                  </a:moveTo>
                  <a:lnTo>
                    <a:pt x="5013960" y="0"/>
                  </a:lnTo>
                </a:path>
              </a:pathLst>
            </a:custGeom>
            <a:ln w="914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5" name="object 15" descr=""/>
            <p:cNvSpPr/>
            <p:nvPr/>
          </p:nvSpPr>
          <p:spPr>
            <a:xfrm>
              <a:off x="6598919" y="9453372"/>
              <a:ext cx="5013960" cy="0"/>
            </a:xfrm>
            <a:custGeom>
              <a:avLst/>
              <a:gdLst/>
              <a:ahLst/>
              <a:cxnLst/>
              <a:rect l="l" t="t" r="r" b="b"/>
              <a:pathLst>
                <a:path w="5013959" h="0">
                  <a:moveTo>
                    <a:pt x="0" y="0"/>
                  </a:moveTo>
                  <a:lnTo>
                    <a:pt x="5013960" y="0"/>
                  </a:lnTo>
                </a:path>
              </a:pathLst>
            </a:custGeom>
            <a:ln w="914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6" name="object 16" descr=""/>
            <p:cNvSpPr/>
            <p:nvPr/>
          </p:nvSpPr>
          <p:spPr>
            <a:xfrm>
              <a:off x="6598919" y="9349740"/>
              <a:ext cx="5013960" cy="0"/>
            </a:xfrm>
            <a:custGeom>
              <a:avLst/>
              <a:gdLst/>
              <a:ahLst/>
              <a:cxnLst/>
              <a:rect l="l" t="t" r="r" b="b"/>
              <a:pathLst>
                <a:path w="5013959" h="0">
                  <a:moveTo>
                    <a:pt x="0" y="0"/>
                  </a:moveTo>
                  <a:lnTo>
                    <a:pt x="5013960" y="0"/>
                  </a:lnTo>
                </a:path>
              </a:pathLst>
            </a:custGeom>
            <a:ln w="914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7" name="object 17" descr=""/>
          <p:cNvSpPr/>
          <p:nvPr/>
        </p:nvSpPr>
        <p:spPr>
          <a:xfrm>
            <a:off x="12205716" y="2221991"/>
            <a:ext cx="0" cy="7239000"/>
          </a:xfrm>
          <a:custGeom>
            <a:avLst/>
            <a:gdLst/>
            <a:ahLst/>
            <a:cxnLst/>
            <a:rect l="l" t="t" r="r" b="b"/>
            <a:pathLst>
              <a:path w="0" h="7239000">
                <a:moveTo>
                  <a:pt x="0" y="7239000"/>
                </a:moveTo>
                <a:lnTo>
                  <a:pt x="0" y="0"/>
                </a:lnTo>
              </a:path>
            </a:pathLst>
          </a:custGeom>
          <a:ln w="15240">
            <a:solidFill>
              <a:srgbClr val="001FF4"/>
            </a:solidFill>
          </a:ln>
        </p:spPr>
        <p:txBody>
          <a:bodyPr wrap="square" lIns="0" tIns="0" rIns="0" bIns="0" rtlCol="0"/>
          <a:lstStyle/>
          <a:p/>
        </p:txBody>
      </p:sp>
      <p:grpSp>
        <p:nvGrpSpPr>
          <p:cNvPr id="18" name="object 18" descr=""/>
          <p:cNvGrpSpPr/>
          <p:nvPr/>
        </p:nvGrpSpPr>
        <p:grpSpPr>
          <a:xfrm>
            <a:off x="12198095" y="2221991"/>
            <a:ext cx="5032375" cy="7239000"/>
            <a:chOff x="12198095" y="2221991"/>
            <a:chExt cx="5032375" cy="7239000"/>
          </a:xfrm>
        </p:grpSpPr>
        <p:sp>
          <p:nvSpPr>
            <p:cNvPr id="19" name="object 19" descr=""/>
            <p:cNvSpPr/>
            <p:nvPr/>
          </p:nvSpPr>
          <p:spPr>
            <a:xfrm>
              <a:off x="17222723" y="2221991"/>
              <a:ext cx="0" cy="7239000"/>
            </a:xfrm>
            <a:custGeom>
              <a:avLst/>
              <a:gdLst/>
              <a:ahLst/>
              <a:cxnLst/>
              <a:rect l="l" t="t" r="r" b="b"/>
              <a:pathLst>
                <a:path w="0" h="7239000">
                  <a:moveTo>
                    <a:pt x="0" y="7239000"/>
                  </a:moveTo>
                  <a:lnTo>
                    <a:pt x="0" y="0"/>
                  </a:lnTo>
                </a:path>
              </a:pathLst>
            </a:custGeom>
            <a:ln w="15240">
              <a:solidFill>
                <a:srgbClr val="001FF4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0" name="object 20" descr=""/>
            <p:cNvSpPr/>
            <p:nvPr/>
          </p:nvSpPr>
          <p:spPr>
            <a:xfrm>
              <a:off x="12198095" y="2229611"/>
              <a:ext cx="5032375" cy="0"/>
            </a:xfrm>
            <a:custGeom>
              <a:avLst/>
              <a:gdLst/>
              <a:ahLst/>
              <a:cxnLst/>
              <a:rect l="l" t="t" r="r" b="b"/>
              <a:pathLst>
                <a:path w="5032375" h="0">
                  <a:moveTo>
                    <a:pt x="0" y="0"/>
                  </a:moveTo>
                  <a:lnTo>
                    <a:pt x="5032248" y="0"/>
                  </a:lnTo>
                </a:path>
              </a:pathLst>
            </a:custGeom>
            <a:ln w="15240">
              <a:solidFill>
                <a:srgbClr val="001FF4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1" name="object 21" descr=""/>
            <p:cNvSpPr/>
            <p:nvPr/>
          </p:nvSpPr>
          <p:spPr>
            <a:xfrm>
              <a:off x="12198095" y="9453372"/>
              <a:ext cx="5032375" cy="0"/>
            </a:xfrm>
            <a:custGeom>
              <a:avLst/>
              <a:gdLst/>
              <a:ahLst/>
              <a:cxnLst/>
              <a:rect l="l" t="t" r="r" b="b"/>
              <a:pathLst>
                <a:path w="5032375" h="0">
                  <a:moveTo>
                    <a:pt x="0" y="0"/>
                  </a:moveTo>
                  <a:lnTo>
                    <a:pt x="5032248" y="0"/>
                  </a:lnTo>
                </a:path>
              </a:pathLst>
            </a:custGeom>
            <a:ln w="15240">
              <a:solidFill>
                <a:srgbClr val="001FF4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2" name="object 22" descr=""/>
            <p:cNvSpPr/>
            <p:nvPr/>
          </p:nvSpPr>
          <p:spPr>
            <a:xfrm>
              <a:off x="12198095" y="9349740"/>
              <a:ext cx="5032375" cy="0"/>
            </a:xfrm>
            <a:custGeom>
              <a:avLst/>
              <a:gdLst/>
              <a:ahLst/>
              <a:cxnLst/>
              <a:rect l="l" t="t" r="r" b="b"/>
              <a:pathLst>
                <a:path w="5032375" h="0">
                  <a:moveTo>
                    <a:pt x="0" y="0"/>
                  </a:moveTo>
                  <a:lnTo>
                    <a:pt x="5032248" y="0"/>
                  </a:lnTo>
                </a:path>
              </a:pathLst>
            </a:custGeom>
            <a:ln w="15240">
              <a:solidFill>
                <a:srgbClr val="001FF4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23" name="object 23"/>
          <p:cNvSpPr txBox="1">
            <a:spLocks noGrp="1"/>
          </p:cNvSpPr>
          <p:nvPr>
            <p:ph type="title"/>
          </p:nvPr>
        </p:nvSpPr>
        <p:spPr>
          <a:xfrm>
            <a:off x="910464" y="626109"/>
            <a:ext cx="3101975" cy="79502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5050" spc="-455">
                <a:latin typeface="Lucida Sans Unicode"/>
                <a:cs typeface="Lucida Sans Unicode"/>
              </a:rPr>
              <a:t>Временные</a:t>
            </a:r>
            <a:endParaRPr sz="5050">
              <a:latin typeface="Lucida Sans Unicode"/>
              <a:cs typeface="Lucida Sans Unicode"/>
            </a:endParaRPr>
          </a:p>
        </p:txBody>
      </p:sp>
      <p:sp>
        <p:nvSpPr>
          <p:cNvPr id="24" name="object 24" descr=""/>
          <p:cNvSpPr txBox="1"/>
          <p:nvPr/>
        </p:nvSpPr>
        <p:spPr>
          <a:xfrm>
            <a:off x="4726209" y="626109"/>
            <a:ext cx="5774055" cy="7950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5050" spc="-465">
                <a:latin typeface="Lucida Sans Unicode"/>
                <a:cs typeface="Lucida Sans Unicode"/>
              </a:rPr>
              <a:t>рактеристики</a:t>
            </a:r>
            <a:r>
              <a:rPr dirty="0" sz="5050" spc="210">
                <a:latin typeface="Lucida Sans Unicode"/>
                <a:cs typeface="Lucida Sans Unicode"/>
              </a:rPr>
              <a:t> </a:t>
            </a:r>
            <a:r>
              <a:rPr dirty="0" sz="5050" spc="-480">
                <a:latin typeface="Lucida Sans Unicode"/>
                <a:cs typeface="Lucida Sans Unicode"/>
              </a:rPr>
              <a:t>систем</a:t>
            </a:r>
            <a:endParaRPr sz="5050">
              <a:latin typeface="Lucida Sans Unicode"/>
              <a:cs typeface="Lucida Sans Unicode"/>
            </a:endParaRPr>
          </a:p>
        </p:txBody>
      </p:sp>
      <p:sp>
        <p:nvSpPr>
          <p:cNvPr id="25" name="object 25" descr=""/>
          <p:cNvSpPr txBox="1"/>
          <p:nvPr/>
        </p:nvSpPr>
        <p:spPr>
          <a:xfrm>
            <a:off x="1218034" y="2563496"/>
            <a:ext cx="3024505" cy="3835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dirty="0" sz="2350" spc="-204">
                <a:latin typeface="Lucida Sans Unicode"/>
                <a:cs typeface="Lucida Sans Unicode"/>
              </a:rPr>
              <a:t>Переходные</a:t>
            </a:r>
            <a:r>
              <a:rPr dirty="0" sz="2350" spc="75">
                <a:latin typeface="Lucida Sans Unicode"/>
                <a:cs typeface="Lucida Sans Unicode"/>
              </a:rPr>
              <a:t> </a:t>
            </a:r>
            <a:r>
              <a:rPr dirty="0" sz="2350" spc="-150">
                <a:latin typeface="Lucida Sans Unicode"/>
                <a:cs typeface="Lucida Sans Unicode"/>
              </a:rPr>
              <a:t>процессы</a:t>
            </a:r>
            <a:endParaRPr sz="2350">
              <a:latin typeface="Lucida Sans Unicode"/>
              <a:cs typeface="Lucida Sans Unicode"/>
            </a:endParaRPr>
          </a:p>
        </p:txBody>
      </p:sp>
      <p:sp>
        <p:nvSpPr>
          <p:cNvPr id="26" name="object 26" descr=""/>
          <p:cNvSpPr txBox="1"/>
          <p:nvPr/>
        </p:nvSpPr>
        <p:spPr>
          <a:xfrm>
            <a:off x="1212512" y="3320415"/>
            <a:ext cx="4436110" cy="331597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5080" marR="5080" indent="635">
              <a:lnSpc>
                <a:spcPct val="117400"/>
              </a:lnSpc>
              <a:spcBef>
                <a:spcPts val="100"/>
              </a:spcBef>
            </a:pPr>
            <a:r>
              <a:rPr dirty="0" sz="2300" spc="-170">
                <a:solidFill>
                  <a:srgbClr val="464646"/>
                </a:solidFill>
                <a:latin typeface="Lucida Sans Unicode"/>
                <a:cs typeface="Lucida Sans Unicode"/>
              </a:rPr>
              <a:t>Переходные</a:t>
            </a:r>
            <a:r>
              <a:rPr dirty="0" sz="2300" spc="-15">
                <a:solidFill>
                  <a:srgbClr val="464646"/>
                </a:solidFill>
                <a:latin typeface="Lucida Sans Unicode"/>
                <a:cs typeface="Lucida Sans Unicode"/>
              </a:rPr>
              <a:t> </a:t>
            </a:r>
            <a:r>
              <a:rPr dirty="0" sz="2300" spc="-140">
                <a:solidFill>
                  <a:srgbClr val="464646"/>
                </a:solidFill>
                <a:latin typeface="Lucida Sans Unicode"/>
                <a:cs typeface="Lucida Sans Unicode"/>
              </a:rPr>
              <a:t>процессы</a:t>
            </a:r>
            <a:r>
              <a:rPr dirty="0" sz="2300" spc="55">
                <a:solidFill>
                  <a:srgbClr val="464646"/>
                </a:solidFill>
                <a:latin typeface="Lucida Sans Unicode"/>
                <a:cs typeface="Lucida Sans Unicode"/>
              </a:rPr>
              <a:t> </a:t>
            </a:r>
            <a:r>
              <a:rPr dirty="0" sz="2300" spc="-105">
                <a:solidFill>
                  <a:srgbClr val="464646"/>
                </a:solidFill>
                <a:latin typeface="Lucida Sans Unicode"/>
                <a:cs typeface="Lucida Sans Unicode"/>
              </a:rPr>
              <a:t>отражают </a:t>
            </a:r>
            <a:r>
              <a:rPr dirty="0" sz="2300" spc="-130">
                <a:solidFill>
                  <a:srgbClr val="464646"/>
                </a:solidFill>
                <a:latin typeface="Lucida Sans Unicode"/>
                <a:cs typeface="Lucida Sans Unicode"/>
              </a:rPr>
              <a:t>реакци</a:t>
            </a:r>
            <a:r>
              <a:rPr dirty="0" sz="2300" spc="-130">
                <a:solidFill>
                  <a:srgbClr val="6B6B6B"/>
                </a:solidFill>
                <a:latin typeface="Lucida Sans Unicode"/>
                <a:cs typeface="Lucida Sans Unicode"/>
              </a:rPr>
              <a:t>ю</a:t>
            </a:r>
            <a:r>
              <a:rPr dirty="0" sz="2300" spc="-50">
                <a:solidFill>
                  <a:srgbClr val="6B6B6B"/>
                </a:solidFill>
                <a:latin typeface="Lucida Sans Unicode"/>
                <a:cs typeface="Lucida Sans Unicode"/>
              </a:rPr>
              <a:t> </a:t>
            </a:r>
            <a:r>
              <a:rPr dirty="0" sz="2300" spc="-100">
                <a:solidFill>
                  <a:srgbClr val="464646"/>
                </a:solidFill>
                <a:latin typeface="Lucida Sans Unicode"/>
                <a:cs typeface="Lucida Sans Unicode"/>
              </a:rPr>
              <a:t>системы</a:t>
            </a:r>
            <a:r>
              <a:rPr dirty="0" sz="2300" spc="-160">
                <a:solidFill>
                  <a:srgbClr val="464646"/>
                </a:solidFill>
                <a:latin typeface="Lucida Sans Unicode"/>
                <a:cs typeface="Lucida Sans Unicode"/>
              </a:rPr>
              <a:t> </a:t>
            </a:r>
            <a:r>
              <a:rPr dirty="0" sz="2300" spc="-135">
                <a:solidFill>
                  <a:srgbClr val="464646"/>
                </a:solidFill>
                <a:latin typeface="Lucida Sans Unicode"/>
                <a:cs typeface="Lucida Sans Unicode"/>
              </a:rPr>
              <a:t>н</a:t>
            </a:r>
            <a:r>
              <a:rPr dirty="0" sz="2300" spc="-135">
                <a:solidFill>
                  <a:srgbClr val="565656"/>
                </a:solidFill>
                <a:latin typeface="Lucida Sans Unicode"/>
                <a:cs typeface="Lucida Sans Unicode"/>
              </a:rPr>
              <a:t>а</a:t>
            </a:r>
            <a:r>
              <a:rPr dirty="0" sz="2300" spc="15">
                <a:solidFill>
                  <a:srgbClr val="565656"/>
                </a:solidFill>
                <a:latin typeface="Lucida Sans Unicode"/>
                <a:cs typeface="Lucida Sans Unicode"/>
              </a:rPr>
              <a:t> </a:t>
            </a:r>
            <a:r>
              <a:rPr dirty="0" sz="2300" spc="-10">
                <a:solidFill>
                  <a:srgbClr val="464646"/>
                </a:solidFill>
                <a:latin typeface="Lucida Sans Unicode"/>
                <a:cs typeface="Lucida Sans Unicode"/>
              </a:rPr>
              <a:t>внешние</a:t>
            </a:r>
            <a:endParaRPr sz="230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  <a:spcBef>
                <a:spcPts val="1080"/>
              </a:spcBef>
            </a:pPr>
            <a:r>
              <a:rPr dirty="0" sz="1700">
                <a:solidFill>
                  <a:srgbClr val="464646"/>
                </a:solidFill>
                <a:latin typeface="Lucida Sans Unicode"/>
                <a:cs typeface="Lucida Sans Unicode"/>
              </a:rPr>
              <a:t>ВОЗДЕ'Й</a:t>
            </a:r>
            <a:r>
              <a:rPr dirty="0" sz="1700" spc="-310">
                <a:solidFill>
                  <a:srgbClr val="464646"/>
                </a:solidFill>
                <a:latin typeface="Lucida Sans Unicode"/>
                <a:cs typeface="Lucida Sans Unicode"/>
              </a:rPr>
              <a:t> </a:t>
            </a:r>
            <a:r>
              <a:rPr dirty="0" sz="1700">
                <a:solidFill>
                  <a:srgbClr val="464646"/>
                </a:solidFill>
                <a:latin typeface="Lucida Sans Unicode"/>
                <a:cs typeface="Lucida Sans Unicode"/>
              </a:rPr>
              <a:t>СТВИ</a:t>
            </a:r>
            <a:r>
              <a:rPr dirty="0" sz="1700" spc="-280">
                <a:solidFill>
                  <a:srgbClr val="464646"/>
                </a:solidFill>
                <a:latin typeface="Lucida Sans Unicode"/>
                <a:cs typeface="Lucida Sans Unicode"/>
              </a:rPr>
              <a:t> </a:t>
            </a:r>
            <a:r>
              <a:rPr dirty="0" sz="1700">
                <a:solidFill>
                  <a:srgbClr val="464646"/>
                </a:solidFill>
                <a:latin typeface="Lucida Sans Unicode"/>
                <a:cs typeface="Lucida Sans Unicode"/>
              </a:rPr>
              <a:t>Я,</a:t>
            </a:r>
            <a:r>
              <a:rPr dirty="0" sz="1700" spc="-20">
                <a:solidFill>
                  <a:srgbClr val="464646"/>
                </a:solidFill>
                <a:latin typeface="Lucida Sans Unicode"/>
                <a:cs typeface="Lucida Sans Unicode"/>
              </a:rPr>
              <a:t> </a:t>
            </a:r>
            <a:r>
              <a:rPr dirty="0" sz="1700" spc="-65">
                <a:solidFill>
                  <a:srgbClr val="464646"/>
                </a:solidFill>
                <a:latin typeface="Lucida Sans Unicode"/>
                <a:cs typeface="Lucida Sans Unicode"/>
              </a:rPr>
              <a:t>X2|Э2</a:t>
            </a:r>
            <a:r>
              <a:rPr dirty="0" sz="1700" spc="-360">
                <a:solidFill>
                  <a:srgbClr val="464646"/>
                </a:solidFill>
                <a:latin typeface="Lucida Sans Unicode"/>
                <a:cs typeface="Lucida Sans Unicode"/>
              </a:rPr>
              <a:t> </a:t>
            </a:r>
            <a:r>
              <a:rPr dirty="0" sz="1700" spc="-180">
                <a:solidFill>
                  <a:srgbClr val="464646"/>
                </a:solidFill>
                <a:latin typeface="Lucida Sans Unicode"/>
                <a:cs typeface="Lucida Sans Unicode"/>
              </a:rPr>
              <a:t>KT‹2|Э</a:t>
            </a:r>
            <a:r>
              <a:rPr dirty="0" sz="1700" spc="-300">
                <a:solidFill>
                  <a:srgbClr val="464646"/>
                </a:solidFill>
                <a:latin typeface="Lucida Sans Unicode"/>
                <a:cs typeface="Lucida Sans Unicode"/>
              </a:rPr>
              <a:t> </a:t>
            </a:r>
            <a:r>
              <a:rPr dirty="0" sz="1700" spc="-145">
                <a:solidFill>
                  <a:srgbClr val="464646"/>
                </a:solidFill>
                <a:latin typeface="Lucida Sans Unicode"/>
                <a:cs typeface="Lucida Sans Unicode"/>
              </a:rPr>
              <a:t>М3\</a:t>
            </a:r>
            <a:r>
              <a:rPr dirty="0" sz="1700" spc="295">
                <a:solidFill>
                  <a:srgbClr val="464646"/>
                </a:solidFill>
                <a:latin typeface="Lucida Sans Unicode"/>
                <a:cs typeface="Lucida Sans Unicode"/>
              </a:rPr>
              <a:t> </a:t>
            </a:r>
            <a:r>
              <a:rPr dirty="0" sz="1700" spc="-20">
                <a:solidFill>
                  <a:srgbClr val="464646"/>
                </a:solidFill>
                <a:latin typeface="Lucida Sans Unicode"/>
                <a:cs typeface="Lucida Sans Unicode"/>
              </a:rPr>
              <a:t>ЮТСЯ</a:t>
            </a:r>
            <a:endParaRPr sz="1700">
              <a:latin typeface="Lucida Sans Unicode"/>
              <a:cs typeface="Lucida Sans Unicode"/>
            </a:endParaRPr>
          </a:p>
          <a:p>
            <a:pPr marL="5715" marR="1102360">
              <a:lnSpc>
                <a:spcPct val="120000"/>
              </a:lnSpc>
              <a:spcBef>
                <a:spcPts val="110"/>
              </a:spcBef>
            </a:pPr>
            <a:r>
              <a:rPr dirty="0" sz="2250" spc="-70">
                <a:solidFill>
                  <a:srgbClr val="464646"/>
                </a:solidFill>
                <a:latin typeface="Lucida Sans Unicode"/>
                <a:cs typeface="Lucida Sans Unicode"/>
              </a:rPr>
              <a:t>временем</a:t>
            </a:r>
            <a:r>
              <a:rPr dirty="0" sz="2250" spc="-45">
                <a:solidFill>
                  <a:srgbClr val="464646"/>
                </a:solidFill>
                <a:latin typeface="Lucida Sans Unicode"/>
                <a:cs typeface="Lucida Sans Unicode"/>
              </a:rPr>
              <a:t> </a:t>
            </a:r>
            <a:r>
              <a:rPr dirty="0" sz="2250" spc="-80">
                <a:solidFill>
                  <a:srgbClr val="464646"/>
                </a:solidFill>
                <a:latin typeface="Lucida Sans Unicode"/>
                <a:cs typeface="Lucida Sans Unicode"/>
              </a:rPr>
              <a:t>установления, </a:t>
            </a:r>
            <a:r>
              <a:rPr dirty="0" sz="2250" spc="-114">
                <a:solidFill>
                  <a:srgbClr val="464646"/>
                </a:solidFill>
                <a:latin typeface="Lucida Sans Unicode"/>
                <a:cs typeface="Lucida Sans Unicode"/>
              </a:rPr>
              <a:t>перерегули</a:t>
            </a:r>
            <a:r>
              <a:rPr dirty="0" sz="2250" spc="-340">
                <a:solidFill>
                  <a:srgbClr val="464646"/>
                </a:solidFill>
                <a:latin typeface="Lucida Sans Unicode"/>
                <a:cs typeface="Lucida Sans Unicode"/>
              </a:rPr>
              <a:t> </a:t>
            </a:r>
            <a:r>
              <a:rPr dirty="0" sz="2250" spc="-75">
                <a:solidFill>
                  <a:srgbClr val="464646"/>
                </a:solidFill>
                <a:latin typeface="Lucida Sans Unicode"/>
                <a:cs typeface="Lucida Sans Unicode"/>
              </a:rPr>
              <a:t>рованием</a:t>
            </a:r>
            <a:r>
              <a:rPr dirty="0" sz="2250" spc="-15">
                <a:solidFill>
                  <a:srgbClr val="464646"/>
                </a:solidFill>
                <a:latin typeface="Lucida Sans Unicode"/>
                <a:cs typeface="Lucida Sans Unicode"/>
              </a:rPr>
              <a:t> </a:t>
            </a:r>
            <a:r>
              <a:rPr dirty="0" sz="2250" spc="-50">
                <a:solidFill>
                  <a:srgbClr val="464646"/>
                </a:solidFill>
                <a:latin typeface="Lucida Sans Unicode"/>
                <a:cs typeface="Lucida Sans Unicode"/>
              </a:rPr>
              <a:t>и</a:t>
            </a:r>
            <a:endParaRPr sz="2250">
              <a:latin typeface="Lucida Sans Unicode"/>
              <a:cs typeface="Lucida Sans Unicode"/>
            </a:endParaRPr>
          </a:p>
          <a:p>
            <a:pPr>
              <a:lnSpc>
                <a:spcPct val="100000"/>
              </a:lnSpc>
              <a:spcBef>
                <a:spcPts val="1270"/>
              </a:spcBef>
              <a:tabLst>
                <a:tab pos="579755" algn="l"/>
              </a:tabLst>
            </a:pPr>
            <a:r>
              <a:rPr dirty="0" sz="1700" spc="-25">
                <a:solidFill>
                  <a:srgbClr val="464646"/>
                </a:solidFill>
                <a:latin typeface="Lucida Sans Unicode"/>
                <a:cs typeface="Lucida Sans Unicode"/>
              </a:rPr>
              <a:t>32T</a:t>
            </a:r>
            <a:r>
              <a:rPr dirty="0" sz="1700">
                <a:solidFill>
                  <a:srgbClr val="464646"/>
                </a:solidFill>
                <a:latin typeface="Lucida Sans Unicode"/>
                <a:cs typeface="Lucida Sans Unicode"/>
              </a:rPr>
              <a:t>	ХЭ</a:t>
            </a:r>
            <a:r>
              <a:rPr dirty="0" sz="1700" spc="-385">
                <a:solidFill>
                  <a:srgbClr val="464646"/>
                </a:solidFill>
                <a:latin typeface="Lucida Sans Unicode"/>
                <a:cs typeface="Lucida Sans Unicode"/>
              </a:rPr>
              <a:t> </a:t>
            </a:r>
            <a:r>
              <a:rPr dirty="0" sz="1700" spc="-10">
                <a:solidFill>
                  <a:srgbClr val="464646"/>
                </a:solidFill>
                <a:latin typeface="Lucida Sans Unicode"/>
                <a:cs typeface="Lucida Sans Unicode"/>
              </a:rPr>
              <a:t>НИ</a:t>
            </a:r>
            <a:r>
              <a:rPr dirty="0" sz="1700" spc="-375">
                <a:solidFill>
                  <a:srgbClr val="464646"/>
                </a:solidFill>
                <a:latin typeface="Lucida Sans Unicode"/>
                <a:cs typeface="Lucida Sans Unicode"/>
              </a:rPr>
              <a:t> </a:t>
            </a:r>
            <a:r>
              <a:rPr dirty="0" sz="1700" spc="-345">
                <a:solidFill>
                  <a:srgbClr val="646464"/>
                </a:solidFill>
                <a:latin typeface="Lucida Sans Unicode"/>
                <a:cs typeface="Lucida Sans Unicode"/>
              </a:rPr>
              <a:t>P-</a:t>
            </a:r>
            <a:r>
              <a:rPr dirty="0" sz="1700" spc="-70">
                <a:solidFill>
                  <a:srgbClr val="464646"/>
                </a:solidFill>
                <a:latin typeface="Lucida Sans Unicode"/>
                <a:cs typeface="Lucida Sans Unicode"/>
              </a:rPr>
              <a:t>Mf</a:t>
            </a:r>
            <a:r>
              <a:rPr dirty="0" sz="1700" spc="15">
                <a:solidFill>
                  <a:srgbClr val="464646"/>
                </a:solidFill>
                <a:latin typeface="Lucida Sans Unicode"/>
                <a:cs typeface="Lucida Sans Unicode"/>
              </a:rPr>
              <a:t> </a:t>
            </a:r>
            <a:r>
              <a:rPr dirty="0" sz="1700">
                <a:solidFill>
                  <a:srgbClr val="464646"/>
                </a:solidFill>
                <a:latin typeface="Lucida Sans Unicode"/>
                <a:cs typeface="Lucida Sans Unicode"/>
              </a:rPr>
              <a:t>ЧТО</a:t>
            </a:r>
            <a:r>
              <a:rPr dirty="0" sz="1700" spc="65">
                <a:solidFill>
                  <a:srgbClr val="464646"/>
                </a:solidFill>
                <a:latin typeface="Lucida Sans Unicode"/>
                <a:cs typeface="Lucida Sans Unicode"/>
              </a:rPr>
              <a:t> </a:t>
            </a:r>
            <a:r>
              <a:rPr dirty="0" sz="1700" spc="-10">
                <a:solidFill>
                  <a:srgbClr val="464646"/>
                </a:solidFill>
                <a:latin typeface="Lucida Sans Unicode"/>
                <a:cs typeface="Lucida Sans Unicode"/>
              </a:rPr>
              <a:t>В</a:t>
            </a:r>
            <a:r>
              <a:rPr dirty="0" sz="1700" spc="-160">
                <a:solidFill>
                  <a:srgbClr val="464646"/>
                </a:solidFill>
                <a:latin typeface="Lucida Sans Unicode"/>
                <a:cs typeface="Lucida Sans Unicode"/>
              </a:rPr>
              <a:t> </a:t>
            </a:r>
            <a:r>
              <a:rPr dirty="0" sz="1700" spc="80">
                <a:solidFill>
                  <a:srgbClr val="464646"/>
                </a:solidFill>
                <a:latin typeface="Lucida Sans Unicode"/>
                <a:cs typeface="Lucida Sans Unicode"/>
              </a:rPr>
              <a:t>ЭЖН</a:t>
            </a:r>
            <a:r>
              <a:rPr dirty="0" sz="1700" spc="-365">
                <a:solidFill>
                  <a:srgbClr val="464646"/>
                </a:solidFill>
                <a:latin typeface="Lucida Sans Unicode"/>
                <a:cs typeface="Lucida Sans Unicode"/>
              </a:rPr>
              <a:t> </a:t>
            </a:r>
            <a:r>
              <a:rPr dirty="0" sz="1700">
                <a:solidFill>
                  <a:srgbClr val="646464"/>
                </a:solidFill>
                <a:latin typeface="Lucida Sans Unicode"/>
                <a:cs typeface="Lucida Sans Unicode"/>
              </a:rPr>
              <a:t>О</a:t>
            </a:r>
            <a:r>
              <a:rPr dirty="0" sz="1700" spc="70">
                <a:solidFill>
                  <a:srgbClr val="646464"/>
                </a:solidFill>
                <a:latin typeface="Lucida Sans Unicode"/>
                <a:cs typeface="Lucida Sans Unicode"/>
              </a:rPr>
              <a:t> </a:t>
            </a:r>
            <a:r>
              <a:rPr dirty="0" sz="1700">
                <a:solidFill>
                  <a:srgbClr val="464646"/>
                </a:solidFill>
                <a:latin typeface="Lucida Sans Unicode"/>
                <a:cs typeface="Lucida Sans Unicode"/>
              </a:rPr>
              <a:t>ДЛ</a:t>
            </a:r>
            <a:r>
              <a:rPr dirty="0" sz="1700" spc="-310">
                <a:solidFill>
                  <a:srgbClr val="464646"/>
                </a:solidFill>
                <a:latin typeface="Lucida Sans Unicode"/>
                <a:cs typeface="Lucida Sans Unicode"/>
              </a:rPr>
              <a:t> </a:t>
            </a:r>
            <a:r>
              <a:rPr dirty="0" sz="1700" spc="-50">
                <a:solidFill>
                  <a:srgbClr val="464646"/>
                </a:solidFill>
                <a:latin typeface="Lucida Sans Unicode"/>
                <a:cs typeface="Lucida Sans Unicode"/>
              </a:rPr>
              <a:t>Я</a:t>
            </a:r>
            <a:endParaRPr sz="1700">
              <a:latin typeface="Lucida Sans Unicode"/>
              <a:cs typeface="Lucida Sans Unicode"/>
            </a:endParaRPr>
          </a:p>
          <a:p>
            <a:pPr marL="10795">
              <a:lnSpc>
                <a:spcPct val="100000"/>
              </a:lnSpc>
              <a:spcBef>
                <a:spcPts val="1020"/>
              </a:spcBef>
            </a:pPr>
            <a:r>
              <a:rPr dirty="0" sz="1700" spc="-60">
                <a:solidFill>
                  <a:srgbClr val="707070"/>
                </a:solidFill>
                <a:latin typeface="Lucida Sans Unicode"/>
                <a:cs typeface="Lucida Sans Unicode"/>
              </a:rPr>
              <a:t>О</a:t>
            </a:r>
            <a:r>
              <a:rPr dirty="0" sz="1700" spc="-60">
                <a:solidFill>
                  <a:srgbClr val="464646"/>
                </a:solidFill>
                <a:latin typeface="Lucida Sans Unicode"/>
                <a:cs typeface="Lucida Sans Unicode"/>
              </a:rPr>
              <a:t>ЦЕ'Н</a:t>
            </a:r>
            <a:r>
              <a:rPr dirty="0" sz="1700" spc="-275">
                <a:solidFill>
                  <a:srgbClr val="464646"/>
                </a:solidFill>
                <a:latin typeface="Lucida Sans Unicode"/>
                <a:cs typeface="Lucida Sans Unicode"/>
              </a:rPr>
              <a:t> </a:t>
            </a:r>
            <a:r>
              <a:rPr dirty="0" sz="1700">
                <a:solidFill>
                  <a:srgbClr val="464646"/>
                </a:solidFill>
                <a:latin typeface="Lucida Sans Unicode"/>
                <a:cs typeface="Lucida Sans Unicode"/>
              </a:rPr>
              <a:t>КИ</a:t>
            </a:r>
            <a:r>
              <a:rPr dirty="0" sz="1700" spc="125">
                <a:solidFill>
                  <a:srgbClr val="464646"/>
                </a:solidFill>
                <a:latin typeface="Lucida Sans Unicode"/>
                <a:cs typeface="Lucida Sans Unicode"/>
              </a:rPr>
              <a:t> </a:t>
            </a:r>
            <a:r>
              <a:rPr dirty="0" sz="1700">
                <a:solidFill>
                  <a:srgbClr val="464646"/>
                </a:solidFill>
                <a:latin typeface="Lucida Sans Unicode"/>
                <a:cs typeface="Lucida Sans Unicode"/>
              </a:rPr>
              <a:t>\CTO</a:t>
            </a:r>
            <a:r>
              <a:rPr dirty="0" sz="1700" spc="-315">
                <a:solidFill>
                  <a:srgbClr val="464646"/>
                </a:solidFill>
                <a:latin typeface="Lucida Sans Unicode"/>
                <a:cs typeface="Lucida Sans Unicode"/>
              </a:rPr>
              <a:t> </a:t>
            </a:r>
            <a:r>
              <a:rPr dirty="0" sz="1700">
                <a:solidFill>
                  <a:srgbClr val="464646"/>
                </a:solidFill>
                <a:latin typeface="Lucida Sans Unicode"/>
                <a:cs typeface="Lucida Sans Unicode"/>
              </a:rPr>
              <a:t>Й</a:t>
            </a:r>
            <a:r>
              <a:rPr dirty="0" sz="1700">
                <a:solidFill>
                  <a:srgbClr val="505050"/>
                </a:solidFill>
                <a:latin typeface="Lucida Sans Unicode"/>
                <a:cs typeface="Lucida Sans Unicode"/>
              </a:rPr>
              <a:t>Ч</a:t>
            </a:r>
            <a:r>
              <a:rPr dirty="0" sz="1700">
                <a:solidFill>
                  <a:srgbClr val="464646"/>
                </a:solidFill>
                <a:latin typeface="Lucida Sans Unicode"/>
                <a:cs typeface="Lucida Sans Unicode"/>
              </a:rPr>
              <a:t>ИВОСТИ</a:t>
            </a:r>
            <a:r>
              <a:rPr dirty="0" sz="1700" spc="420">
                <a:solidFill>
                  <a:srgbClr val="464646"/>
                </a:solidFill>
                <a:latin typeface="Lucida Sans Unicode"/>
                <a:cs typeface="Lucida Sans Unicode"/>
              </a:rPr>
              <a:t> </a:t>
            </a:r>
            <a:r>
              <a:rPr dirty="0" sz="1700">
                <a:solidFill>
                  <a:srgbClr val="464646"/>
                </a:solidFill>
                <a:latin typeface="Lucida Sans Unicode"/>
                <a:cs typeface="Lucida Sans Unicode"/>
              </a:rPr>
              <a:t>И</a:t>
            </a:r>
            <a:r>
              <a:rPr dirty="0" sz="1700" spc="254">
                <a:solidFill>
                  <a:srgbClr val="464646"/>
                </a:solidFill>
                <a:latin typeface="Lucida Sans Unicode"/>
                <a:cs typeface="Lucida Sans Unicode"/>
              </a:rPr>
              <a:t> </a:t>
            </a:r>
            <a:r>
              <a:rPr dirty="0" sz="1700" spc="75">
                <a:solidFill>
                  <a:srgbClr val="464646"/>
                </a:solidFill>
                <a:latin typeface="Lucida Sans Unicode"/>
                <a:cs typeface="Lucida Sans Unicode"/>
              </a:rPr>
              <a:t>КЭ</a:t>
            </a:r>
            <a:r>
              <a:rPr dirty="0" sz="1700" spc="-295">
                <a:solidFill>
                  <a:srgbClr val="464646"/>
                </a:solidFill>
                <a:latin typeface="Lucida Sans Unicode"/>
                <a:cs typeface="Lucida Sans Unicode"/>
              </a:rPr>
              <a:t> </a:t>
            </a:r>
            <a:r>
              <a:rPr dirty="0" sz="1700" spc="-85">
                <a:solidFill>
                  <a:srgbClr val="505050"/>
                </a:solidFill>
                <a:latin typeface="Lucida Sans Unicode"/>
                <a:cs typeface="Lucida Sans Unicode"/>
              </a:rPr>
              <a:t>Ч</a:t>
            </a:r>
            <a:r>
              <a:rPr dirty="0" sz="1700" spc="-360">
                <a:solidFill>
                  <a:srgbClr val="505050"/>
                </a:solidFill>
                <a:latin typeface="Lucida Sans Unicode"/>
                <a:cs typeface="Lucida Sans Unicode"/>
              </a:rPr>
              <a:t> </a:t>
            </a:r>
            <a:r>
              <a:rPr dirty="0" sz="1700" spc="-10">
                <a:solidFill>
                  <a:srgbClr val="464646"/>
                </a:solidFill>
                <a:latin typeface="Lucida Sans Unicode"/>
                <a:cs typeface="Lucida Sans Unicode"/>
              </a:rPr>
              <a:t>Е'СТВЭ</a:t>
            </a:r>
            <a:endParaRPr sz="1700">
              <a:latin typeface="Lucida Sans Unicode"/>
              <a:cs typeface="Lucida Sans Unicode"/>
            </a:endParaRPr>
          </a:p>
          <a:p>
            <a:pPr marL="19685">
              <a:lnSpc>
                <a:spcPct val="100000"/>
              </a:lnSpc>
              <a:spcBef>
                <a:spcPts val="650"/>
              </a:spcBef>
            </a:pPr>
            <a:r>
              <a:rPr dirty="0" sz="2250" spc="-10">
                <a:solidFill>
                  <a:srgbClr val="464646"/>
                </a:solidFill>
                <a:latin typeface="Lucida Sans Unicode"/>
                <a:cs typeface="Lucida Sans Unicode"/>
              </a:rPr>
              <a:t>управления.</a:t>
            </a:r>
            <a:endParaRPr sz="2250">
              <a:latin typeface="Lucida Sans Unicode"/>
              <a:cs typeface="Lucida Sans Unicode"/>
            </a:endParaRPr>
          </a:p>
        </p:txBody>
      </p:sp>
      <p:sp>
        <p:nvSpPr>
          <p:cNvPr id="27" name="object 27" descr=""/>
          <p:cNvSpPr txBox="1"/>
          <p:nvPr/>
        </p:nvSpPr>
        <p:spPr>
          <a:xfrm>
            <a:off x="6875012" y="2510157"/>
            <a:ext cx="3070860" cy="8483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R="5080" indent="635">
              <a:lnSpc>
                <a:spcPct val="114900"/>
              </a:lnSpc>
              <a:spcBef>
                <a:spcPts val="100"/>
              </a:spcBef>
            </a:pPr>
            <a:r>
              <a:rPr dirty="0" sz="2350" spc="-95">
                <a:latin typeface="Lucida Sans Unicode"/>
                <a:cs typeface="Lucida Sans Unicode"/>
              </a:rPr>
              <a:t>Время</a:t>
            </a:r>
            <a:r>
              <a:rPr dirty="0" sz="2350" spc="-100">
                <a:latin typeface="Lucida Sans Unicode"/>
                <a:cs typeface="Lucida Sans Unicode"/>
              </a:rPr>
              <a:t> </a:t>
            </a:r>
            <a:r>
              <a:rPr dirty="0" sz="2350" spc="-125">
                <a:latin typeface="Lucida Sans Unicode"/>
                <a:cs typeface="Lucida Sans Unicode"/>
              </a:rPr>
              <a:t>установления</a:t>
            </a:r>
            <a:r>
              <a:rPr dirty="0" sz="2350" spc="30">
                <a:latin typeface="Lucida Sans Unicode"/>
                <a:cs typeface="Lucida Sans Unicode"/>
              </a:rPr>
              <a:t> </a:t>
            </a:r>
            <a:r>
              <a:rPr dirty="0" sz="2350" spc="-50">
                <a:latin typeface="Lucida Sans Unicode"/>
                <a:cs typeface="Lucida Sans Unicode"/>
              </a:rPr>
              <a:t>и </a:t>
            </a:r>
            <a:r>
              <a:rPr dirty="0" sz="2350" spc="-65">
                <a:latin typeface="Lucida Sans Unicode"/>
                <a:cs typeface="Lucida Sans Unicode"/>
              </a:rPr>
              <a:t>перерегулирование</a:t>
            </a:r>
            <a:endParaRPr sz="2350">
              <a:latin typeface="Lucida Sans Unicode"/>
              <a:cs typeface="Lucida Sans Unicode"/>
            </a:endParaRPr>
          </a:p>
        </p:txBody>
      </p:sp>
      <p:sp>
        <p:nvSpPr>
          <p:cNvPr id="28" name="object 28" descr=""/>
          <p:cNvSpPr txBox="1"/>
          <p:nvPr/>
        </p:nvSpPr>
        <p:spPr>
          <a:xfrm>
            <a:off x="6875623" y="3697604"/>
            <a:ext cx="4311015" cy="33172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810" marR="1278255" indent="7620">
              <a:lnSpc>
                <a:spcPct val="117400"/>
              </a:lnSpc>
              <a:spcBef>
                <a:spcPts val="100"/>
              </a:spcBef>
            </a:pPr>
            <a:r>
              <a:rPr dirty="0" sz="2300" spc="-140">
                <a:solidFill>
                  <a:srgbClr val="464646"/>
                </a:solidFill>
                <a:latin typeface="Lucida Sans Unicode"/>
                <a:cs typeface="Lucida Sans Unicode"/>
              </a:rPr>
              <a:t>Врем</a:t>
            </a:r>
            <a:r>
              <a:rPr dirty="0" sz="2300" spc="-420">
                <a:solidFill>
                  <a:srgbClr val="464646"/>
                </a:solidFill>
                <a:latin typeface="Lucida Sans Unicode"/>
                <a:cs typeface="Lucida Sans Unicode"/>
              </a:rPr>
              <a:t> </a:t>
            </a:r>
            <a:r>
              <a:rPr dirty="0" sz="2300">
                <a:solidFill>
                  <a:srgbClr val="464646"/>
                </a:solidFill>
                <a:latin typeface="Lucida Sans Unicode"/>
                <a:cs typeface="Lucida Sans Unicode"/>
              </a:rPr>
              <a:t>я</a:t>
            </a:r>
            <a:r>
              <a:rPr dirty="0" sz="2300" spc="-155">
                <a:solidFill>
                  <a:srgbClr val="464646"/>
                </a:solidFill>
                <a:latin typeface="Lucida Sans Unicode"/>
                <a:cs typeface="Lucida Sans Unicode"/>
              </a:rPr>
              <a:t> </a:t>
            </a:r>
            <a:r>
              <a:rPr dirty="0" sz="2300" spc="-20">
                <a:solidFill>
                  <a:srgbClr val="464646"/>
                </a:solidFill>
                <a:latin typeface="Lucida Sans Unicode"/>
                <a:cs typeface="Lucida Sans Unicode"/>
              </a:rPr>
              <a:t>установления </a:t>
            </a:r>
            <a:r>
              <a:rPr dirty="0" sz="2300" spc="-125">
                <a:solidFill>
                  <a:srgbClr val="464646"/>
                </a:solidFill>
                <a:latin typeface="Lucida Sans Unicode"/>
                <a:cs typeface="Lucida Sans Unicode"/>
              </a:rPr>
              <a:t>характеризует</a:t>
            </a:r>
            <a:r>
              <a:rPr dirty="0" sz="2300" spc="10">
                <a:solidFill>
                  <a:srgbClr val="464646"/>
                </a:solidFill>
                <a:latin typeface="Lucida Sans Unicode"/>
                <a:cs typeface="Lucida Sans Unicode"/>
              </a:rPr>
              <a:t> </a:t>
            </a:r>
            <a:r>
              <a:rPr dirty="0" sz="2300" spc="-165">
                <a:solidFill>
                  <a:srgbClr val="464646"/>
                </a:solidFill>
                <a:latin typeface="Lucida Sans Unicode"/>
                <a:cs typeface="Lucida Sans Unicode"/>
              </a:rPr>
              <a:t>пери</a:t>
            </a:r>
            <a:r>
              <a:rPr dirty="0" sz="2300" spc="-459">
                <a:solidFill>
                  <a:srgbClr val="464646"/>
                </a:solidFill>
                <a:latin typeface="Lucida Sans Unicode"/>
                <a:cs typeface="Lucida Sans Unicode"/>
              </a:rPr>
              <a:t> </a:t>
            </a:r>
            <a:r>
              <a:rPr dirty="0" sz="2300" spc="-285">
                <a:solidFill>
                  <a:srgbClr val="464646"/>
                </a:solidFill>
                <a:latin typeface="Lucida Sans Unicode"/>
                <a:cs typeface="Lucida Sans Unicode"/>
              </a:rPr>
              <a:t>од</a:t>
            </a:r>
            <a:endParaRPr sz="2300">
              <a:latin typeface="Lucida Sans Unicode"/>
              <a:cs typeface="Lucida Sans Unicode"/>
            </a:endParaRPr>
          </a:p>
          <a:p>
            <a:pPr marL="8255">
              <a:lnSpc>
                <a:spcPct val="100000"/>
              </a:lnSpc>
              <a:spcBef>
                <a:spcPts val="1030"/>
              </a:spcBef>
            </a:pPr>
            <a:r>
              <a:rPr dirty="0" sz="1750" spc="-60">
                <a:solidFill>
                  <a:srgbClr val="464646"/>
                </a:solidFill>
                <a:latin typeface="Lucida Sans Unicode"/>
                <a:cs typeface="Lucida Sans Unicode"/>
              </a:rPr>
              <a:t>Д</a:t>
            </a:r>
            <a:r>
              <a:rPr dirty="0" sz="1750" spc="-60">
                <a:solidFill>
                  <a:srgbClr val="545454"/>
                </a:solidFill>
                <a:latin typeface="Lucida Sans Unicode"/>
                <a:cs typeface="Lucida Sans Unicode"/>
              </a:rPr>
              <a:t>О</a:t>
            </a:r>
            <a:r>
              <a:rPr dirty="0" sz="1750" spc="-60">
                <a:solidFill>
                  <a:srgbClr val="464646"/>
                </a:solidFill>
                <a:latin typeface="Lucida Sans Unicode"/>
                <a:cs typeface="Lucida Sans Unicode"/>
              </a:rPr>
              <a:t>СТИЖЕ'Н</a:t>
            </a:r>
            <a:r>
              <a:rPr dirty="0" sz="1750" spc="-225">
                <a:solidFill>
                  <a:srgbClr val="464646"/>
                </a:solidFill>
                <a:latin typeface="Lucida Sans Unicode"/>
                <a:cs typeface="Lucida Sans Unicode"/>
              </a:rPr>
              <a:t> </a:t>
            </a:r>
            <a:r>
              <a:rPr dirty="0" sz="1750" spc="-409">
                <a:solidFill>
                  <a:srgbClr val="464646"/>
                </a:solidFill>
                <a:latin typeface="Lucida Sans Unicode"/>
                <a:cs typeface="Lucida Sans Unicode"/>
              </a:rPr>
              <a:t>М</a:t>
            </a:r>
            <a:r>
              <a:rPr dirty="0" sz="1750" spc="-254">
                <a:solidFill>
                  <a:srgbClr val="464646"/>
                </a:solidFill>
                <a:latin typeface="Lucida Sans Unicode"/>
                <a:cs typeface="Lucida Sans Unicode"/>
              </a:rPr>
              <a:t> </a:t>
            </a:r>
            <a:r>
              <a:rPr dirty="0" sz="1750">
                <a:solidFill>
                  <a:srgbClr val="464646"/>
                </a:solidFill>
                <a:latin typeface="Lucida Sans Unicode"/>
                <a:cs typeface="Lucida Sans Unicode"/>
              </a:rPr>
              <a:t>Я</a:t>
            </a:r>
            <a:r>
              <a:rPr dirty="0" sz="1750" spc="40">
                <a:solidFill>
                  <a:srgbClr val="464646"/>
                </a:solidFill>
                <a:latin typeface="Lucida Sans Unicode"/>
                <a:cs typeface="Lucida Sans Unicode"/>
              </a:rPr>
              <a:t> </a:t>
            </a:r>
            <a:r>
              <a:rPr dirty="0" sz="1750" spc="-35">
                <a:solidFill>
                  <a:srgbClr val="464646"/>
                </a:solidFill>
                <a:latin typeface="Lucida Sans Unicode"/>
                <a:cs typeface="Lucida Sans Unicode"/>
              </a:rPr>
              <a:t>\СТОЙ</a:t>
            </a:r>
            <a:r>
              <a:rPr dirty="0" sz="1750" spc="-220">
                <a:solidFill>
                  <a:srgbClr val="464646"/>
                </a:solidFill>
                <a:latin typeface="Lucida Sans Unicode"/>
                <a:cs typeface="Lucida Sans Unicode"/>
              </a:rPr>
              <a:t> </a:t>
            </a:r>
            <a:r>
              <a:rPr dirty="0" sz="1750" spc="-180">
                <a:solidFill>
                  <a:srgbClr val="464646"/>
                </a:solidFill>
                <a:latin typeface="Lucida Sans Unicode"/>
                <a:cs typeface="Lucida Sans Unicode"/>
              </a:rPr>
              <a:t>ЧМ</a:t>
            </a:r>
            <a:r>
              <a:rPr dirty="0" sz="1750" spc="-305">
                <a:solidFill>
                  <a:srgbClr val="464646"/>
                </a:solidFill>
                <a:latin typeface="Lucida Sans Unicode"/>
                <a:cs typeface="Lucida Sans Unicode"/>
              </a:rPr>
              <a:t> </a:t>
            </a:r>
            <a:r>
              <a:rPr dirty="0" sz="1750" spc="-20">
                <a:solidFill>
                  <a:srgbClr val="464646"/>
                </a:solidFill>
                <a:latin typeface="Lucida Sans Unicode"/>
                <a:cs typeface="Lucida Sans Unicode"/>
              </a:rPr>
              <a:t>ВО</a:t>
            </a:r>
            <a:r>
              <a:rPr dirty="0" sz="1750" spc="-390">
                <a:solidFill>
                  <a:srgbClr val="464646"/>
                </a:solidFill>
                <a:latin typeface="Lucida Sans Unicode"/>
                <a:cs typeface="Lucida Sans Unicode"/>
              </a:rPr>
              <a:t> </a:t>
            </a:r>
            <a:r>
              <a:rPr dirty="0" sz="1750" spc="-25">
                <a:solidFill>
                  <a:srgbClr val="464646"/>
                </a:solidFill>
                <a:latin typeface="Lucida Sans Unicode"/>
                <a:cs typeface="Lucida Sans Unicode"/>
              </a:rPr>
              <a:t>ГО</a:t>
            </a:r>
            <a:endParaRPr sz="175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  <a:spcBef>
                <a:spcPts val="735"/>
              </a:spcBef>
            </a:pPr>
            <a:r>
              <a:rPr dirty="0" sz="2200" spc="-25">
                <a:solidFill>
                  <a:srgbClr val="565656"/>
                </a:solidFill>
                <a:latin typeface="Lucida Sans Unicode"/>
                <a:cs typeface="Lucida Sans Unicode"/>
              </a:rPr>
              <a:t>со</a:t>
            </a:r>
            <a:r>
              <a:rPr dirty="0" sz="2200" spc="-25">
                <a:solidFill>
                  <a:srgbClr val="464646"/>
                </a:solidFill>
                <a:latin typeface="Lucida Sans Unicode"/>
                <a:cs typeface="Lucida Sans Unicode"/>
              </a:rPr>
              <a:t>стоя</a:t>
            </a:r>
            <a:r>
              <a:rPr dirty="0" baseline="5050" sz="3300" spc="-37">
                <a:solidFill>
                  <a:srgbClr val="464646"/>
                </a:solidFill>
                <a:latin typeface="Lucida Sans Unicode"/>
                <a:cs typeface="Lucida Sans Unicode"/>
              </a:rPr>
              <a:t>ни</a:t>
            </a:r>
            <a:r>
              <a:rPr dirty="0" baseline="-5050" sz="3300" spc="-37">
                <a:solidFill>
                  <a:srgbClr val="464646"/>
                </a:solidFill>
                <a:latin typeface="Lucida Sans Unicode"/>
                <a:cs typeface="Lucida Sans Unicode"/>
              </a:rPr>
              <a:t>яf</a:t>
            </a:r>
            <a:r>
              <a:rPr dirty="0" baseline="-5050" sz="3300" spc="-577">
                <a:solidFill>
                  <a:srgbClr val="464646"/>
                </a:solidFill>
                <a:latin typeface="Lucida Sans Unicode"/>
                <a:cs typeface="Lucida Sans Unicode"/>
              </a:rPr>
              <a:t> </a:t>
            </a:r>
            <a:r>
              <a:rPr dirty="0" sz="2200" spc="-10">
                <a:solidFill>
                  <a:srgbClr val="464646"/>
                </a:solidFill>
                <a:latin typeface="Lucida Sans Unicode"/>
                <a:cs typeface="Lucida Sans Unicode"/>
              </a:rPr>
              <a:t>перерегулирование</a:t>
            </a:r>
            <a:endParaRPr sz="2200">
              <a:latin typeface="Lucida Sans Unicode"/>
              <a:cs typeface="Lucida Sans Unicode"/>
            </a:endParaRPr>
          </a:p>
          <a:p>
            <a:pPr marR="537210" indent="12065">
              <a:lnSpc>
                <a:spcPts val="3240"/>
              </a:lnSpc>
              <a:spcBef>
                <a:spcPts val="160"/>
              </a:spcBef>
            </a:pPr>
            <a:r>
              <a:rPr dirty="0" sz="2250" spc="-65">
                <a:solidFill>
                  <a:srgbClr val="464646"/>
                </a:solidFill>
                <a:latin typeface="Lucida Sans Unicode"/>
                <a:cs typeface="Lucida Sans Unicode"/>
              </a:rPr>
              <a:t>отражает</a:t>
            </a:r>
            <a:r>
              <a:rPr dirty="0" sz="2250" spc="-100">
                <a:solidFill>
                  <a:srgbClr val="464646"/>
                </a:solidFill>
                <a:latin typeface="Lucida Sans Unicode"/>
                <a:cs typeface="Lucida Sans Unicode"/>
              </a:rPr>
              <a:t> </a:t>
            </a:r>
            <a:r>
              <a:rPr dirty="0" sz="2250" spc="-10">
                <a:solidFill>
                  <a:srgbClr val="464646"/>
                </a:solidFill>
                <a:latin typeface="Lucida Sans Unicode"/>
                <a:cs typeface="Lucida Sans Unicode"/>
              </a:rPr>
              <a:t>максимальное </a:t>
            </a:r>
            <a:r>
              <a:rPr dirty="0" sz="2250" spc="-125">
                <a:solidFill>
                  <a:srgbClr val="464646"/>
                </a:solidFill>
                <a:latin typeface="Lucida Sans Unicode"/>
                <a:cs typeface="Lucida Sans Unicode"/>
              </a:rPr>
              <a:t>откл</a:t>
            </a:r>
            <a:r>
              <a:rPr dirty="0" sz="2250" spc="-475">
                <a:solidFill>
                  <a:srgbClr val="464646"/>
                </a:solidFill>
                <a:latin typeface="Lucida Sans Unicode"/>
                <a:cs typeface="Lucida Sans Unicode"/>
              </a:rPr>
              <a:t> </a:t>
            </a:r>
            <a:r>
              <a:rPr dirty="0" sz="2250" spc="-100">
                <a:solidFill>
                  <a:srgbClr val="464646"/>
                </a:solidFill>
                <a:latin typeface="Lucida Sans Unicode"/>
                <a:cs typeface="Lucida Sans Unicode"/>
              </a:rPr>
              <a:t>онение;</a:t>
            </a:r>
            <a:r>
              <a:rPr dirty="0" sz="2250" spc="-80">
                <a:solidFill>
                  <a:srgbClr val="464646"/>
                </a:solidFill>
                <a:latin typeface="Lucida Sans Unicode"/>
                <a:cs typeface="Lucida Sans Unicode"/>
              </a:rPr>
              <a:t> </a:t>
            </a:r>
            <a:r>
              <a:rPr dirty="0" sz="2250" spc="-105">
                <a:solidFill>
                  <a:srgbClr val="464646"/>
                </a:solidFill>
                <a:latin typeface="Lucida Sans Unicode"/>
                <a:cs typeface="Lucida Sans Unicode"/>
              </a:rPr>
              <a:t>оба</a:t>
            </a:r>
            <a:r>
              <a:rPr dirty="0" sz="2250" spc="35">
                <a:solidFill>
                  <a:srgbClr val="464646"/>
                </a:solidFill>
                <a:latin typeface="Lucida Sans Unicode"/>
                <a:cs typeface="Lucida Sans Unicode"/>
              </a:rPr>
              <a:t> </a:t>
            </a:r>
            <a:r>
              <a:rPr dirty="0" sz="2250" spc="-130">
                <a:solidFill>
                  <a:srgbClr val="464646"/>
                </a:solidFill>
                <a:latin typeface="Lucida Sans Unicode"/>
                <a:cs typeface="Lucida Sans Unicode"/>
              </a:rPr>
              <a:t>п</a:t>
            </a:r>
            <a:r>
              <a:rPr dirty="0" sz="2250" spc="-130">
                <a:solidFill>
                  <a:srgbClr val="565656"/>
                </a:solidFill>
                <a:latin typeface="Lucida Sans Unicode"/>
                <a:cs typeface="Lucida Sans Unicode"/>
              </a:rPr>
              <a:t>apa</a:t>
            </a:r>
            <a:r>
              <a:rPr dirty="0" sz="2250" spc="-430">
                <a:solidFill>
                  <a:srgbClr val="565656"/>
                </a:solidFill>
                <a:latin typeface="Lucida Sans Unicode"/>
                <a:cs typeface="Lucida Sans Unicode"/>
              </a:rPr>
              <a:t> </a:t>
            </a:r>
            <a:r>
              <a:rPr dirty="0" sz="2250" spc="-10">
                <a:solidFill>
                  <a:srgbClr val="464646"/>
                </a:solidFill>
                <a:latin typeface="Lucida Sans Unicode"/>
                <a:cs typeface="Lucida Sans Unicode"/>
              </a:rPr>
              <a:t>метра </a:t>
            </a:r>
            <a:r>
              <a:rPr dirty="0" sz="2300" spc="-55">
                <a:solidFill>
                  <a:srgbClr val="464646"/>
                </a:solidFill>
                <a:latin typeface="Lucida Sans Unicode"/>
                <a:cs typeface="Lucida Sans Unicode"/>
              </a:rPr>
              <a:t>важны</a:t>
            </a:r>
            <a:r>
              <a:rPr dirty="0" sz="2300" spc="-50">
                <a:solidFill>
                  <a:srgbClr val="464646"/>
                </a:solidFill>
                <a:latin typeface="Lucida Sans Unicode"/>
                <a:cs typeface="Lucida Sans Unicode"/>
              </a:rPr>
              <a:t> </a:t>
            </a:r>
            <a:r>
              <a:rPr dirty="0" sz="2300" spc="-240">
                <a:solidFill>
                  <a:srgbClr val="464646"/>
                </a:solidFill>
                <a:latin typeface="Lucida Sans Unicode"/>
                <a:cs typeface="Lucida Sans Unicode"/>
              </a:rPr>
              <a:t>дл</a:t>
            </a:r>
            <a:r>
              <a:rPr dirty="0" sz="2300" spc="-450">
                <a:solidFill>
                  <a:srgbClr val="464646"/>
                </a:solidFill>
                <a:latin typeface="Lucida Sans Unicode"/>
                <a:cs typeface="Lucida Sans Unicode"/>
              </a:rPr>
              <a:t> </a:t>
            </a:r>
            <a:r>
              <a:rPr dirty="0" sz="2300" spc="-170">
                <a:solidFill>
                  <a:srgbClr val="464646"/>
                </a:solidFill>
                <a:latin typeface="Lucida Sans Unicode"/>
                <a:cs typeface="Lucida Sans Unicode"/>
              </a:rPr>
              <a:t>я</a:t>
            </a:r>
            <a:r>
              <a:rPr dirty="0" sz="2300" spc="-35">
                <a:solidFill>
                  <a:srgbClr val="464646"/>
                </a:solidFill>
                <a:latin typeface="Lucida Sans Unicode"/>
                <a:cs typeface="Lucida Sans Unicode"/>
              </a:rPr>
              <a:t> </a:t>
            </a:r>
            <a:r>
              <a:rPr dirty="0" sz="2300" spc="-130">
                <a:solidFill>
                  <a:srgbClr val="646464"/>
                </a:solidFill>
                <a:latin typeface="Lucida Sans Unicode"/>
                <a:cs typeface="Lucida Sans Unicode"/>
              </a:rPr>
              <a:t>о</a:t>
            </a:r>
            <a:r>
              <a:rPr dirty="0" sz="2300" spc="-130">
                <a:solidFill>
                  <a:srgbClr val="464646"/>
                </a:solidFill>
                <a:latin typeface="Lucida Sans Unicode"/>
                <a:cs typeface="Lucida Sans Unicode"/>
              </a:rPr>
              <a:t>ценки</a:t>
            </a:r>
            <a:r>
              <a:rPr dirty="0" sz="2300" spc="-120">
                <a:solidFill>
                  <a:srgbClr val="464646"/>
                </a:solidFill>
                <a:latin typeface="Lucida Sans Unicode"/>
                <a:cs typeface="Lucida Sans Unicode"/>
              </a:rPr>
              <a:t> </a:t>
            </a:r>
            <a:r>
              <a:rPr dirty="0" sz="2300" spc="-60">
                <a:solidFill>
                  <a:srgbClr val="464646"/>
                </a:solidFill>
                <a:latin typeface="Lucida Sans Unicode"/>
                <a:cs typeface="Lucida Sans Unicode"/>
              </a:rPr>
              <a:t>качества</a:t>
            </a:r>
            <a:endParaRPr sz="2300">
              <a:latin typeface="Lucida Sans Unicode"/>
              <a:cs typeface="Lucida Sans Unicode"/>
            </a:endParaRPr>
          </a:p>
          <a:p>
            <a:pPr marL="5715">
              <a:lnSpc>
                <a:spcPct val="100000"/>
              </a:lnSpc>
              <a:spcBef>
                <a:spcPts val="295"/>
              </a:spcBef>
            </a:pPr>
            <a:r>
              <a:rPr dirty="0" sz="2300" spc="-125">
                <a:solidFill>
                  <a:srgbClr val="464646"/>
                </a:solidFill>
                <a:latin typeface="Lucida Sans Unicode"/>
                <a:cs typeface="Lucida Sans Unicode"/>
              </a:rPr>
              <a:t>динамики</a:t>
            </a:r>
            <a:r>
              <a:rPr dirty="0" sz="2300" spc="-30">
                <a:solidFill>
                  <a:srgbClr val="464646"/>
                </a:solidFill>
                <a:latin typeface="Lucida Sans Unicode"/>
                <a:cs typeface="Lucida Sans Unicode"/>
              </a:rPr>
              <a:t> </a:t>
            </a:r>
            <a:r>
              <a:rPr dirty="0" sz="2300" spc="-110">
                <a:solidFill>
                  <a:srgbClr val="464646"/>
                </a:solidFill>
                <a:latin typeface="Lucida Sans Unicode"/>
                <a:cs typeface="Lucida Sans Unicode"/>
              </a:rPr>
              <a:t>системы</a:t>
            </a:r>
            <a:r>
              <a:rPr dirty="0" sz="2300" spc="-25">
                <a:solidFill>
                  <a:srgbClr val="464646"/>
                </a:solidFill>
                <a:latin typeface="Lucida Sans Unicode"/>
                <a:cs typeface="Lucida Sans Unicode"/>
              </a:rPr>
              <a:t> </a:t>
            </a:r>
            <a:r>
              <a:rPr dirty="0" sz="2300" spc="-195">
                <a:solidFill>
                  <a:srgbClr val="464646"/>
                </a:solidFill>
                <a:latin typeface="Lucida Sans Unicode"/>
                <a:cs typeface="Lucida Sans Unicode"/>
              </a:rPr>
              <a:t>упра</a:t>
            </a:r>
            <a:r>
              <a:rPr dirty="0" sz="2300" spc="-465">
                <a:solidFill>
                  <a:srgbClr val="464646"/>
                </a:solidFill>
                <a:latin typeface="Lucida Sans Unicode"/>
                <a:cs typeface="Lucida Sans Unicode"/>
              </a:rPr>
              <a:t> </a:t>
            </a:r>
            <a:r>
              <a:rPr dirty="0" sz="2300" spc="-50">
                <a:solidFill>
                  <a:srgbClr val="464646"/>
                </a:solidFill>
                <a:latin typeface="Lucida Sans Unicode"/>
                <a:cs typeface="Lucida Sans Unicode"/>
              </a:rPr>
              <a:t>вления.</a:t>
            </a:r>
            <a:endParaRPr sz="2300">
              <a:latin typeface="Lucida Sans Unicode"/>
              <a:cs typeface="Lucida Sans Unicode"/>
            </a:endParaRPr>
          </a:p>
        </p:txBody>
      </p:sp>
      <p:sp>
        <p:nvSpPr>
          <p:cNvPr id="29" name="object 29" descr=""/>
          <p:cNvSpPr txBox="1"/>
          <p:nvPr/>
        </p:nvSpPr>
        <p:spPr>
          <a:xfrm>
            <a:off x="12468759" y="2523598"/>
            <a:ext cx="3124200" cy="836294"/>
          </a:xfrm>
          <a:prstGeom prst="rect">
            <a:avLst/>
          </a:prstGeom>
        </p:spPr>
        <p:txBody>
          <a:bodyPr wrap="square" lIns="0" tIns="59054" rIns="0" bIns="0" rtlCol="0" vert="horz">
            <a:spAutoFit/>
          </a:bodyPr>
          <a:lstStyle/>
          <a:p>
            <a:pPr marL="8255">
              <a:lnSpc>
                <a:spcPct val="100000"/>
              </a:lnSpc>
              <a:spcBef>
                <a:spcPts val="464"/>
              </a:spcBef>
            </a:pPr>
            <a:r>
              <a:rPr dirty="0" sz="2300" spc="-85">
                <a:latin typeface="Lucida Sans Unicode"/>
                <a:cs typeface="Lucida Sans Unicode"/>
              </a:rPr>
              <a:t>Постоянная</a:t>
            </a:r>
            <a:r>
              <a:rPr dirty="0" sz="2300">
                <a:latin typeface="Lucida Sans Unicode"/>
                <a:cs typeface="Lucida Sans Unicode"/>
              </a:rPr>
              <a:t> </a:t>
            </a:r>
            <a:r>
              <a:rPr dirty="0" sz="2300" spc="-110">
                <a:latin typeface="Lucida Sans Unicode"/>
                <a:cs typeface="Lucida Sans Unicode"/>
              </a:rPr>
              <a:t>времени</a:t>
            </a:r>
            <a:r>
              <a:rPr dirty="0" sz="2300" spc="-65">
                <a:latin typeface="Lucida Sans Unicode"/>
                <a:cs typeface="Lucida Sans Unicode"/>
              </a:rPr>
              <a:t> </a:t>
            </a:r>
            <a:r>
              <a:rPr dirty="0" sz="2300" spc="-50">
                <a:latin typeface="Lucida Sans Unicode"/>
                <a:cs typeface="Lucida Sans Unicode"/>
              </a:rPr>
              <a:t>и</a:t>
            </a:r>
            <a:endParaRPr sz="2300">
              <a:latin typeface="Lucida Sans Unicode"/>
              <a:cs typeface="Lucida Sans Unicode"/>
            </a:endParaRPr>
          </a:p>
          <a:p>
            <a:pPr>
              <a:lnSpc>
                <a:spcPct val="100000"/>
              </a:lnSpc>
              <a:spcBef>
                <a:spcPts val="380"/>
              </a:spcBef>
            </a:pPr>
            <a:r>
              <a:rPr dirty="0" sz="2400" spc="-70">
                <a:latin typeface="Lucida Sans Unicode"/>
                <a:cs typeface="Lucida Sans Unicode"/>
              </a:rPr>
              <a:t>запаздывание</a:t>
            </a:r>
            <a:endParaRPr sz="2400">
              <a:latin typeface="Lucida Sans Unicode"/>
              <a:cs typeface="Lucida Sans Unicode"/>
            </a:endParaRPr>
          </a:p>
        </p:txBody>
      </p:sp>
      <p:sp>
        <p:nvSpPr>
          <p:cNvPr id="30" name="object 30" descr=""/>
          <p:cNvSpPr txBox="1"/>
          <p:nvPr/>
        </p:nvSpPr>
        <p:spPr>
          <a:xfrm>
            <a:off x="12452242" y="3860002"/>
            <a:ext cx="4537710" cy="2892425"/>
          </a:xfrm>
          <a:prstGeom prst="rect">
            <a:avLst/>
          </a:prstGeom>
        </p:spPr>
        <p:txBody>
          <a:bodyPr wrap="square" lIns="0" tIns="66040" rIns="0" bIns="0" rtlCol="0" vert="horz">
            <a:spAutoFit/>
          </a:bodyPr>
          <a:lstStyle/>
          <a:p>
            <a:pPr algn="just" marL="13970">
              <a:lnSpc>
                <a:spcPct val="100000"/>
              </a:lnSpc>
              <a:spcBef>
                <a:spcPts val="520"/>
              </a:spcBef>
            </a:pPr>
            <a:r>
              <a:rPr dirty="0" sz="2250" spc="-60">
                <a:solidFill>
                  <a:srgbClr val="464646"/>
                </a:solidFill>
                <a:latin typeface="Lucida Sans Unicode"/>
                <a:cs typeface="Lucida Sans Unicode"/>
              </a:rPr>
              <a:t>Постоянная</a:t>
            </a:r>
            <a:r>
              <a:rPr dirty="0" sz="2250" spc="-40">
                <a:solidFill>
                  <a:srgbClr val="464646"/>
                </a:solidFill>
                <a:latin typeface="Lucida Sans Unicode"/>
                <a:cs typeface="Lucida Sans Unicode"/>
              </a:rPr>
              <a:t> </a:t>
            </a:r>
            <a:r>
              <a:rPr dirty="0" sz="2250" spc="-60">
                <a:solidFill>
                  <a:srgbClr val="464646"/>
                </a:solidFill>
                <a:latin typeface="Lucida Sans Unicode"/>
                <a:cs typeface="Lucida Sans Unicode"/>
              </a:rPr>
              <a:t>времени</a:t>
            </a:r>
            <a:r>
              <a:rPr dirty="0" sz="2250" spc="-75">
                <a:solidFill>
                  <a:srgbClr val="464646"/>
                </a:solidFill>
                <a:latin typeface="Lucida Sans Unicode"/>
                <a:cs typeface="Lucida Sans Unicode"/>
              </a:rPr>
              <a:t> </a:t>
            </a:r>
            <a:r>
              <a:rPr dirty="0" sz="2250" spc="-135">
                <a:solidFill>
                  <a:srgbClr val="646464"/>
                </a:solidFill>
                <a:latin typeface="Lucida Sans Unicode"/>
                <a:cs typeface="Lucida Sans Unicode"/>
              </a:rPr>
              <a:t>о</a:t>
            </a:r>
            <a:r>
              <a:rPr dirty="0" sz="2250" spc="-135">
                <a:solidFill>
                  <a:srgbClr val="464646"/>
                </a:solidFill>
                <a:latin typeface="Lucida Sans Unicode"/>
                <a:cs typeface="Lucida Sans Unicode"/>
              </a:rPr>
              <a:t>предел</a:t>
            </a:r>
            <a:r>
              <a:rPr dirty="0" sz="2250" spc="-325">
                <a:solidFill>
                  <a:srgbClr val="464646"/>
                </a:solidFill>
                <a:latin typeface="Lucida Sans Unicode"/>
                <a:cs typeface="Lucida Sans Unicode"/>
              </a:rPr>
              <a:t> </a:t>
            </a:r>
            <a:r>
              <a:rPr dirty="0" sz="2250" spc="-25">
                <a:solidFill>
                  <a:srgbClr val="464646"/>
                </a:solidFill>
                <a:latin typeface="Lucida Sans Unicode"/>
                <a:cs typeface="Lucida Sans Unicode"/>
              </a:rPr>
              <a:t>яет</a:t>
            </a:r>
            <a:endParaRPr sz="2250">
              <a:latin typeface="Lucida Sans Unicode"/>
              <a:cs typeface="Lucida Sans Unicode"/>
            </a:endParaRPr>
          </a:p>
          <a:p>
            <a:pPr algn="just" marL="12700">
              <a:lnSpc>
                <a:spcPct val="100000"/>
              </a:lnSpc>
              <a:spcBef>
                <a:spcPts val="440"/>
              </a:spcBef>
            </a:pPr>
            <a:r>
              <a:rPr dirty="0" sz="2350" spc="-135">
                <a:solidFill>
                  <a:srgbClr val="464646"/>
                </a:solidFill>
                <a:latin typeface="Lucida Sans Unicode"/>
                <a:cs typeface="Lucida Sans Unicode"/>
              </a:rPr>
              <a:t>скорость</a:t>
            </a:r>
            <a:r>
              <a:rPr dirty="0" sz="2350" spc="-35">
                <a:solidFill>
                  <a:srgbClr val="464646"/>
                </a:solidFill>
                <a:latin typeface="Lucida Sans Unicode"/>
                <a:cs typeface="Lucida Sans Unicode"/>
              </a:rPr>
              <a:t> </a:t>
            </a:r>
            <a:r>
              <a:rPr dirty="0" sz="2350" spc="-155">
                <a:solidFill>
                  <a:srgbClr val="464646"/>
                </a:solidFill>
                <a:latin typeface="Lucida Sans Unicode"/>
                <a:cs typeface="Lucida Sans Unicode"/>
              </a:rPr>
              <a:t>реакции</a:t>
            </a:r>
            <a:r>
              <a:rPr dirty="0" sz="2350" spc="60">
                <a:solidFill>
                  <a:srgbClr val="464646"/>
                </a:solidFill>
                <a:latin typeface="Lucida Sans Unicode"/>
                <a:cs typeface="Lucida Sans Unicode"/>
              </a:rPr>
              <a:t> </a:t>
            </a:r>
            <a:r>
              <a:rPr dirty="0" sz="2350" spc="-170">
                <a:solidFill>
                  <a:srgbClr val="464646"/>
                </a:solidFill>
                <a:latin typeface="Lucida Sans Unicode"/>
                <a:cs typeface="Lucida Sans Unicode"/>
              </a:rPr>
              <a:t>системьі,</a:t>
            </a:r>
            <a:r>
              <a:rPr dirty="0" sz="2350" spc="-55">
                <a:solidFill>
                  <a:srgbClr val="464646"/>
                </a:solidFill>
                <a:latin typeface="Lucida Sans Unicode"/>
                <a:cs typeface="Lucida Sans Unicode"/>
              </a:rPr>
              <a:t> </a:t>
            </a:r>
            <a:r>
              <a:rPr dirty="0" sz="2350" spc="-455">
                <a:solidFill>
                  <a:srgbClr val="464646"/>
                </a:solidFill>
                <a:latin typeface="Lucida Sans Unicode"/>
                <a:cs typeface="Lucida Sans Unicode"/>
              </a:rPr>
              <a:t>а</a:t>
            </a:r>
            <a:endParaRPr sz="2350">
              <a:latin typeface="Lucida Sans Unicode"/>
              <a:cs typeface="Lucida Sans Unicode"/>
            </a:endParaRPr>
          </a:p>
          <a:p>
            <a:pPr algn="just" marR="5080" indent="16510">
              <a:lnSpc>
                <a:spcPct val="115700"/>
              </a:lnSpc>
              <a:spcBef>
                <a:spcPts val="35"/>
              </a:spcBef>
            </a:pPr>
            <a:r>
              <a:rPr dirty="0" sz="2300" spc="-110">
                <a:solidFill>
                  <a:srgbClr val="464646"/>
                </a:solidFill>
                <a:latin typeface="Lucida Sans Unicode"/>
                <a:cs typeface="Lucida Sans Unicode"/>
              </a:rPr>
              <a:t>зап</a:t>
            </a:r>
            <a:r>
              <a:rPr dirty="0" sz="2300" spc="-110">
                <a:solidFill>
                  <a:srgbClr val="565656"/>
                </a:solidFill>
                <a:latin typeface="Lucida Sans Unicode"/>
                <a:cs typeface="Lucida Sans Unicode"/>
              </a:rPr>
              <a:t>а</a:t>
            </a:r>
            <a:r>
              <a:rPr dirty="0" sz="2300" spc="-110">
                <a:solidFill>
                  <a:srgbClr val="464646"/>
                </a:solidFill>
                <a:latin typeface="Lucida Sans Unicode"/>
                <a:cs typeface="Lucida Sans Unicode"/>
              </a:rPr>
              <a:t>здывание</a:t>
            </a:r>
            <a:r>
              <a:rPr dirty="0" sz="2300" spc="160">
                <a:solidFill>
                  <a:srgbClr val="464646"/>
                </a:solidFill>
                <a:latin typeface="Lucida Sans Unicode"/>
                <a:cs typeface="Lucida Sans Unicode"/>
              </a:rPr>
              <a:t> </a:t>
            </a:r>
            <a:r>
              <a:rPr dirty="0" sz="2300" spc="-645">
                <a:solidFill>
                  <a:srgbClr val="464646"/>
                </a:solidFill>
                <a:latin typeface="Lucida Sans Unicode"/>
                <a:cs typeface="Lucida Sans Unicode"/>
              </a:rPr>
              <a:t>—</a:t>
            </a:r>
            <a:r>
              <a:rPr dirty="0" sz="2300" spc="25">
                <a:solidFill>
                  <a:srgbClr val="464646"/>
                </a:solidFill>
                <a:latin typeface="Lucida Sans Unicode"/>
                <a:cs typeface="Lucida Sans Unicode"/>
              </a:rPr>
              <a:t> </a:t>
            </a:r>
            <a:r>
              <a:rPr dirty="0" sz="2300" spc="-90">
                <a:solidFill>
                  <a:srgbClr val="464646"/>
                </a:solidFill>
                <a:latin typeface="Lucida Sans Unicode"/>
                <a:cs typeface="Lucida Sans Unicode"/>
              </a:rPr>
              <a:t>время</a:t>
            </a:r>
            <a:r>
              <a:rPr dirty="0" sz="2300" spc="-25">
                <a:solidFill>
                  <a:srgbClr val="464646"/>
                </a:solidFill>
                <a:latin typeface="Lucida Sans Unicode"/>
                <a:cs typeface="Lucida Sans Unicode"/>
              </a:rPr>
              <a:t> </a:t>
            </a:r>
            <a:r>
              <a:rPr dirty="0" sz="2300" spc="-130">
                <a:solidFill>
                  <a:srgbClr val="464646"/>
                </a:solidFill>
                <a:latin typeface="Lucida Sans Unicode"/>
                <a:cs typeface="Lucida Sans Unicode"/>
              </a:rPr>
              <a:t>задержки</a:t>
            </a:r>
            <a:r>
              <a:rPr dirty="0" sz="2300" spc="-75">
                <a:solidFill>
                  <a:srgbClr val="464646"/>
                </a:solidFill>
                <a:latin typeface="Lucida Sans Unicode"/>
                <a:cs typeface="Lucida Sans Unicode"/>
              </a:rPr>
              <a:t> </a:t>
            </a:r>
            <a:r>
              <a:rPr dirty="0" sz="2400" spc="-155">
                <a:solidFill>
                  <a:srgbClr val="464646"/>
                </a:solidFill>
                <a:latin typeface="Lucida Sans Unicode"/>
                <a:cs typeface="Lucida Sans Unicode"/>
              </a:rPr>
              <a:t>начала</a:t>
            </a:r>
            <a:r>
              <a:rPr dirty="0" sz="2400" spc="110">
                <a:solidFill>
                  <a:srgbClr val="464646"/>
                </a:solidFill>
                <a:latin typeface="Lucida Sans Unicode"/>
                <a:cs typeface="Lucida Sans Unicode"/>
              </a:rPr>
              <a:t> </a:t>
            </a:r>
            <a:r>
              <a:rPr dirty="0" sz="2400" spc="-170">
                <a:solidFill>
                  <a:srgbClr val="464646"/>
                </a:solidFill>
                <a:latin typeface="Lucida Sans Unicode"/>
                <a:cs typeface="Lucida Sans Unicode"/>
              </a:rPr>
              <a:t>отклика.</a:t>
            </a:r>
            <a:r>
              <a:rPr dirty="0" sz="2400" spc="-100">
                <a:solidFill>
                  <a:srgbClr val="464646"/>
                </a:solidFill>
                <a:latin typeface="Lucida Sans Unicode"/>
                <a:cs typeface="Lucida Sans Unicode"/>
              </a:rPr>
              <a:t> </a:t>
            </a:r>
            <a:r>
              <a:rPr dirty="0" sz="2400" spc="-380">
                <a:solidFill>
                  <a:srgbClr val="464646"/>
                </a:solidFill>
                <a:latin typeface="Lucida Sans Unicode"/>
                <a:cs typeface="Lucida Sans Unicode"/>
              </a:rPr>
              <a:t>Их</a:t>
            </a:r>
            <a:r>
              <a:rPr dirty="0" sz="2400" spc="-45">
                <a:solidFill>
                  <a:srgbClr val="464646"/>
                </a:solidFill>
                <a:latin typeface="Lucida Sans Unicode"/>
                <a:cs typeface="Lucida Sans Unicode"/>
              </a:rPr>
              <a:t> </a:t>
            </a:r>
            <a:r>
              <a:rPr dirty="0" sz="2400" spc="-135">
                <a:solidFill>
                  <a:srgbClr val="464646"/>
                </a:solidFill>
                <a:latin typeface="Lucida Sans Unicode"/>
                <a:cs typeface="Lucida Sans Unicode"/>
              </a:rPr>
              <a:t>анализ</a:t>
            </a:r>
            <a:r>
              <a:rPr dirty="0" sz="2400" spc="-145">
                <a:solidFill>
                  <a:srgbClr val="464646"/>
                </a:solidFill>
                <a:latin typeface="Lucida Sans Unicode"/>
                <a:cs typeface="Lucida Sans Unicode"/>
              </a:rPr>
              <a:t> </a:t>
            </a:r>
            <a:r>
              <a:rPr dirty="0" sz="2400" spc="-180">
                <a:solidFill>
                  <a:srgbClr val="464646"/>
                </a:solidFill>
                <a:latin typeface="Lucida Sans Unicode"/>
                <a:cs typeface="Lucida Sans Unicode"/>
              </a:rPr>
              <a:t>важен</a:t>
            </a:r>
            <a:r>
              <a:rPr dirty="0" sz="2400" spc="-100">
                <a:solidFill>
                  <a:srgbClr val="464646"/>
                </a:solidFill>
                <a:latin typeface="Lucida Sans Unicode"/>
                <a:cs typeface="Lucida Sans Unicode"/>
              </a:rPr>
              <a:t> </a:t>
            </a:r>
            <a:r>
              <a:rPr dirty="0" sz="2250" spc="-204">
                <a:solidFill>
                  <a:srgbClr val="464646"/>
                </a:solidFill>
                <a:latin typeface="Lucida Sans Unicode"/>
                <a:cs typeface="Lucida Sans Unicode"/>
              </a:rPr>
              <a:t>дл</a:t>
            </a:r>
            <a:r>
              <a:rPr dirty="0" sz="2250" spc="-440">
                <a:solidFill>
                  <a:srgbClr val="464646"/>
                </a:solidFill>
                <a:latin typeface="Lucida Sans Unicode"/>
                <a:cs typeface="Lucida Sans Unicode"/>
              </a:rPr>
              <a:t> </a:t>
            </a:r>
            <a:r>
              <a:rPr dirty="0" sz="2250" spc="-140">
                <a:solidFill>
                  <a:srgbClr val="464646"/>
                </a:solidFill>
                <a:latin typeface="Lucida Sans Unicode"/>
                <a:cs typeface="Lucida Sans Unicode"/>
              </a:rPr>
              <a:t>я</a:t>
            </a:r>
            <a:r>
              <a:rPr dirty="0" sz="2250">
                <a:solidFill>
                  <a:srgbClr val="464646"/>
                </a:solidFill>
                <a:latin typeface="Lucida Sans Unicode"/>
                <a:cs typeface="Lucida Sans Unicode"/>
              </a:rPr>
              <a:t> </a:t>
            </a:r>
            <a:r>
              <a:rPr dirty="0" sz="2250" spc="-110">
                <a:solidFill>
                  <a:srgbClr val="464646"/>
                </a:solidFill>
                <a:latin typeface="Lucida Sans Unicode"/>
                <a:cs typeface="Lucida Sans Unicode"/>
              </a:rPr>
              <a:t>точного</a:t>
            </a:r>
            <a:r>
              <a:rPr dirty="0" sz="2250" spc="-70">
                <a:solidFill>
                  <a:srgbClr val="464646"/>
                </a:solidFill>
                <a:latin typeface="Lucida Sans Unicode"/>
                <a:cs typeface="Lucida Sans Unicode"/>
              </a:rPr>
              <a:t> </a:t>
            </a:r>
            <a:r>
              <a:rPr dirty="0" sz="2250" spc="-100">
                <a:solidFill>
                  <a:srgbClr val="464646"/>
                </a:solidFill>
                <a:latin typeface="Lucida Sans Unicode"/>
                <a:cs typeface="Lucida Sans Unicode"/>
              </a:rPr>
              <a:t>моделирования</a:t>
            </a:r>
            <a:r>
              <a:rPr dirty="0" sz="2250" spc="295">
                <a:solidFill>
                  <a:srgbClr val="464646"/>
                </a:solidFill>
                <a:latin typeface="Lucida Sans Unicode"/>
                <a:cs typeface="Lucida Sans Unicode"/>
              </a:rPr>
              <a:t> </a:t>
            </a:r>
            <a:r>
              <a:rPr dirty="0" sz="2250" spc="-160">
                <a:solidFill>
                  <a:srgbClr val="464646"/>
                </a:solidFill>
                <a:latin typeface="Lucida Sans Unicode"/>
                <a:cs typeface="Lucida Sans Unicode"/>
              </a:rPr>
              <a:t>и</a:t>
            </a:r>
            <a:endParaRPr sz="2250">
              <a:latin typeface="Lucida Sans Unicode"/>
              <a:cs typeface="Lucida Sans Unicode"/>
            </a:endParaRPr>
          </a:p>
          <a:p>
            <a:pPr algn="just" marL="8255">
              <a:lnSpc>
                <a:spcPct val="100000"/>
              </a:lnSpc>
              <a:spcBef>
                <a:spcPts val="1040"/>
              </a:spcBef>
            </a:pPr>
            <a:r>
              <a:rPr dirty="0" sz="1750" spc="-125">
                <a:solidFill>
                  <a:srgbClr val="464646"/>
                </a:solidFill>
                <a:latin typeface="Lucida Sans Unicode"/>
                <a:cs typeface="Lucida Sans Unicode"/>
              </a:rPr>
              <a:t>П</a:t>
            </a:r>
            <a:r>
              <a:rPr dirty="0" sz="1750" spc="-315">
                <a:solidFill>
                  <a:srgbClr val="464646"/>
                </a:solidFill>
                <a:latin typeface="Lucida Sans Unicode"/>
                <a:cs typeface="Lucida Sans Unicode"/>
              </a:rPr>
              <a:t> </a:t>
            </a:r>
            <a:r>
              <a:rPr dirty="0" sz="1750" spc="-90">
                <a:solidFill>
                  <a:srgbClr val="646464"/>
                </a:solidFill>
                <a:latin typeface="Lucida Sans Unicode"/>
                <a:cs typeface="Lucida Sans Unicode"/>
              </a:rPr>
              <a:t>О</a:t>
            </a:r>
            <a:r>
              <a:rPr dirty="0" sz="1750" spc="-90">
                <a:solidFill>
                  <a:srgbClr val="464646"/>
                </a:solidFill>
                <a:latin typeface="Lucida Sans Unicode"/>
                <a:cs typeface="Lucida Sans Unicode"/>
              </a:rPr>
              <a:t>ВЫ</a:t>
            </a:r>
            <a:r>
              <a:rPr dirty="0" sz="1750" spc="195">
                <a:solidFill>
                  <a:srgbClr val="464646"/>
                </a:solidFill>
                <a:latin typeface="Lucida Sans Unicode"/>
                <a:cs typeface="Lucida Sans Unicode"/>
              </a:rPr>
              <a:t> </a:t>
            </a:r>
            <a:r>
              <a:rPr dirty="0" sz="1750" spc="-160">
                <a:solidFill>
                  <a:srgbClr val="464646"/>
                </a:solidFill>
                <a:latin typeface="Lucida Sans Unicode"/>
                <a:cs typeface="Lucida Sans Unicode"/>
              </a:rPr>
              <a:t>Ш</a:t>
            </a:r>
            <a:r>
              <a:rPr dirty="0" sz="1750" spc="-160">
                <a:solidFill>
                  <a:srgbClr val="676767"/>
                </a:solidFill>
                <a:latin typeface="Lucida Sans Unicode"/>
                <a:cs typeface="Lucida Sans Unicode"/>
              </a:rPr>
              <a:t>‹2</a:t>
            </a:r>
            <a:r>
              <a:rPr dirty="0" sz="1750" spc="-160">
                <a:solidFill>
                  <a:srgbClr val="464646"/>
                </a:solidFill>
                <a:latin typeface="Lucida Sans Unicode"/>
                <a:cs typeface="Lucida Sans Unicode"/>
              </a:rPr>
              <a:t>НМ</a:t>
            </a:r>
            <a:r>
              <a:rPr dirty="0" sz="1750" spc="-270">
                <a:solidFill>
                  <a:srgbClr val="464646"/>
                </a:solidFill>
                <a:latin typeface="Lucida Sans Unicode"/>
                <a:cs typeface="Lucida Sans Unicode"/>
              </a:rPr>
              <a:t> </a:t>
            </a:r>
            <a:r>
              <a:rPr dirty="0" sz="1750">
                <a:solidFill>
                  <a:srgbClr val="464646"/>
                </a:solidFill>
                <a:latin typeface="Lucida Sans Unicode"/>
                <a:cs typeface="Lucida Sans Unicode"/>
              </a:rPr>
              <a:t>Я</a:t>
            </a:r>
            <a:r>
              <a:rPr dirty="0" sz="1750" spc="-30">
                <a:solidFill>
                  <a:srgbClr val="464646"/>
                </a:solidFill>
                <a:latin typeface="Lucida Sans Unicode"/>
                <a:cs typeface="Lucida Sans Unicode"/>
              </a:rPr>
              <a:t> </a:t>
            </a:r>
            <a:r>
              <a:rPr dirty="0" sz="1750" spc="-35">
                <a:solidFill>
                  <a:srgbClr val="464646"/>
                </a:solidFill>
                <a:latin typeface="Lucida Sans Unicode"/>
                <a:cs typeface="Lucida Sans Unicode"/>
              </a:rPr>
              <a:t>/СТОИ</a:t>
            </a:r>
            <a:r>
              <a:rPr dirty="0" sz="1750" spc="-229">
                <a:solidFill>
                  <a:srgbClr val="464646"/>
                </a:solidFill>
                <a:latin typeface="Lucida Sans Unicode"/>
                <a:cs typeface="Lucida Sans Unicode"/>
              </a:rPr>
              <a:t> </a:t>
            </a:r>
            <a:r>
              <a:rPr dirty="0" sz="1750">
                <a:solidFill>
                  <a:srgbClr val="5D5D5D"/>
                </a:solidFill>
                <a:latin typeface="Lucida Sans Unicode"/>
                <a:cs typeface="Lucida Sans Unicode"/>
              </a:rPr>
              <a:t>Ч</a:t>
            </a:r>
            <a:r>
              <a:rPr dirty="0" sz="1750">
                <a:solidFill>
                  <a:srgbClr val="464646"/>
                </a:solidFill>
                <a:latin typeface="Lucida Sans Unicode"/>
                <a:cs typeface="Lucida Sans Unicode"/>
              </a:rPr>
              <a:t>ИВО</a:t>
            </a:r>
            <a:r>
              <a:rPr dirty="0" sz="1750" spc="-325">
                <a:solidFill>
                  <a:srgbClr val="464646"/>
                </a:solidFill>
                <a:latin typeface="Lucida Sans Unicode"/>
                <a:cs typeface="Lucida Sans Unicode"/>
              </a:rPr>
              <a:t> </a:t>
            </a:r>
            <a:r>
              <a:rPr dirty="0" sz="1750" spc="-25">
                <a:solidFill>
                  <a:srgbClr val="464646"/>
                </a:solidFill>
                <a:latin typeface="Lucida Sans Unicode"/>
                <a:cs typeface="Lucida Sans Unicode"/>
              </a:rPr>
              <a:t>СТИ</a:t>
            </a:r>
            <a:endParaRPr sz="1750">
              <a:latin typeface="Lucida Sans Unicode"/>
              <a:cs typeface="Lucida Sans Unicode"/>
            </a:endParaRPr>
          </a:p>
          <a:p>
            <a:pPr algn="just" marL="15875">
              <a:lnSpc>
                <a:spcPct val="100000"/>
              </a:lnSpc>
              <a:spcBef>
                <a:spcPts val="590"/>
              </a:spcBef>
            </a:pPr>
            <a:r>
              <a:rPr dirty="0" sz="2300" spc="-195">
                <a:solidFill>
                  <a:srgbClr val="464646"/>
                </a:solidFill>
                <a:latin typeface="Lucida Sans Unicode"/>
                <a:cs typeface="Lucida Sans Unicode"/>
              </a:rPr>
              <a:t>упра</a:t>
            </a:r>
            <a:r>
              <a:rPr dirty="0" sz="2300" spc="-434">
                <a:solidFill>
                  <a:srgbClr val="464646"/>
                </a:solidFill>
                <a:latin typeface="Lucida Sans Unicode"/>
                <a:cs typeface="Lucida Sans Unicode"/>
              </a:rPr>
              <a:t> </a:t>
            </a:r>
            <a:r>
              <a:rPr dirty="0" sz="2300" spc="-10">
                <a:solidFill>
                  <a:srgbClr val="464646"/>
                </a:solidFill>
                <a:latin typeface="Lucida Sans Unicode"/>
                <a:cs typeface="Lucida Sans Unicode"/>
              </a:rPr>
              <a:t>вления.</a:t>
            </a:r>
            <a:endParaRPr sz="2300">
              <a:latin typeface="Lucida Sans Unicode"/>
              <a:cs typeface="Lucida Sans Unicode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8288000" cy="10286999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181818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магистр йода</dc:creator>
  <cp:keywords>DAG39a6pDkQ,BADroRNJ7u0,0</cp:keywords>
  <dc:title>Математические модели теории автоматического управления. Статические и динамические характеристики объектов и звеньев управления</dc:title>
  <dcterms:created xsi:type="dcterms:W3CDTF">2025-11-07T12:20:45Z</dcterms:created>
  <dcterms:modified xsi:type="dcterms:W3CDTF">2025-11-07T12:20:45Z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Canva</vt:lpwstr>
  </property>
  <property fmtid="{D5CDD505-2E9C-101B-9397-08002B2CF9AE}" pid="4" name="LastSaved">
    <vt:filetime>2025-11-07T00:00:00Z</vt:filetime>
  </property>
  <property fmtid="{D5CDD505-2E9C-101B-9397-08002B2CF9AE}" pid="5" name="Producer">
    <vt:lpwstr>Canva</vt:lpwstr>
  </property>
</Properties>
</file>