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83f677a7f4235c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83f677a7f4235c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7e084217b3b445d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7e084217b3b445d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7e084217b3b445d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7e084217b3b445d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7e084217b3b445d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7e084217b3b445d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7e084217b3b445d1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7e084217b3b445d1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6b3b9a621bfcf35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6b3b9a621bfcf35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6b3b9a621bfcf35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6b3b9a621bfcf35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6b3b9a621bfcf35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6b3b9a621bfcf35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83f677a7f4235c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83f677a7f4235c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4.jpg"/><Relationship Id="rId4" Type="http://schemas.openxmlformats.org/officeDocument/2006/relationships/image" Target="../media/image12.jpg"/><Relationship Id="rId5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jpg"/><Relationship Id="rId4" Type="http://schemas.openxmlformats.org/officeDocument/2006/relationships/image" Target="../media/image6.jpg"/><Relationship Id="rId5" Type="http://schemas.openxmlformats.org/officeDocument/2006/relationships/image" Target="../media/image7.jpg"/><Relationship Id="rId6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6.jpg"/><Relationship Id="rId4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Relationship Id="rId4" Type="http://schemas.openxmlformats.org/officeDocument/2006/relationships/image" Target="../media/image13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1098539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/>
              <a:t>«Понятие об устойчивости САУ. Алгебраические критерии устойчивости непрерывных САУ»</a:t>
            </a:r>
            <a:endParaRPr sz="3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4050501" cy="3094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55300" y="152400"/>
            <a:ext cx="4636299" cy="3094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3246700"/>
            <a:ext cx="9144001" cy="189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/>
              <a:t>2. Понятие устойчивости САУ — определение, зачем нужна устойчивость</a:t>
            </a:r>
            <a:endParaRPr sz="3000"/>
          </a:p>
        </p:txBody>
      </p:sp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9163" y="1005822"/>
            <a:ext cx="7465674" cy="39531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8857" y="240362"/>
            <a:ext cx="7725976" cy="4662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4419599" cy="2195312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6"/>
          <p:cNvSpPr txBox="1"/>
          <p:nvPr/>
        </p:nvSpPr>
        <p:spPr>
          <a:xfrm>
            <a:off x="4042" y="2045677"/>
            <a:ext cx="91440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72" name="Google Shape;72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2661875"/>
            <a:ext cx="5191850" cy="200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496650" y="2661877"/>
            <a:ext cx="3494949" cy="2208693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724400" y="152400"/>
            <a:ext cx="4419599" cy="20359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/>
        </p:nvSpPr>
        <p:spPr>
          <a:xfrm>
            <a:off x="0" y="0"/>
            <a:ext cx="9144000" cy="14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3. Типы устойчивости — устойчивость «в малом», «в большом», асимптотическая, устойчивость по Ляпунову и др.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4. Характеристическое уравнение и стабильность корней — связь корней полинома с устойчивостью системы. </a:t>
            </a:r>
            <a:endParaRPr/>
          </a:p>
        </p:txBody>
      </p:sp>
      <p:pic>
        <p:nvPicPr>
          <p:cNvPr id="80" name="Google Shape;8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052131"/>
            <a:ext cx="8839202" cy="25793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6150" y="152400"/>
            <a:ext cx="8887849" cy="4803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4133076" cy="4838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0" y="809538"/>
            <a:ext cx="4553726" cy="3524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/>
        </p:nvSpPr>
        <p:spPr>
          <a:xfrm>
            <a:off x="0" y="0"/>
            <a:ext cx="9144000" cy="12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5. Алгебраические критерии устойчивости – введение — что это такое и почему применяются.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6. Критерий Альфред Гурвица (Hurwitz) — формулировка: система устойчива, если все коэффициенты положительны и все главные миноры (определители Гурвица) положительны.</a:t>
            </a:r>
            <a:endParaRPr/>
          </a:p>
        </p:txBody>
      </p:sp>
      <p:pic>
        <p:nvPicPr>
          <p:cNvPr id="97" name="Google Shape;97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395300"/>
            <a:ext cx="4419599" cy="359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76799" y="1998725"/>
            <a:ext cx="4267200" cy="23889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/>
        </p:nvSpPr>
        <p:spPr>
          <a:xfrm>
            <a:off x="0" y="0"/>
            <a:ext cx="9144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7. Критерий Эмиль Рауса (Routh) — формулировка: построение таблицы Рауса, условие положительности элементов первого столбца. </a:t>
            </a:r>
            <a:endParaRPr/>
          </a:p>
        </p:txBody>
      </p:sp>
      <p:pic>
        <p:nvPicPr>
          <p:cNvPr id="104" name="Google Shape;104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2113" y="608100"/>
            <a:ext cx="7339776" cy="4230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