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d918c28ceae1c0a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d918c28ceae1c0a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d918c28ceae1c0a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d918c28ceae1c0a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d918c28ceae1c0a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d918c28ceae1c0a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d918c28ceae1c0a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d918c28ceae1c0a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d918c28ceae1c0a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d918c28ceae1c0a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d918c28ceae1c0a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d918c28ceae1c0a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d918c28ceae1c0a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d918c28ceae1c0a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d918c28ceae1c0a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d918c28ceae1c0a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d918c28ceae1c0a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d918c28ceae1c0a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d918c28ceae1c0a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d918c28ceae1c0a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jpg"/><Relationship Id="rId4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Relationship Id="rId4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Синтез Системы Автоматического Управления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/>
          <p:nvPr/>
        </p:nvSpPr>
        <p:spPr>
          <a:xfrm>
            <a:off x="-8" y="387002"/>
            <a:ext cx="9144000" cy="43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Расчет параметров регулятора:  Методы настройки**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*   **Заголовок:** Расчет параметров регулятора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*   **Текст:**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*   Цель:  Определение численных значений параметров регулятора (например, коэффициент усиления, время интегрирования, время дифференцирования).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*   Методы: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    *   **Аналитические методы:**  Основаны на математических моделях (например, метод корневого годографа, частотные методы).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    *   **Эмпирические методы:**  Основаны на экспериментах (например, методы Циглера-Никольса, метод предельного регулирования).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    *   **Оптимизационные методы:**  Численные методы, позволяющие минимизировать заданный критерий качества.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*   **Изображение:**  Графики, иллюстрирующие настройку параметров (например, влияние коэффициента усиления на переходной процесс).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52400"/>
            <a:ext cx="524497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44976" y="1014134"/>
            <a:ext cx="3594224" cy="24747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0" y="295244"/>
            <a:ext cx="9144000" cy="420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</a:rPr>
              <a:t>САУ - это системы, предназначенные для автоматического поддержания заданных параметров объекта управления (регулируемой величины) без участия человека или с минимальным его участием.</a:t>
            </a:r>
            <a:endParaRPr sz="24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</a:rPr>
              <a:t>    *   Цель:  обеспечение требуемого качества регулирования (точность, быстродействие, устойчивость) при воздействии возмущений.</a:t>
            </a:r>
            <a:endParaRPr sz="24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</a:rPr>
              <a:t>    *   Примеры:  системы управления температурой, давлением, скоростью, положением и т.д.</a:t>
            </a:r>
            <a:endParaRPr sz="24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</a:rPr>
              <a:t>*   **Изображение:**  Простая блок-схема САУ (объект управления, датчик, регулятор, исполнительное устройство)</a:t>
            </a:r>
            <a:endParaRPr sz="24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397000" cy="4838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/>
        </p:nvSpPr>
        <p:spPr>
          <a:xfrm>
            <a:off x="-8" y="247502"/>
            <a:ext cx="9144000" cy="46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Слайд 3: Основные компоненты САУ**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*   **Заголовок:** Компоненты Системы Автоматического Управления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*   **Текст:**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*   **Объект управления (ОУ):**  Физический процесс или устройство, параметр которого необходимо регулировать.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*   **Датчики (сенсоры):**  Преобразуют физическую величину (параметр ОУ) в сигнал, удобный для обработки.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*   **Регулятор (контроллер):**  Обрабатывает сигналы от датчиков, сравнивает их с заданным значением (уставкой) и формирует управляющий сигнал.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*   **Исполнительное устройство (ИУ):**  Преобразует управляющий сигнал в воздействие на объект управления (например, клапан, двигатель).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*   **Возмущения:** Внешние факторы, влияющие на работу ОУ (например, изменение нагрузки, температуры).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*   **Изображение:**  Более подробная блок-схема САУ с указанием основных компонентов.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3800" y="152400"/>
            <a:ext cx="7856400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/>
        </p:nvSpPr>
        <p:spPr>
          <a:xfrm>
            <a:off x="-8" y="2"/>
            <a:ext cx="9144000" cy="52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Слайд 4: Этапы Синтеза САУ:  Общая схема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Заголовок:**  Этапы синтеза САУ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*Текст: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1.  **Постановка задачи:** Определение целей управления, требуемых характеристик (точность, быстродействие, устойчивость) и условий эксплуатации.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2.  **Математическое описание объекта управления:**  Построение математической модели ОУ (уравнения, передаточные функции) на основе физических законов или экспериментальных данных.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3.  **Выбор структуры регулятора:**  Определение типа регулятора (П, И, ПИ, ПИД) и его архитектуры.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4.  **Расчет параметров регулятора:**  Определение численных значений параметров регулятора для достижения требуемых характеристик.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5.  **Моделирование и анализ:**  Проверка работоспособности системы с помощью компьютерного моделирования.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6.  **Реализация:**  Разработка аппаратной части и программного обеспечения.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7.  **Настройка и испытания:**  Настройка системы в реальных условиях и проверка соответствия требованиям.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*   **Изображение:**  Блок-схема этапов синтеза.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733847" cy="4838698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91047" y="844300"/>
            <a:ext cx="4952953" cy="3454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0"/>
          <p:cNvSpPr txBox="1"/>
          <p:nvPr/>
        </p:nvSpPr>
        <p:spPr>
          <a:xfrm>
            <a:off x="8" y="2"/>
            <a:ext cx="9144000" cy="52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Слайд 5:  Математическое Моделирование Объекта Управления**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*   **Заголовок:** Математическое Моделирование ОУ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*   **Текст:**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*   Цель:  Получение адекватного описания динамики ОУ.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*   Методы: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    *   **Физическое моделирование:**  Вывод уравнений на основе законов физики.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    *   **Идентификация:**  Определение параметров модели на основе экспериментальных данных.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*   Формы представления: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    *   Дифференциальные уравнения.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    *   Передаточные функции (в частотной области - частотные характеристики).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    *   Состояния пространства.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    *   Важно:  Адекватность модели, простота, возможность анализа.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2"/>
                </a:solidFill>
              </a:rPr>
              <a:t>*   **Изображение:**  Пример передаточной функции простого ОУ (например, инерционного звена).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0063" y="152400"/>
            <a:ext cx="7983874" cy="48387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