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7" r:id="rId4"/>
    <p:sldId id="278" r:id="rId5"/>
    <p:sldId id="279" r:id="rId6"/>
    <p:sldId id="280" r:id="rId7"/>
    <p:sldId id="281" r:id="rId8"/>
    <p:sldId id="262" r:id="rId9"/>
    <p:sldId id="263" r:id="rId10"/>
    <p:sldId id="265" r:id="rId11"/>
    <p:sldId id="268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AE970-6926-1CAF-8528-B2759A8EA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F380FA-BFF3-BD32-DAD0-D1CED4E59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75BC4-98AD-6243-CC74-731810E7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0872C7-E16E-DCDB-01CB-3EF7DA6A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0E5B4-B68A-3ADE-CFA3-A96C2B8A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1136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9236C-A1D1-6423-4F78-8138C8D6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CB0DEE-4BE3-A7EA-6AB5-D87F4D928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4B545-521A-6C06-707B-0D77EEF1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F1499-D774-F74D-52A3-3EF4EE49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43894-9748-3105-0C78-6C905428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4772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5CB27B-BDC3-3209-016B-2AADCCCDD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CA8968-C889-FE69-35BA-4F43C00C2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BF4B5-6CC1-DD41-0195-218C9B81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74038-0B78-20FD-2B99-352A08E40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B8F48-58CA-1035-B426-EDFCD01F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8017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606E1-BFD8-A776-E40A-727DBDA7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E6196-96EC-098C-F130-3FBFB57BA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C8DF6-8875-9CE4-5768-8A731730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79936-8E7F-164E-45AF-4D8B66EB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6F915-65C7-1CDD-D5D6-A2A77733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2220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04DF5-4DC0-AF68-780A-F6DDB409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B37A61-D5DC-F5A5-0B1F-F9E800F2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FD358C-D743-937E-4D85-0FCA6517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30539-DCCD-8A03-1E68-E91E7462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3EECB-9DAD-F683-E0B9-C7AC3102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7993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99634-A0A6-2E84-B9BE-FA85D14C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50EB8-C9EB-1F99-DD56-504D878C1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EAA160-DCF3-6018-CC7A-0F7D4B267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21E892-FA26-0B6B-66D4-491BB2F2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CDFCCE-1117-8F94-CF93-8B938A04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855725-5E1E-8C20-C811-4C8F427D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5324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F2AAC-81CE-5CB8-EE82-4C5968A4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2A176-0DEF-8B08-F124-54BEB3467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136AC3-C58C-A2ED-9406-F5B10B6C4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637F45-B7EE-D4F8-1566-251E0B026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852E06-1BE8-61F6-8EEF-EE65433C2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3F8F9A-0B66-207C-2158-28FA6E94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EF9379-C24F-25AF-7202-2346185C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C8A15E-507E-4A14-F195-B09E652E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41634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069D9-56FD-F30D-3D69-A73F558B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383088-A939-3E4E-9EB5-FA0EB2F2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A3D9D-6B60-B0BC-71C6-E7A77768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F80416-37E6-BE00-41CB-C42FB062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1403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303BBC-6707-F25B-B28B-26D483CF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A628C3-EDE0-1106-C720-CBF6A9EC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89BC57-557C-E8EA-F486-5AAC93C7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2841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1FA06-755E-B4FE-1D9D-2B5F9AE1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8E8C1-F816-7C75-4EAD-F78AB73B0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E12E57-6E40-B1BD-EC10-CE718988F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4A01C-DDA1-B98C-5AD2-200993C6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9FBE36-5B49-E90D-F0B2-437F5EE7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8E850D-D880-C1AD-2C95-68EB3996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2378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E85AD-246C-61AC-6355-B73FE0B1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CCCBA7-AC57-7EDD-4B1C-68B5556D2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EB2695-5239-3036-8B27-EFEAE4924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BF056C-1834-6C68-8E45-619C32E0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4A9C2-3F40-4FC8-F9DA-F17A68A8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BB40D1-7846-A5D9-C1E6-817EF1C0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38568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13586-386F-058B-769B-82130A02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943D3B-11F1-2A7D-0C04-2E83A7FC5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9B126-D43B-8B71-4B90-B25209499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6A3D-45E6-4211-9307-FBC7810DFC65}" type="datetimeFigureOut">
              <a:rPr lang="kk-KZ" smtClean="0"/>
              <a:t>10.09.2024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29CE7-5BDE-D614-DEDD-4EC0B0344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E210B-FF7B-3E80-FC84-296D82964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D960-166C-4127-90CD-E2312FAF346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46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AB438-4FE1-4668-C7E4-246BB0735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7049"/>
          </a:xfrm>
        </p:spPr>
        <p:txBody>
          <a:bodyPr>
            <a:norm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 алгебрасының теңбе-теңдік заңдылықтары. Логикалық функцияларды теңбе-теңдік заңдылықтарына сай түрлендіру.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BEF6B4-D895-1FCF-BEE0-DD1C7C2D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82" y="3429000"/>
            <a:ext cx="6027942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624EE26-0247-E622-6C85-237A67CB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 </a:t>
            </a:r>
            <a:r>
              <a:rPr lang="kk-K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дезьюнктивті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нормалді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DF7B0D-2CFC-0739-5BC3-B07C3DCBDC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6847" y="1746250"/>
            <a:ext cx="8342313" cy="3365500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E59461AE-C468-64F5-D04F-5B0A8BA3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905" y="1982820"/>
            <a:ext cx="2604248" cy="18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7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EA4F0B-989F-C297-CE3D-9C5B54A1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ЖДНФ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8282141-B694-C3B5-2297-47C13265F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688" y="2075120"/>
            <a:ext cx="6052445" cy="3231986"/>
          </a:xfrm>
        </p:spPr>
      </p:pic>
    </p:spTree>
    <p:extLst>
      <p:ext uri="{BB962C8B-B14F-4D97-AF65-F5344CB8AC3E}">
        <p14:creationId xmlns:p14="http://schemas.microsoft.com/office/powerpoint/2010/main" val="78166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979347A-97FB-01A2-EC3B-0D1EFF9E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 </a:t>
            </a:r>
            <a:r>
              <a:rPr lang="kk-K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конъюнктивті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нормалді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Конъюнктивная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нормальная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238D75-3159-BADD-74E2-93C300B6C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68" y="1813172"/>
            <a:ext cx="7762453" cy="3422489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844C466E-95A9-7586-6E1E-BFF71108F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089" y="1919040"/>
            <a:ext cx="3040639" cy="21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1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4480-A29D-9EBC-147A-8625BC40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ЖКНФ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AB8482-C2FC-AA67-B3B8-0A1890A43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5158" y="2146393"/>
            <a:ext cx="6561684" cy="3313112"/>
          </a:xfrm>
        </p:spPr>
      </p:pic>
    </p:spTree>
    <p:extLst>
      <p:ext uri="{BB962C8B-B14F-4D97-AF65-F5344CB8AC3E}">
        <p14:creationId xmlns:p14="http://schemas.microsoft.com/office/powerpoint/2010/main" val="209740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B61B9-9EA8-08CA-E74B-6867C379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 функцияларды минимизациялау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BE1CCC-4E02-CEDA-3E64-614D058FE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715" y="1528945"/>
            <a:ext cx="6951474" cy="4822107"/>
          </a:xfrm>
        </p:spPr>
      </p:pic>
    </p:spTree>
    <p:extLst>
      <p:ext uri="{BB962C8B-B14F-4D97-AF65-F5344CB8AC3E}">
        <p14:creationId xmlns:p14="http://schemas.microsoft.com/office/powerpoint/2010/main" val="13444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91E59-F626-DB9A-05B7-79A2BEAB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алгебрасы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05061F-072D-84AC-406C-10B2E0F9E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Математикалық логиканың негізін салушы ағылшын математигі Джордж </a:t>
            </a:r>
            <a:r>
              <a:rPr lang="kk-K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Буль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(1815 – 1864). Ол жиын теориясының логикалық түсіндірмесі туралы бірінші болып ой қозғады.</a:t>
            </a:r>
          </a:p>
          <a:p>
            <a:pPr algn="just"/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 және 1 –ден тұратын екі элементті В жиынын қарастырамыз.  Кәдімгі жағдайда олар сан болып табылмайды. Екілік айнымалының көп таралған интерпретациясы – бұл логикалық:  “ИӘ – ЖОҚ” немесе “АҚИҚАТ – ЖАЛҒАН”.</a:t>
            </a:r>
            <a:r>
              <a:rPr lang="kk-KZ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Мысалы: бағдарламалау тілінде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TRUE 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және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FALSE 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белгіленетін арнайы логикалық айнымалы типі енгізіледі.</a:t>
            </a:r>
          </a:p>
          <a:p>
            <a:pPr algn="just"/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Сол себептен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B={0,1} 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жиын элементтерін сан түрінде емес, формальды символ ретінде қарастырамыз.  </a:t>
            </a:r>
          </a:p>
          <a:p>
            <a:pPr algn="just"/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Барлық мүмкін болатын операцияларымен бірге В жиынынан құралған алгебра логика алгебрасы немесе </a:t>
            </a:r>
            <a:r>
              <a:rPr lang="kk-K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Бульдік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алгебра деп аталады.</a:t>
            </a:r>
          </a:p>
          <a:p>
            <a:pPr algn="just"/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Әрқайсысы тек қана 0 немесе 1 екі мәнді қабылдай алатын х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айнымалыларынан тәуелді 0 немесе 1 екі мәнін қабылдайтын функцияны  </a:t>
            </a:r>
            <a:r>
              <a:rPr lang="kk-K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Бульдік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функция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… 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деп атайды. </a:t>
            </a: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82571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5A5CE-27B2-AA14-DC5D-56359691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Логикалық алгебрасының негізгі функциялары</a:t>
            </a:r>
            <a:endParaRPr lang="kk-KZ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E0C790-A747-A031-F290-CFDEEE2FB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Логикалық қосу (дизъюнкция). Бұл бірнеше айнымалының функциясы. Функция  келесі түрде бейнеленеді:</a:t>
            </a:r>
          </a:p>
          <a:p>
            <a:pPr algn="just"/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 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V 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V  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…   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Екі айнымалы үшін ақиқаттықтың кестесі келесі түрде:</a:t>
            </a:r>
          </a:p>
          <a:p>
            <a:endParaRPr lang="kk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6A381-77C0-3FB5-88D3-79C5A85C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667" y="3917751"/>
            <a:ext cx="2405022" cy="20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4E2D7-0706-53BD-8C0B-25EDA193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Логикалық көбейту (конъюнкция)</a:t>
            </a:r>
            <a:endParaRPr lang="kk-KZ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0F734-FCB4-6D61-ADD8-17194DCD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Логикалық көбейту (конъюнкция). Бұл бірнеше айнымалының функциясы. Функция келесі түрде </a:t>
            </a:r>
            <a:r>
              <a:rPr lang="kk-K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белгілінеді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/\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/\ 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</a:t>
            </a:r>
            <a:r>
              <a:rPr lang="kk-KZ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3 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…</a:t>
            </a:r>
          </a:p>
          <a:p>
            <a:pPr algn="just"/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Екі айнымалы үшін ақиқаттықтың келесі кестесімен функция анықталады.</a:t>
            </a:r>
          </a:p>
          <a:p>
            <a:endParaRPr lang="kk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9DD8CF-9EAB-E49E-C9B6-1316114B5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699" y="4001294"/>
            <a:ext cx="2382877" cy="20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2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B4335-5C71-719E-85F3-A4493C12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Логикалық алгебраның негізгі заңдары</a:t>
            </a:r>
            <a:endParaRPr lang="kk-KZ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43131-8AA1-13D3-F48E-D830C0547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 Ауыстырымдылық заңы. </a:t>
            </a:r>
            <a:r>
              <a:rPr lang="kk-K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Коммутативтілік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kk-K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лат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– ауыстыру).</a:t>
            </a:r>
          </a:p>
          <a:p>
            <a:pPr marL="0" indent="0" algn="just">
              <a:buNone/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   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kk-KZ" dirty="0"/>
          </a:p>
          <a:p>
            <a:pPr marL="0" indent="0" algn="just">
              <a:buNone/>
            </a:pP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 Қосылу заңы. </a:t>
            </a:r>
            <a:r>
              <a:rPr lang="kk-K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Ассоциативтілік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kk-K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лат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– </a:t>
            </a:r>
            <a:r>
              <a:rPr lang="kk-K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соединять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 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 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95191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92A981-27E1-8DDC-A8F5-E619C2294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 Үлестіру заңы. </a:t>
            </a:r>
            <a:r>
              <a:rPr lang="kk-K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Дистрибутивтілік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 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 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4. 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Шағылысу заңы.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1  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Ù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5. </a:t>
            </a:r>
            <a:r>
              <a:rPr lang="kk-K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Жабыстыру заңы.</a:t>
            </a:r>
          </a:p>
          <a:p>
            <a:pPr marL="0" indent="0" algn="just">
              <a:buNone/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)(X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 X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53718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67441-B948-A619-8E95-2FD99BB0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Морган ережесі</a:t>
            </a:r>
          </a:p>
        </p:txBody>
      </p:sp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27D0A897-A60C-A0C3-DF17-C85FAB31E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342" y="2344545"/>
            <a:ext cx="6884591" cy="2352962"/>
          </a:xfrm>
        </p:spPr>
      </p:pic>
    </p:spTree>
    <p:extLst>
      <p:ext uri="{BB962C8B-B14F-4D97-AF65-F5344CB8AC3E}">
        <p14:creationId xmlns:p14="http://schemas.microsoft.com/office/powerpoint/2010/main" val="227172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A280326-059C-DF4B-AA8C-2126E0286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725" y="1634297"/>
            <a:ext cx="10098329" cy="3179750"/>
          </a:xfrm>
        </p:spPr>
      </p:pic>
    </p:spTree>
    <p:extLst>
      <p:ext uri="{BB962C8B-B14F-4D97-AF65-F5344CB8AC3E}">
        <p14:creationId xmlns:p14="http://schemas.microsoft.com/office/powerpoint/2010/main" val="281680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F4602-8186-865B-1D6F-5A87A55F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 функциялар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CDAD16-2954-41CF-59DD-8BA1A26FC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69347"/>
            <a:ext cx="7350389" cy="5291878"/>
          </a:xfrm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02D39D66-0FAD-ECA5-9EEC-F772C1199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237" y="1512316"/>
            <a:ext cx="2917050" cy="20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57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441</Words>
  <Application>Microsoft Office PowerPoint</Application>
  <PresentationFormat>Широкоэкранный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Бул алгебрасының теңбе-теңдік заңдылықтары. Логикалық функцияларды теңбе-теңдік заңдылықтарына сай түрлендіру.</vt:lpstr>
      <vt:lpstr>Буль алгебрасы </vt:lpstr>
      <vt:lpstr>Логикалық алгебрасының негізгі функциялары</vt:lpstr>
      <vt:lpstr>Логикалық көбейту (конъюнкция)</vt:lpstr>
      <vt:lpstr>Логикалық алгебраның негізгі заңдары</vt:lpstr>
      <vt:lpstr>Презентация PowerPoint</vt:lpstr>
      <vt:lpstr>6. Де Морган ережесі</vt:lpstr>
      <vt:lpstr>Презентация PowerPoint</vt:lpstr>
      <vt:lpstr>Күрделі функциялар</vt:lpstr>
      <vt:lpstr>Жеткілікті дезьюнктивті нормалді форма</vt:lpstr>
      <vt:lpstr>ЖДНФ</vt:lpstr>
      <vt:lpstr>Жеткілікті конъюнктивті нормалді форма (Конъюнктивная нормальная форма)</vt:lpstr>
      <vt:lpstr>ЖКНФ</vt:lpstr>
      <vt:lpstr>Логикалық функцияларды минимизациялау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nurtay albanbay</dc:creator>
  <cp:lastModifiedBy>Nurtay Albanbay</cp:lastModifiedBy>
  <cp:revision>35</cp:revision>
  <dcterms:created xsi:type="dcterms:W3CDTF">2023-09-12T02:53:00Z</dcterms:created>
  <dcterms:modified xsi:type="dcterms:W3CDTF">2024-09-09T20:21:55Z</dcterms:modified>
</cp:coreProperties>
</file>