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5" r:id="rId5"/>
    <p:sldId id="264" r:id="rId6"/>
    <p:sldId id="276" r:id="rId7"/>
    <p:sldId id="263" r:id="rId8"/>
    <p:sldId id="265" r:id="rId9"/>
    <p:sldId id="257" r:id="rId10"/>
  </p:sldIdLst>
  <p:sldSz cx="12192000" cy="6858000"/>
  <p:notesSz cx="6858000" cy="9144000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65034F-1B2F-0E1F-E693-46C544AF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0064F66-B055-AE8A-C878-83905E4BF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kk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A19A2B-3F5F-F4E1-4009-115BC5780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745A13-7998-75DB-BF37-341675DAE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C3FDCC-50BD-05CA-C415-B08674A23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60769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DBE84B-A02D-D014-AD87-B362F55A4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35454AB-3E3C-8555-7BDE-029831517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9889DB-FD52-C047-F979-88A085028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2F7704-6C39-DB55-3697-0E07C31BA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DB7B07-72B4-8BA6-479F-DAC1145B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96603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3DD993-7F5D-53AE-8244-5EA003EF7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44C0F5-2AF0-CAD2-7C5C-261874C90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AFB5E5-E3D3-77E9-0040-76ACA3A2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60915B-1332-4ABE-0CDB-F64960F5D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90641-5E31-D271-3BBE-854823679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45630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C237E-C052-B387-AD64-3DEB98E1E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FE02E2-81C9-4F2C-BC48-EE9D69FDE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5F48EE-7CDF-790B-0CF6-EEA12FBCB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AE1340-2F11-DEA1-7B13-9556AFB1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1D43AA-7ED6-CBF4-7460-AF6DE472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74073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57AD6A-1052-E9FB-6BDF-9F0AC5138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BF8CCD-29F9-3F33-B4AE-2B5CDDFA0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EA464B-D9E4-E52E-1676-7C63C734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28A5FA-CC56-567C-2F9C-00784AB9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D821D4-744F-680C-172F-344D09A6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16951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C26DD-B77A-921E-98D6-F725A82B0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88015B-4D8D-3F51-ED44-F31D544E08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0FE516-9DE1-C211-CAE8-EB41E1DE6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6D65EB-BF31-C08E-E62D-B64C4169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36BE47-DE72-619B-D1C5-E9944D59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634B33-2F43-ADBA-F85D-2206D87A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70109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C9792-06CE-A258-8F5D-6A03F6E80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A61986-1E05-AA88-804A-7EB93079C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4975A7-FE74-CCB9-0114-71454E2EA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0587C0-D00E-7E3C-3DBA-AFD3DFCFAA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C94479-F635-3E2D-A2F9-A593DE4CE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6DBFEB2-AE26-5BD1-E094-3459605AD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85FD055-49D7-504B-C9BC-6D71CB8F6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A7334BA-1067-8698-8986-B33D3D67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93200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EEF2B8-4F7F-B54C-28C9-285E521A6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092A39D-A3AD-DF53-CABD-E8535E29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8CFFF15-8F84-E298-2B35-AC73137C9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C7840E4-6382-F616-E608-60CEDADA3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28709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9A85D9-DCE3-F9ED-6D12-BEE70252E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7155A23-07E2-32AA-9F3D-FB75BE12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DF920D8-30DB-9AC6-86F4-9C2B895CC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1341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900B65-84A6-3E9E-5A30-87DF3550B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703210-EE8B-1AD1-FE81-11B88D73C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054E49-FA73-013A-B91D-E2C622098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25331A-FEFF-183C-9F70-E9BA909A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909523-5022-4E56-1F66-6DB9CE9D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B369BE-19C9-25C9-BC1F-6C4A7D69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62510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83A8ED-ADCC-F9B1-E85D-71D4D850A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15639A9-0FD8-EB78-187F-CDBEADD8C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k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87FCFA-FEB4-4D90-0E3B-A705A2A2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532945-8251-C011-9EE1-CF5C315A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7AD2D4-D498-DEE7-7271-F73262B25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A29EBD-A09C-829A-A54C-87951588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21484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18B153-3168-36FE-B4B7-E318D711F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kk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BF6B46-18B3-DE6F-CCF4-8BF9ABC21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3692E0-A8FB-D4C2-C9B7-6828C9CB07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41B13-7754-44C6-B6BB-EE9282CD36D9}" type="datetimeFigureOut">
              <a:rPr lang="kk-KZ" smtClean="0"/>
              <a:t>05.11.2024</a:t>
            </a:fld>
            <a:endParaRPr lang="kk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79B633-13D5-DC7C-C90F-95E842B18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2E5195-A79F-8635-C6B8-9A60ECA79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E97CF-6F54-492E-815D-43A07577248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76598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k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37D2C6-F951-934D-9E96-77F6769AD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Аралас цифрлық құрылғылар.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Шифратордың, дешифратордың, құрылысы мен жұмыс істеу принциптері.</a:t>
            </a:r>
            <a:endParaRPr lang="kk-KZ" sz="2400" dirty="0"/>
          </a:p>
        </p:txBody>
      </p:sp>
    </p:spTree>
    <p:extLst>
      <p:ext uri="{BB962C8B-B14F-4D97-AF65-F5344CB8AC3E}">
        <p14:creationId xmlns:p14="http://schemas.microsoft.com/office/powerpoint/2010/main" val="290420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C21B21-CC4F-9CCF-7FC8-4B5C7E1FE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Шифратор</a:t>
            </a:r>
            <a:endParaRPr lang="kk-KZ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11B7CB-9E67-B032-E121-C35047070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Шифратор (</a:t>
            </a:r>
            <a:r>
              <a:rPr lang="kk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кодерлер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біртұтас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разрядты кодпен берілген әріптік-сандық ақпаратты эквивалентті екілік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m-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биттік кодқа түрлендіруге арналған құрылғылар. </a:t>
            </a:r>
          </a:p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Шифратордың </a:t>
            </a:r>
            <a:r>
              <a:rPr lang="kk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схемотехникалық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шартты белгіленуі:</a:t>
            </a:r>
          </a:p>
        </p:txBody>
      </p:sp>
      <p:pic>
        <p:nvPicPr>
          <p:cNvPr id="4" name="Объект 7">
            <a:extLst>
              <a:ext uri="{FF2B5EF4-FFF2-40B4-BE49-F238E27FC236}">
                <a16:creationId xmlns:a16="http://schemas.microsoft.com/office/drawing/2014/main" id="{1877D333-278C-D67D-9772-D73A236FE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586" y="3429000"/>
            <a:ext cx="2370025" cy="242337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96D54B-E2E2-4B8B-5DEB-C1370CD88F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429000"/>
            <a:ext cx="3324956" cy="224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89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7F4503-3168-E576-BB50-8EFD603DC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Шифратордың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 кестесі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2C351D3-395A-D2AC-DC6B-6049315FE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018" y="1980267"/>
            <a:ext cx="6035563" cy="3665538"/>
          </a:xfr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F8CE303-6AC4-BD16-F0B0-638EAFDCF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7873" y="3030024"/>
            <a:ext cx="2799091" cy="152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2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E3B4B-7619-A16E-3FED-C12D3FB6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 элементтерінен салынған Шифратордың схемасы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347BF08-4703-A4B3-299A-8A7FAB4E68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8044" y="1825625"/>
            <a:ext cx="7955912" cy="4351338"/>
          </a:xfrm>
        </p:spPr>
      </p:pic>
    </p:spTree>
    <p:extLst>
      <p:ext uri="{BB962C8B-B14F-4D97-AF65-F5344CB8AC3E}">
        <p14:creationId xmlns:p14="http://schemas.microsoft.com/office/powerpoint/2010/main" val="3926059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CECE1A30-3A1F-D486-1078-6E63626B41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7337" y="1375690"/>
            <a:ext cx="7353937" cy="1486029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ECAB8E4-2113-C881-8C45-DA6250A08D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8743" y="3880935"/>
            <a:ext cx="5502906" cy="160137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523FCDF-30C3-FD0F-0AE2-67F02D20AF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3123" y="3161427"/>
            <a:ext cx="945046" cy="53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464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54DD15-BC7A-9CA5-930E-8490075B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Дешифратор </a:t>
            </a:r>
            <a:r>
              <a:rPr lang="kk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шифрлағыштың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қарама-қарсы функциясын орындайды, екілік кодты позициялық кодқа түрлендіруші электрондық құрал.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E7E7161-72AE-4016-2A82-77D5B8CD8C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6620" y="1825625"/>
            <a:ext cx="9058760" cy="4351338"/>
          </a:xfrm>
        </p:spPr>
      </p:pic>
    </p:spTree>
    <p:extLst>
      <p:ext uri="{BB962C8B-B14F-4D97-AF65-F5344CB8AC3E}">
        <p14:creationId xmlns:p14="http://schemas.microsoft.com/office/powerpoint/2010/main" val="7270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F7E8F-2728-A453-8867-3EB6EB33A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Дешифратордың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 кестесі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kk-KZ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9D7B1C1-6779-4F9F-57CA-70AF6496F3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6547" y="2059213"/>
            <a:ext cx="8070610" cy="3176175"/>
          </a:xfrm>
        </p:spPr>
      </p:pic>
    </p:spTree>
    <p:extLst>
      <p:ext uri="{BB962C8B-B14F-4D97-AF65-F5344CB8AC3E}">
        <p14:creationId xmlns:p14="http://schemas.microsoft.com/office/powerpoint/2010/main" val="2934780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3612FC-2890-5FF7-D9F2-AE66A9FF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kk-KZ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ешифратора</a:t>
            </a:r>
            <a:r>
              <a:rPr lang="kk-KZ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 </a:t>
            </a:r>
            <a:r>
              <a:rPr lang="kk-KZ" sz="24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декодер</a:t>
            </a:r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5FD5DA6-C7E2-60B4-F0BE-65CDCF873E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621" y="1870366"/>
            <a:ext cx="7717842" cy="2845070"/>
          </a:xfrm>
        </p:spPr>
      </p:pic>
      <p:pic>
        <p:nvPicPr>
          <p:cNvPr id="6" name="Объект 4">
            <a:extLst>
              <a:ext uri="{FF2B5EF4-FFF2-40B4-BE49-F238E27FC236}">
                <a16:creationId xmlns:a16="http://schemas.microsoft.com/office/drawing/2014/main" id="{B13672A7-16B9-D222-CCD5-B4506AEE6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5059" y="1531356"/>
            <a:ext cx="1940587" cy="379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37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609EEEB-E961-70C4-4F6B-4607AF70DD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5247" y="1518159"/>
            <a:ext cx="7821834" cy="4039958"/>
          </a:xfrm>
        </p:spPr>
      </p:pic>
    </p:spTree>
    <p:extLst>
      <p:ext uri="{BB962C8B-B14F-4D97-AF65-F5344CB8AC3E}">
        <p14:creationId xmlns:p14="http://schemas.microsoft.com/office/powerpoint/2010/main" val="33716209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73</Words>
  <Application>Microsoft Office PowerPoint</Application>
  <PresentationFormat>Кең экран</PresentationFormat>
  <Paragraphs>9</Paragraphs>
  <Slides>9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4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Аралас цифрлық құрылғылар. Шифратордың, дешифратордың, құрылысы мен жұмыс істеу принциптері.</vt:lpstr>
      <vt:lpstr>Шифратор</vt:lpstr>
      <vt:lpstr>Шифратордың “шындық кестесі”</vt:lpstr>
      <vt:lpstr>НЕМЕСЕ элементтерінен салынған Шифратордың схемасы</vt:lpstr>
      <vt:lpstr>PowerPoint презентациясы</vt:lpstr>
      <vt:lpstr>Дешифратор шифрлағыштың қарама-қарсы функциясын орындайды, екілік кодты позициялық кодқа түрлендіруші электрондық құрал.</vt:lpstr>
      <vt:lpstr>Дешифратордың “шындық кестесі”</vt:lpstr>
      <vt:lpstr>Дешифратора - декодер</vt:lpstr>
      <vt:lpstr>PowerPoint презентациясы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Сандық түйіндерді құру принциптері. Сандық микросұлбалардың негізгі сипаттамалары. Компьютер схемасының элементтері, түйіндері және құрылғылары туралы түсінік. Комбинациялық схемалар: дешифраторлар, кодерлер. Тізбекті схемалар: триггерлер, регистрлер және санағыштар.</dc:title>
  <dc:creator>nurtay albanbay</dc:creator>
  <cp:lastModifiedBy>Nurtay Albanbay</cp:lastModifiedBy>
  <cp:revision>33</cp:revision>
  <dcterms:created xsi:type="dcterms:W3CDTF">2023-09-18T05:10:01Z</dcterms:created>
  <dcterms:modified xsi:type="dcterms:W3CDTF">2024-11-05T09:44:22Z</dcterms:modified>
</cp:coreProperties>
</file>