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98" r:id="rId4"/>
    <p:sldId id="259" r:id="rId5"/>
    <p:sldId id="300" r:id="rId6"/>
    <p:sldId id="301" r:id="rId7"/>
    <p:sldId id="302" r:id="rId8"/>
    <p:sldId id="306" r:id="rId9"/>
    <p:sldId id="307" r:id="rId10"/>
    <p:sldId id="260" r:id="rId11"/>
    <p:sldId id="261" r:id="rId12"/>
    <p:sldId id="262" r:id="rId13"/>
    <p:sldId id="264" r:id="rId14"/>
    <p:sldId id="265" r:id="rId15"/>
    <p:sldId id="266" r:id="rId16"/>
    <p:sldId id="308" r:id="rId17"/>
    <p:sldId id="309" r:id="rId18"/>
    <p:sldId id="267" r:id="rId19"/>
    <p:sldId id="270" r:id="rId20"/>
    <p:sldId id="269" r:id="rId21"/>
    <p:sldId id="268" r:id="rId22"/>
    <p:sldId id="272" r:id="rId23"/>
    <p:sldId id="274" r:id="rId24"/>
    <p:sldId id="273" r:id="rId25"/>
    <p:sldId id="305" r:id="rId26"/>
    <p:sldId id="276" r:id="rId27"/>
    <p:sldId id="275" r:id="rId28"/>
    <p:sldId id="303" r:id="rId29"/>
    <p:sldId id="278" r:id="rId30"/>
    <p:sldId id="277" r:id="rId31"/>
    <p:sldId id="304" r:id="rId32"/>
    <p:sldId id="280" r:id="rId33"/>
    <p:sldId id="279" r:id="rId34"/>
    <p:sldId id="282" r:id="rId35"/>
    <p:sldId id="281" r:id="rId36"/>
    <p:sldId id="284" r:id="rId37"/>
    <p:sldId id="283"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44"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24.910"/>
    </inkml:context>
    <inkml:brush xml:id="br0">
      <inkml:brushProperty name="width" value="0.1" units="cm"/>
      <inkml:brushProperty name="height" value="0.1" units="cm"/>
      <inkml:brushProperty name="color" value="#E71224"/>
    </inkml:brush>
  </inkml:definitions>
  <inkml:trace contextRef="#ctx0" brushRef="#br0">0 69 24575,'34'29'0,"44"31"0,-28-23 0,194 132 0,-153-111 0,-2 5 0,121 109 0,-186-147 0,-2 1 0,27 38 0,-49-64 0,0 0 0,0 1 0,0-1 0,0 0 0,0 0 0,0 0 0,0 1 0,0-1 0,1 0 0,-1 0 0,0 0 0,0 1 0,0-1 0,0 0 0,0 0 0,0 0 0,1 0 0,-1 0 0,0 0 0,0 1 0,0-1 0,0 0 0,1 0 0,-1 0 0,0 0 0,0 0 0,0 0 0,1 0 0,-1 0 0,0 0 0,0 0 0,0 0 0,1 0 0,-1 0 0,0 0 0,0 0 0,1 0 0,-1 0 0,0 0 0,0 0 0,0 0 0,1 0 0,-1 0 0,0 0 0,0 0 0,0 0 0,0-1 0,1 1 0,-1 0 0,0 0 0,0 0 0,0 0 0,0 0 0,0-1 0,1 1 0,-1 0 0,0 0 0,0 0 0,0-1 0,0 1 0,0 0 0,0 0 0,0 0 0,0-1 0,5-23 0,-3-34 0,-3 58 0,-15-207 0,9 157 0,1 0 0,4 0 0,1-1 0,2 0 0,9-49 0,-8 91-80,0 0 0,1 1-1,0 0 1,1-1 0,-1 1-1,2 1 1,-1-1 0,1 1-1,0-1 1,1 1 0,-1 1 0,1-1-1,1 1 1,-1 0 0,1 0-1,11-6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1.249"/>
    </inkml:context>
    <inkml:brush xml:id="br0">
      <inkml:brushProperty name="width" value="0.1" units="cm"/>
      <inkml:brushProperty name="height" value="0.1" units="cm"/>
      <inkml:brushProperty name="color" value="#E71224"/>
    </inkml:brush>
  </inkml:definitions>
  <inkml:trace contextRef="#ctx0" brushRef="#br0">0 247 24575,'11'1'0,"0"-2"0,1 1 0,-1-1 0,0-1 0,0 0 0,18-6 0,-25 6 0,0 0 0,1 0 0,-1-1 0,0 0 0,0 0 0,0 0 0,0 0 0,-1 0 0,1-1 0,-1 1 0,0-1 0,0 0 0,0 0 0,0 0 0,-1-1 0,0 1 0,3-7 0,1-4 0,0-1 0,-1 1 0,-1-1 0,3-20 0,-7 34 0,1-1 0,-1 1 0,1 0 0,-1 0 0,0-1 0,0 1 0,0 0 0,0-1 0,-1 1 0,1 0 0,-1-1 0,1 1 0,-1 0 0,0 0 0,0-1 0,0 1 0,0 0 0,0 0 0,0 0 0,0 0 0,-1 0 0,1 1 0,-1-1 0,0 0 0,1 1 0,-1-1 0,0 1 0,0-1 0,0 1 0,0 0 0,0 0 0,0 0 0,0 0 0,0 0 0,-1 1 0,1-1 0,0 0 0,-1 1 0,-2-1 0,3 1 0,0 0 0,-1 1 0,1-1 0,-1 0 0,1 1 0,0-1 0,-1 1 0,1 0 0,0 0 0,0 0 0,-1 0 0,1 0 0,0 0 0,0 0 0,0 1 0,0-1 0,1 1 0,-1 0 0,0-1 0,1 1 0,-1 0 0,1 0 0,-1 0 0,1 0 0,0 0 0,0 0 0,0 0 0,0 1 0,0-1 0,0 0 0,1 1 0,-1-1 0,1 0 0,0 1 0,0 2 0,-3 13 0,1 1 0,1-1 0,2 29 0,0-31 0,-1-1 0,0-6 0,0 0 0,1 0 0,0 0 0,0 0 0,4 15 0,-3-21 0,-1 0 0,0 0 0,1 0 0,0-1 0,0 1 0,0 0 0,0-1 0,0 1 0,0-1 0,1 0 0,-1 1 0,1-1 0,0 0 0,0-1 0,-1 1 0,1 0 0,0-1 0,0 0 0,5 2 0,16 4-170,0-1-1,0-1 0,0-2 1,1 0-1,-1-1 0,1-2 1,28-2-1,-4-3-6655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7:04.729"/>
    </inkml:context>
    <inkml:brush xml:id="br0">
      <inkml:brushProperty name="width" value="0.1" units="cm"/>
      <inkml:brushProperty name="height" value="0.1" units="cm"/>
      <inkml:brushProperty name="color" value="#E71224"/>
    </inkml:brush>
  </inkml:definitions>
  <inkml:trace contextRef="#ctx0" brushRef="#br0">0 0 24575,'18'3'0,"0"0"0,-1 1 0,1 1 0,-1 0 0,-1 1 0,1 1 0,-1 1 0,26 16 0,-18-11 0,7 4 0,-2 1 0,0 1 0,-1 2 0,-1 1 0,-1 1 0,27 31 0,71 78 0,-79-91 0,10 13 0,-44-42-1365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7:06.094"/>
    </inkml:context>
    <inkml:brush xml:id="br0">
      <inkml:brushProperty name="width" value="0.1" units="cm"/>
      <inkml:brushProperty name="height" value="0.1" units="cm"/>
      <inkml:brushProperty name="color" value="#E71224"/>
    </inkml:brush>
  </inkml:definitions>
  <inkml:trace contextRef="#ctx0" brushRef="#br0">528 0 24575,'-19'1'0,"0"0"0,0 2 0,0 0 0,1 1 0,-1 1 0,1 0 0,0 1 0,0 2 0,0-1 0,1 2 0,-27 18 0,-3 8 0,0 3 0,-57 60 0,86-80 0,-47 40-1365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7:06.723"/>
    </inkml:context>
    <inkml:brush xml:id="br0">
      <inkml:brushProperty name="width" value="0.1" units="cm"/>
      <inkml:brushProperty name="height" value="0.1" units="cm"/>
      <inkml:brushProperty name="color" value="#E71224"/>
    </inkml:brush>
  </inkml:definitions>
  <inkml:trace contextRef="#ctx0" brushRef="#br0">0 1 24575,'8'0'0,"6"7"0,11 7 0,7 8 0,0 4 0,7 6 0,0 0 0,-3 3 0,0-5 0,-2-4 0,0-2 0,-1-2 0,-3 0 0,-7-1 0,-3-3 0,-5-2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05.390"/>
    </inkml:context>
    <inkml:brush xml:id="br0">
      <inkml:brushProperty name="width" value="0.1" units="cm"/>
      <inkml:brushProperty name="height" value="0.1" units="cm"/>
      <inkml:brushProperty name="color" value="#E71224"/>
    </inkml:brush>
  </inkml:definitions>
  <inkml:trace contextRef="#ctx0" brushRef="#br0">0 1 24575,'0'3'0,"0"10"0,0 5 0,0 8 0,0 7 0,0 5 0,0 0 0,0 4 0,0 0 0,0 0 0,0 0 0,4-3 0,1-9-8191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05.905"/>
    </inkml:context>
    <inkml:brush xml:id="br0">
      <inkml:brushProperty name="width" value="0.1" units="cm"/>
      <inkml:brushProperty name="height" value="0.1" units="cm"/>
      <inkml:brushProperty name="color" value="#E71224"/>
    </inkml:brush>
  </inkml:definitions>
  <inkml:trace contextRef="#ctx0" brushRef="#br0">1 24 24575,'264'2'0,"273"-5"0,-431-8 0,11 0 0,94 11-1365,-145 0-5461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07.235"/>
    </inkml:context>
    <inkml:brush xml:id="br0">
      <inkml:brushProperty name="width" value="0.1" units="cm"/>
      <inkml:brushProperty name="height" value="0.1" units="cm"/>
      <inkml:brushProperty name="color" value="#E71224"/>
    </inkml:brush>
  </inkml:definitions>
  <inkml:trace contextRef="#ctx0" brushRef="#br0">0 484 24575,'1'10'0,"0"0"0,1 1 0,0-1 0,1 0 0,0 0 0,1 0 0,8 17 0,39 63 0,-48-86 0,3 6 0,0-1 0,1 1 0,0-1 0,0-1 0,1 1 0,1-1 0,-1-1 0,1 1 0,0-2 0,14 9 0,-9-9 0,0 0 0,1-1 0,0 0 0,0-1 0,0-1 0,0 0 0,28 1 0,797-2 0,-659-6 0,601-26 0,536-2 0,-1310 32 0,-1-1 0,1 0 0,0-1 0,-1 1 0,0-2 0,1 1 0,-1-1 0,10-5 0,-8 4 0,1 0 0,-1 0 0,1 1 0,14-3 0,5 2 0,60-9 0,158-43 0,-237 51 0,-1 1 0,1-2 0,-1 1 0,0-1 0,-1 0 0,1-1 0,-1 0 0,0-1 0,-1 1 0,0-1 0,0-1 0,-1 1 0,0-1 0,0 0 0,-1-1 0,7-16 0,1-6 0,-1-1 0,-1-1 0,10-60 0,-17 78 0,-2 0 0,1 0 0,-2 0 0,0-1 0,-1 1 0,-1 0 0,0-1 0,-1 1 0,-1 0 0,0 0 0,-1 0 0,-1 0 0,-1 1 0,-10-21 0,6 16-1365,1 2-5461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36.394"/>
    </inkml:context>
    <inkml:brush xml:id="br0">
      <inkml:brushProperty name="width" value="0.1" units="cm"/>
      <inkml:brushProperty name="height" value="0.1" units="cm"/>
      <inkml:brushProperty name="color" value="#E71224"/>
    </inkml:brush>
  </inkml:definitions>
  <inkml:trace contextRef="#ctx0" brushRef="#br0">5196 48 24575,'-9'-1'0,"1"0"0,-1 0 0,1-1 0,0-1 0,-1 1 0,-8-5 0,-27-7 0,-27 5 0,0 2 0,-143 6 0,104 3 0,-421-3 0,-500 4 0,661 6 0,-396 3 0,-1059-12 0,1821 0 0,-1 0 0,0 0 0,1 0 0,-1 1 0,1-1 0,-1 1 0,1 0 0,-1 1 0,1-1 0,-1 1 0,1 0 0,0 0 0,0 0 0,-4 3 0,5-2 0,1-1 0,0 1 0,0 0 0,0 0 0,0 1 0,0-1 0,0 0 0,1 0 0,0 1 0,-1-1 0,1 1 0,0 0 0,1-1 0,-1 1 0,1-1 0,0 1 0,0 7 0,1 176 0,38 275 0,-33-431 0,2 1 0,0-1 0,14 30 0,7 23 0,-28-82 0,0 1 0,0 0 0,1 0 0,0 0 0,-1-1 0,1 1 0,0-1 0,0 0 0,0 1 0,0-1 0,1 0 0,-1 0 0,0 0 0,1 0 0,0-1 0,-1 1 0,1-1 0,0 0 0,0 1 0,0-1 0,0 0 0,0-1 0,0 1 0,0-1 0,4 1 0,11 1 0,0-1 0,0-1 0,24-3 0,-7 1 0,448-3 0,219-6 0,169-41 0,-131 6 0,5 45 0,-350 3 0,-102 10 0,17-1 0,-271-9 0,44 7 0,26 1 0,-42-8 0,189-4 0,-254 2 0,-1 0 0,1-1 0,0 1 0,-1 0 0,1-1 0,0 1 0,-1-1 0,1 1 0,-1-1 0,1 0 0,-1 1 0,1-1 0,-1 0 0,0 0 0,1 0 0,-1 0 0,0-1 0,0 1 0,0 0 0,0 0 0,0-1 0,2-2 0,-2 1 0,0 0 0,0 0 0,0 0 0,-1 0 0,1 0 0,-1 0 0,0-1 0,0 1 0,0 0 0,0 0 0,-1-5 0,-3-9 0,-1-1 0,0 1 0,-12-25 0,10 27 0,-3-9 0,1-1 0,0 0 0,2 0 0,1 0 0,1-1 0,2 0 0,-2-49 0,4 50 0,-2 1 0,0 0 0,-2 0 0,0 0 0,-10-23 0,5 12 0,-8-47 0,13 17-1365,5 46-5461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40.794"/>
    </inkml:context>
    <inkml:brush xml:id="br0">
      <inkml:brushProperty name="width" value="0.1" units="cm"/>
      <inkml:brushProperty name="height" value="0.1" units="cm"/>
      <inkml:brushProperty name="color" value="#E71224"/>
    </inkml:brush>
  </inkml:definitions>
  <inkml:trace contextRef="#ctx0" brushRef="#br0">1284 273 24575,'1'-2'0,"0"0"0,1 0 0,-1 0 0,0 0 0,1 0 0,-1 0 0,1 1 0,0-1 0,-1 0 0,1 1 0,0-1 0,0 1 0,0 0 0,4-2 0,12-10 0,-16 11 0,0-1 0,0 1 0,0-1 0,0 0 0,0 0 0,-1 1 0,1-1 0,-1 0 0,1 0 0,-1-1 0,0 1 0,0 0 0,-1 0 0,1 0 0,-1-1 0,0 1 0,1 0 0,-1-1 0,-1 1 0,1-4 0,-2 2 0,1 1 0,-1-1 0,0 1 0,0-1 0,-1 1 0,1 0 0,-1 0 0,0 0 0,0 0 0,0 1 0,-1-1 0,-4-3 0,-6-4 0,-1 0 0,0 2 0,0 0 0,-1 1 0,0 0 0,-23-7 0,5 5 0,-1 2 0,0 1 0,0 1 0,-48 0 0,-149 8 0,121 1 0,89-3 0,0 0 0,1 2 0,-1 1 0,1 0 0,0 2 0,0 0 0,0 1 0,0 1 0,-26 14 0,-137 61 0,48-23 0,132-57 0,1 0 0,0 0 0,0 0 0,1 0 0,-1 1 0,0-1 0,1 1 0,0 0 0,-1 0 0,1 0 0,0 0 0,1 0 0,-1 0 0,0 0 0,1 1 0,0-1 0,0 1 0,-1 4 0,-2 9 0,1 1 0,0 28 0,1-23 0,-1 17 0,1 0 0,2 0 0,1 0 0,9 46 0,-7-70 0,1 0 0,0 0 0,1-1 0,1 0 0,0 0 0,1 0 0,0-1 0,2 0 0,0-1 0,0 1 0,1-2 0,0 1 0,14 11 0,1-4 0,0-1 0,1-2 0,1 0 0,0-2 0,1-1 0,1-1 0,0-1 0,1-2 0,0-1 0,1-1 0,47 5 0,29-2 0,0-4 0,107-9 0,-147 2 0,-1-4 0,1-2 0,117-28 0,-173 31 11,1-2 0,-1 1 0,0-1 0,0-1 0,-1 0 0,0-1-1,0 0 1,0 0 0,-1-1 0,8-9 0,5-7-506,-2-1 0,26-41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42.167"/>
    </inkml:context>
    <inkml:brush xml:id="br0">
      <inkml:brushProperty name="width" value="0.1" units="cm"/>
      <inkml:brushProperty name="height" value="0.1" units="cm"/>
      <inkml:brushProperty name="color" value="#E71224"/>
    </inkml:brush>
  </inkml:definitions>
  <inkml:trace contextRef="#ctx0" brushRef="#br0">0 0 24575,'17'2'0,"-1"0"0,0 1 0,0 1 0,-1 0 0,1 1 0,-1 1 0,0 0 0,0 1 0,0 1 0,-1 0 0,-1 1 0,1 0 0,-1 1 0,-1 1 0,0 0 0,0 0 0,15 22 0,-16-19 0,-1 0 0,-1 0 0,0 1 0,0 0 0,-2 1 0,0 0 0,7 25 0,-11-30 0,-1 0 0,0 1 0,0-1 0,-1 0 0,-1 1 0,0-1 0,0 1 0,-2-1 0,1 1 0,-1-1 0,-6 19 0,3-19-195,-1 0 0,0 0 0,-1-1 0,0 1 0,0-2 0,-11 12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59.717"/>
    </inkml:context>
    <inkml:brush xml:id="br0">
      <inkml:brushProperty name="width" value="0.1" units="cm"/>
      <inkml:brushProperty name="height" value="0.1" units="cm"/>
      <inkml:brushProperty name="color" value="#E71224"/>
    </inkml:brush>
  </inkml:definitions>
  <inkml:trace contextRef="#ctx0" brushRef="#br0">0 0 24575,'4'0'0,"5"0"0,12 0 0,10 0 0,11 0 0,6 4 0,14 1 0,-1 0 0,-6-2 0,-5 0 0,-8-1 0,-6 3 0,-3 0 0,-3 0 0,-2-1 0,-3-2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1.809"/>
    </inkml:context>
    <inkml:brush xml:id="br0">
      <inkml:brushProperty name="width" value="0.1" units="cm"/>
      <inkml:brushProperty name="height" value="0.1" units="cm"/>
      <inkml:brushProperty name="color" value="#E71224"/>
    </inkml:brush>
  </inkml:definitions>
  <inkml:trace contextRef="#ctx0" brushRef="#br0">0 102 24575,'4'1'0,"0"0"0,0 1 0,0-1 0,0 1 0,0 0 0,-1 0 0,1 1 0,-1-1 0,0 1 0,6 4 0,3 3 0,0-1 0,5 2 0,-1 1 0,0 1 0,18 19 0,-31-29 0,0 0 0,0 0 0,-1 0 0,1 1 0,-1-1 0,0 1 0,0-1 0,0 1 0,0 0 0,-1 0 0,1 0 0,-1 0 0,0 0 0,0 0 0,-1 0 0,1 0 0,-1 0 0,0 1 0,0-1 0,0 0 0,-1 0 0,-1 6 0,2-8 0,-1 0 0,0 0 0,1 0 0,-1 0 0,0 0 0,0 0 0,-1-1 0,1 1 0,0 0 0,-1-1 0,1 1 0,-1 0 0,1-1 0,-1 0 0,1 1 0,-1-1 0,0 0 0,0 0 0,0 0 0,0 0 0,0 0 0,0-1 0,0 1 0,0 0 0,0-1 0,0 0 0,0 1 0,0-1 0,-1 0 0,1 0 0,0 0 0,0 0 0,-3-1 0,3 0 0,-1 1 0,0-1 0,0 0 0,0 0 0,0 0 0,1 0 0,-1-1 0,0 1 0,1-1 0,-1 1 0,1-1 0,0 0 0,0 0 0,-1 0 0,1 0 0,1-1 0,-1 1 0,0-1 0,0 1 0,1-1 0,0 1 0,-1-1 0,0-4 0,0-1 0,1 0 0,1 0 0,-1 0 0,2 0 0,-1 0 0,1-1 0,0 1 0,0 0 0,1 0 0,0 1 0,1-1 0,0 0 0,0 1 0,0-1 0,6-8 0,3-3 0,1-1 0,0 2 0,1 0 0,19-19 0,-1 8-1365,-5 9-5461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00.372"/>
    </inkml:context>
    <inkml:brush xml:id="br0">
      <inkml:brushProperty name="width" value="0.1" units="cm"/>
      <inkml:brushProperty name="height" value="0.1" units="cm"/>
      <inkml:brushProperty name="color" value="#E71224"/>
    </inkml:brush>
  </inkml:definitions>
  <inkml:trace contextRef="#ctx0" brushRef="#br0">54 0 24575,'7'2'0,"-1"0"0,0 1 0,0 0 0,0 0 0,0 0 0,0 1 0,-1 0 0,0 0 0,0 0 0,5 5 0,8 5 0,2 1 0,0 0 0,32 32 0,-52-45 0,1 0 0,0-1 0,0 1 0,0 0 0,-1-1 0,1 1 0,-1 0 0,0 0 0,1 0 0,-1-1 0,0 1 0,0 0 0,0 0 0,0 0 0,0-1 0,-1 1 0,1 0 0,0 0 0,-1 0 0,0-1 0,1 1 0,-1 0 0,0-1 0,0 1 0,0-1 0,0 1 0,0-1 0,0 1 0,0-1 0,-2 2 0,-48 49 0,36-39 0,-125 117-1365,123-111-5461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16.601"/>
    </inkml:context>
    <inkml:brush xml:id="br0">
      <inkml:brushProperty name="width" value="0.1" units="cm"/>
      <inkml:brushProperty name="height" value="0.1" units="cm"/>
      <inkml:brushProperty name="color" value="#F6630D"/>
    </inkml:brush>
  </inkml:definitions>
  <inkml:trace contextRef="#ctx0" brushRef="#br0">5725 465 24575,'-3'0'0,"-1"-1"0,1 1 0,0-1 0,0 0 0,0 0 0,-1 0 0,1 0 0,0-1 0,0 0 0,1 1 0,-1-1 0,0 0 0,-3-3 0,-35-37 0,18 18 0,9 13 0,0 0 0,0 0 0,-1 1 0,-1 1 0,1 1 0,-1 0 0,-1 1 0,1 1 0,-1 0 0,0 1 0,-20-2 0,-21-2 0,-1 4 0,-61 1 0,22 2 0,-90-7 0,-648-35 0,2-37 0,-220-16 0,-291 69 0,1267 28 0,-1 4 0,-76 15 0,115-12 0,1 3 0,1 1 0,0 1 0,0 3 0,-63 33 0,77-35 0,1 1 0,0 1 0,1 1 0,-23 22 0,37-30 0,2-1 0,-1 1 0,1-1 0,0 2 0,1-1 0,0 1 0,0 0 0,1 0 0,0 0 0,0 0 0,1 1 0,1 0 0,0-1 0,-2 18 0,5 279 0,2-239 0,-2-36 0,2-1 0,2 1 0,0-1 0,2 0 0,2-1 0,23 57 0,-26-72 0,1 0 0,1-1 0,0 1 0,1-2 0,0 1 0,1-1 0,0-1 0,1 1 0,0-2 0,1 0 0,0 0 0,0-1 0,1 0 0,0-2 0,27 13 0,17-1 0,0-3 0,1-2 0,79 8 0,186 2 0,-281-21 0,806 5 0,-506-11 0,1100 20 0,-165-13 0,-948-27 0,-100 4 0,96-5 0,-287 19 0,50-13 0,9-1 0,-90 18-80,50-11 290,-54 11-303,0 0-1,0 0 1,0-1 0,0 1-1,-1-1 1,1 0-1,0 1 1,-1-1-1,0 0 1,1-1-1,-1 1 1,0 0-1,0-1 1,0 1-1,3-6 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21.017"/>
    </inkml:context>
    <inkml:brush xml:id="br0">
      <inkml:brushProperty name="width" value="0.1" units="cm"/>
      <inkml:brushProperty name="height" value="0.1" units="cm"/>
      <inkml:brushProperty name="color" value="#F6630D"/>
    </inkml:brush>
  </inkml:definitions>
  <inkml:trace contextRef="#ctx0" brushRef="#br0">685 51 24575,'-1'-1'0,"1"0"0,-1 0 0,1 0 0,-1 0 0,0 0 0,0 0 0,1 0 0,-1 0 0,0 0 0,0 1 0,0-1 0,0 0 0,0 0 0,0 1 0,0-1 0,0 1 0,-1-1 0,1 1 0,0-1 0,0 1 0,-2-1 0,-31-9 0,29 9 0,-40-7 0,0 1 0,-1 2 0,1 3 0,-1 1 0,-68 9 0,108-8 0,1 1 0,-1 1 0,0-1 0,1 1 0,-1 0 0,1 0 0,0 0 0,0 1 0,0 0 0,0 0 0,0 0 0,0 1 0,1 0 0,0-1 0,0 2 0,0-1 0,0 0 0,0 1 0,-3 6 0,-33 34 0,-4-17 0,39-27 0,1 1 0,0 0 0,0 0 0,0 1 0,0-1 0,0 1 0,1 0 0,-1 0 0,1 0 0,-1 0 0,1 1 0,0-1 0,1 1 0,-1 0 0,1 0 0,-1 0 0,1 0 0,-1 5 0,-6 15 0,2 1 0,2 0 0,0 1 0,1-1 0,0 47 0,4-68 0,0-1 0,1 1 0,-1-1 0,1 1 0,0-1 0,0 1 0,1-1 0,-1 1 0,0-1 0,1 0 0,0 0 0,0 0 0,0 0 0,0 0 0,1 0 0,-1-1 0,1 1 0,-1-1 0,1 1 0,0-1 0,0 0 0,0 0 0,0-1 0,1 1 0,-1 0 0,0-1 0,1 0 0,4 1 0,11 3 0,-1-2 0,1 0 0,-1-1 0,26-1 0,-18 0 0,330 12 0,248 14 0,-268-3 0,-90-8 0,241 10 0,339 27 0,-609-35 0,985 76 0,172-37 0,-481-59 0,569 3 0,313 79 0,-1194-84 0,-382-4 0,-107 6 0,82-4 0,-146 4 0,1-2 0,-1-1 0,51-17 0,-74 20 0,0 0 0,0-1 0,-1 1 0,1-1 0,-1 0 0,0 0 0,0-1 0,0 1 0,0-1 0,-1 0 0,0 0 0,1 0 0,-1-1 0,-1 1 0,1-1 0,-1 0 0,1 1 0,-2-1 0,1 0 0,0 0 0,-1 0 0,0-1 0,0 1 0,0-10 0,0-1 0,-1-1 0,0 1 0,-1 0 0,-1-1 0,-1 1 0,-8-29 0,3 22 0,-2 2 0,-1-1 0,0 1 0,-1 1 0,-2 0 0,0 1 0,-1 1 0,0 0 0,-2 1 0,0 0 0,-1 1 0,-1 2 0,-32-22 0,32 28 0,1 0 0,-1 1 0,0 0 0,-1 2 0,-25-4 0,-105-8 0,88 12 0,-51-6 0,-705-81 0,733 83 0,-96 4 0,31 1 0,-441-14 0,777 38 116,-72-6-1597,-43-7-5345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21.768"/>
    </inkml:context>
    <inkml:brush xml:id="br0">
      <inkml:brushProperty name="width" value="0.1" units="cm"/>
      <inkml:brushProperty name="height" value="0.1" units="cm"/>
      <inkml:brushProperty name="color" value="#F6630D"/>
    </inkml:brush>
  </inkml:definitions>
  <inkml:trace contextRef="#ctx0" brushRef="#br0">1 0 24575,'0'4'0,"4"1"0,8 0 0,18-1 0,18-1 0,50-2 0,28 0 0,14 0 0,2-1 0,0 0 0,-10-1 0,-15 1 0,-17 0 0,-29 0 0,-30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27.869"/>
    </inkml:context>
    <inkml:brush xml:id="br0">
      <inkml:brushProperty name="width" value="0.1" units="cm"/>
      <inkml:brushProperty name="height" value="0.1" units="cm"/>
      <inkml:brushProperty name="color" value="#F6630D"/>
    </inkml:brush>
  </inkml:definitions>
  <inkml:trace contextRef="#ctx0" brushRef="#br0">0 1 24575,'265'3'0,"271"40"0,-165-5 0,488-11 0,-509-28-1365,-327 1-5461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30.645"/>
    </inkml:context>
    <inkml:brush xml:id="br0">
      <inkml:brushProperty name="width" value="0.1" units="cm"/>
      <inkml:brushProperty name="height" value="0.1" units="cm"/>
      <inkml:brushProperty name="color" value="#F6630D"/>
    </inkml:brush>
  </inkml:definitions>
  <inkml:trace contextRef="#ctx0" brushRef="#br0">1 1 24575,'60'3'0,"111"21"0,-27-3 0,610-2 0,-292-18 0,-230 9 0,133 2 0,-119-11 0,632-16 0,-668-11 0,51-2 0,-31 17 0,42-1 0,1096 13 0,-797 22 0,-2 0 0,-461-22 0,127-4 0,-173-7 0,-43 6 0,0 0 0,26 0 0,88 6 0,218 32 0,-244-25 0,192-6 0,-141-6 0,326 3-1365,-463 0-5461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31.473"/>
    </inkml:context>
    <inkml:brush xml:id="br0">
      <inkml:brushProperty name="width" value="0.1" units="cm"/>
      <inkml:brushProperty name="height" value="0.1" units="cm"/>
      <inkml:brushProperty name="color" value="#F6630D"/>
    </inkml:brush>
  </inkml:definitions>
  <inkml:trace contextRef="#ctx0" brushRef="#br0">0 0 24575,'1'1'0,"0"1"0,0-1 0,0 0 0,1 0 0,-1 0 0,0 0 0,0 0 0,1 0 0,-1 0 0,0 0 0,1-1 0,-1 1 0,1 0 0,-1-1 0,1 1 0,-1-1 0,1 0 0,-1 1 0,3-1 0,3 2 0,99 26 0,2-5 0,117 10 0,-140-22 0,802 70-649,7-46 395,-876-35 272,1516 16-1235,-1412-16-4872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52.104"/>
    </inkml:context>
    <inkml:brush xml:id="br0">
      <inkml:brushProperty name="width" value="0.1" units="cm"/>
      <inkml:brushProperty name="height" value="0.1" units="cm"/>
      <inkml:brushProperty name="color" value="#E71224"/>
    </inkml:brush>
  </inkml:definitions>
  <inkml:trace contextRef="#ctx0" brushRef="#br0">0 0 24383,'5367'0'0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53.104"/>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59.254"/>
    </inkml:context>
    <inkml:brush xml:id="br0">
      <inkml:brushProperty name="width" value="0.1" units="cm"/>
      <inkml:brushProperty name="height" value="0.1" units="cm"/>
      <inkml:brushProperty name="color" value="#E71224"/>
    </inkml:brush>
  </inkml:definitions>
  <inkml:trace contextRef="#ctx0" brushRef="#br0">0 25 24575,'3'5'0,"0"0"0,0 1 0,0-1 0,-1 1 0,0 0 0,0-1 0,-1 1 0,1 0 0,-1 0 0,-1 0 0,1 0 0,-1 9 0,3 14 0,14 63 0,-5 0 0,1 96 0,-13-185 0,0 1 0,0-1 0,0 1 0,0-1 0,1 1 0,-1-1 0,1 1 0,0-1 0,0 1 0,0-1 0,0 0 0,1 0 0,0 1 0,-1-1 0,3 3 0,-1-4 0,-1 0 0,1-1 0,0 1 0,0 0 0,0-1 0,0 0 0,0 1 0,0-1 0,0 0 0,0-1 0,0 1 0,0 0 0,1-1 0,-1 0 0,0 0 0,5 0 0,175-1 0,106 5 0,310 15 0,-16-1 0,183 12 0,-480-21 0,347-19 0,-364 3 0,-65 5 0,-163-7 0,-40 9 0,-1 0 0,0 0 0,1 0 0,-1-1 0,0 1 0,0 0 0,1 0 0,-1 0 0,0 0 0,1 0 0,-1-1 0,0 1 0,0 0 0,0 0 0,1 0 0,-1-1 0,0 1 0,0 0 0,0 0 0,1-1 0,-1 1 0,0 0 0,0 0 0,0-1 0,0 1 0,0 0 0,0-1 0,1 1 0,-1 0 0,0 0 0,0-1 0,0 1 0,0 0 0,0-1 0,0 1 0,0-1 0,-21-9 0,-17 2 0,-1 2 0,1 2 0,-1 2 0,-70 4 0,-19-2 0,126 1 0,-1-2 0,0 1 0,1 0 0,-1 0 0,1-1 0,-1 1 0,1-1 0,-1 0 0,1 0 0,-1 0 0,1 0 0,0 0 0,-1 0 0,1-1 0,0 1 0,0-1 0,0 1 0,0-1 0,0 0 0,-2-3 0,1-1 0,1 1 0,-1 0 0,1-1 0,0 0 0,1 1 0,0-1 0,-1-6 0,-10-33 0,-97-259 0,54 149-1365,49 136-5461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2.044"/>
    </inkml:context>
    <inkml:brush xml:id="br0">
      <inkml:brushProperty name="width" value="0.1" units="cm"/>
      <inkml:brushProperty name="height" value="0.1" units="cm"/>
      <inkml:brushProperty name="color" value="#E71224"/>
    </inkml:brush>
  </inkml:definitions>
  <inkml:trace contextRef="#ctx0" brushRef="#br0">0 0 24575,'0'5'0,"5"1"0,1 4 0,0 6 0,4-1 0,-1 3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04.997"/>
    </inkml:context>
    <inkml:brush xml:id="br0">
      <inkml:brushProperty name="width" value="0.1" units="cm"/>
      <inkml:brushProperty name="height" value="0.1" units="cm"/>
      <inkml:brushProperty name="color" value="#E71224"/>
    </inkml:brush>
  </inkml:definitions>
  <inkml:trace contextRef="#ctx0" brushRef="#br0">0 43 24575,'4'0'0,"20"0"0,20 0 0,12 0 0,17-3 0,8-2 0,17 0 0,3 1 0,14 2 0,3-4 0,3 0 0,-10 1 0,-22 1 0,-24 1-8191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05.918"/>
    </inkml:context>
    <inkml:brush xml:id="br0">
      <inkml:brushProperty name="width" value="0.1" units="cm"/>
      <inkml:brushProperty name="height" value="0.1" units="cm"/>
      <inkml:brushProperty name="color" value="#E71224"/>
    </inkml:brush>
  </inkml:definitions>
  <inkml:trace contextRef="#ctx0" brushRef="#br0">0 46 24575,'137'-11'0,"-22"1"0,-8 7 0,249-13 0,26 10-22,-238 8-1321,-124-2-5483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07.498"/>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11.690"/>
    </inkml:context>
    <inkml:brush xml:id="br0">
      <inkml:brushProperty name="width" value="0.1" units="cm"/>
      <inkml:brushProperty name="height" value="0.1" units="cm"/>
      <inkml:brushProperty name="color" value="#E71224"/>
    </inkml:brush>
  </inkml:definitions>
  <inkml:trace contextRef="#ctx0" brushRef="#br0">0 133 22031,'6648'-133'0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13.989"/>
    </inkml:context>
    <inkml:brush xml:id="br0">
      <inkml:brushProperty name="width" value="0.1" units="cm"/>
      <inkml:brushProperty name="height" value="0.1" units="cm"/>
      <inkml:brushProperty name="color" value="#E71224"/>
    </inkml:brush>
  </inkml:definitions>
  <inkml:trace contextRef="#ctx0" brushRef="#br0">0 0 23614,'4218'0'0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23.205"/>
    </inkml:context>
    <inkml:brush xml:id="br0">
      <inkml:brushProperty name="width" value="0.1" units="cm"/>
      <inkml:brushProperty name="height" value="0.1" units="cm"/>
      <inkml:brushProperty name="color" value="#E71224"/>
    </inkml:brush>
  </inkml:definitions>
  <inkml:trace contextRef="#ctx0" brushRef="#br0">2050 133 24575,'0'-2'0,"-1"0"0,1 0 0,-1 1 0,1-1 0,-1 0 0,1 1 0,-1-1 0,0 0 0,0 1 0,0-1 0,0 1 0,0 0 0,0-1 0,0 1 0,-1 0 0,1 0 0,0-1 0,-1 1 0,1 0 0,-1 0 0,1 1 0,-1-1 0,0 0 0,1 0 0,-3 0 0,-49-13 0,47 12 0,-460-52 0,323 43 0,-727-5 0,834 18 0,0 3 0,1 1 0,0 1 0,0 2 0,1 2 0,0 1 0,0 2 0,2 0 0,0 3 0,-33 22 0,59-35 0,0 1 0,1-1 0,-1 1 0,1 1 0,0-1 0,1 1 0,-1 0 0,1 0 0,0 1 0,1-1 0,-1 1 0,1-1 0,0 1 0,1 0 0,0 0 0,0 1 0,1-1 0,-1 0 0,2 1 0,-1-1 0,1 0 0,0 1 0,0-1 0,1 1 0,0-1 0,1 0 0,-1 0 0,1 1 0,1-1 0,-1 0 0,1-1 0,1 1 0,4 7 0,5 3 0,1-1 0,1 0 0,1-1 0,0-1 0,30 21 0,99 51 0,-91-56 0,-4-2 0,2-2 0,1-2 0,1-3 0,1-1 0,1-4 0,0-1 0,1-4 0,66 6 0,312 16 0,513-27 0,-805-13 0,-1-7 0,0-5 0,159-44 0,-292 60 0,0 1 0,0-1 0,0-1 0,-1 0 0,1 0 0,9-6 0,-16 8 0,0 0 0,0 1 0,0-1 0,0 0 0,-1 0 0,1 0 0,0-1 0,-1 1 0,0 0 0,1 0 0,-1-1 0,0 1 0,0-1 0,-1 1 0,1-1 0,0 0 0,-1 1 0,1-1 0,-1 1 0,0-1 0,0 0 0,0 1 0,0-1 0,-2-5 0,-2-21 0,-2 0 0,-1 1 0,-12-31 0,13 45 0,-1-1 0,0 2 0,-1-1 0,-1 1 0,0 0 0,-1 1 0,-18-18 0,-4-2 60,-53-38 0,72 60-246,-1 1 1,0 1-1,0 0 0,-1 0 1,0 2-1,0 0 1,-22-6-1,18 9-6640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26.418"/>
    </inkml:context>
    <inkml:brush xml:id="br0">
      <inkml:brushProperty name="width" value="0.1" units="cm"/>
      <inkml:brushProperty name="height" value="0.1" units="cm"/>
      <inkml:brushProperty name="color" value="#E71224"/>
    </inkml:brush>
  </inkml:definitions>
  <inkml:trace contextRef="#ctx0" brushRef="#br0">0 0 24163,'13421'0'0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17.053"/>
    </inkml:context>
    <inkml:brush xml:id="br0">
      <inkml:brushProperty name="width" value="0.1" units="cm"/>
      <inkml:brushProperty name="height" value="0.1" units="cm"/>
      <inkml:brushProperty name="color" value="#E71224"/>
    </inkml:brush>
  </inkml:definitions>
  <inkml:trace contextRef="#ctx0" brushRef="#br0">0 1 24575,'1719'0'-1365,"-1685"0"-5461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18.432"/>
    </inkml:context>
    <inkml:brush xml:id="br0">
      <inkml:brushProperty name="width" value="0.1" units="cm"/>
      <inkml:brushProperty name="height" value="0.1" units="cm"/>
      <inkml:brushProperty name="color" value="#E71224"/>
    </inkml:brush>
  </inkml:definitions>
  <inkml:trace contextRef="#ctx0" brushRef="#br0">1 113 24575,'0'-1'0,"0"1"0,1-1 0,-1 0 0,0 0 0,0 1 0,1-1 0,-1 0 0,1 0 0,-1 1 0,1-1 0,-1 1 0,1-1 0,-1 0 0,1 1 0,-1-1 0,1 1 0,0-1 0,-1 1 0,1 0 0,0-1 0,0 1 0,-1-1 0,1 1 0,0 0 0,0 0 0,-1 0 0,1-1 0,1 1 0,29-4 0,-22 3 0,654-46 0,5 45 0,236-8 0,-652 1 0,121-8 0,93 9 0,-268 11 0,424 32-1365,-583-30-5461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20.825"/>
    </inkml:context>
    <inkml:brush xml:id="br0">
      <inkml:brushProperty name="width" value="0.1" units="cm"/>
      <inkml:brushProperty name="height" value="0.1" units="cm"/>
      <inkml:brushProperty name="color" value="#E71224"/>
    </inkml:brush>
  </inkml:definitions>
  <inkml:trace contextRef="#ctx0" brushRef="#br0">469 1081 24575,'-13'-12'0,"0"2"0,0 0 0,-1 0 0,-1 1 0,-23-10 0,-82-29 0,89 37 0,19 7 0,0 0 0,1 0 0,-1-1 0,1 0 0,1-1 0,-1 0 0,1-1 0,0 0 0,0-1 0,1 0 0,0 0 0,1-1 0,0 0 0,-7-11 0,8 9 0,0 1 0,1-2 0,1 1 0,0-1 0,0 0 0,1 0 0,1 0 0,0 0 0,-2-14 0,3 1 0,1 0 0,1 0 0,4-40 0,-2 58 0,-1-1 0,1 1 0,0 0 0,1 0 0,0 0 0,0 0 0,1 0 0,-1 1 0,1-1 0,8-8 0,57-58 0,-29 33 0,-15 14 0,1 2 0,1 1 0,56-37 0,-59 48 0,1 0 0,0 2 0,0 1 0,46-11 0,-20 6 0,73-16 0,228-24 0,-289 46 0,612-45 0,3 36 0,-562 15 0,1184 57 0,-840-36 0,125 13 0,-577-32 0,0 1 0,0 0 0,0 0 0,0 1 0,0 0 0,0 0 0,0 1 0,0 0 0,-1 1 0,0-1 0,1 1 0,-1 1 0,-1 0 0,1 0 0,-1 0 0,0 0 0,0 1 0,0 0 0,-1 1 0,0-1 0,6 11 0,-2-3 0,0 1 0,-1 0 0,-1 1 0,-1 0 0,0 0 0,-1 0 0,0 1 0,-2 0 0,0 0 0,-1 0 0,0 0 0,-2 0 0,0 0 0,-1 0 0,0 1 0,-5 17 0,4-28 8,0-1-1,-1 1 1,0 0-1,0-1 1,0 0-1,-1 0 1,0 0-1,-1 0 1,1-1-1,-1 1 0,0-1 1,0-1-1,0 1 1,-1 0-1,-9 4 1,-8 6-501,-1-2 0,-40 16 0,64-29 487,-38 15-6820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2.310"/>
    </inkml:context>
    <inkml:brush xml:id="br0">
      <inkml:brushProperty name="width" value="0.1" units="cm"/>
      <inkml:brushProperty name="height" value="0.1" units="cm"/>
      <inkml:brushProperty name="color" value="#E71224"/>
    </inkml:brush>
  </inkml:definitions>
  <inkml:trace contextRef="#ctx0" brushRef="#br0">1 1 24575,'4'0'0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31.195"/>
    </inkml:context>
    <inkml:brush xml:id="br0">
      <inkml:brushProperty name="width" value="0.1" units="cm"/>
      <inkml:brushProperty name="height" value="0.1" units="cm"/>
      <inkml:brushProperty name="color" value="#E71224"/>
    </inkml:brush>
  </inkml:definitions>
  <inkml:trace contextRef="#ctx0" brushRef="#br0">365 128 24575,'2'85'0,"1"-53"0,-2 1 0,-2 1 0,0-2 0,-13 62 0,-21 39 0,29-103 0,0 6 0,-4 56 0,10 89 0,-17-710 0,4 423 0,7 70 0,1 0 0,2 0 0,3-50 0,0 79 0,1 1 0,0-1 0,1 1 0,-1-1 0,1 1 0,0 0 0,1-1 0,0 1 0,0 0 0,8-10 0,-14 34 0,-10 14 0,0-9 0,-2-1 0,0 0 0,-2-1 0,0-1 0,-2-1 0,0 0 0,-1-1 0,0-1 0,-2-1 0,-36 20 0,33-27 0,25-9 0,0 0 0,-1 0 0,1 0 0,0 0 0,-1 0 0,1-1 0,0 1 0,-1 0 0,1 0 0,0 0 0,0 0 0,-1-1 0,1 1 0,0 0 0,0 0 0,-1 0 0,1-1 0,0 1 0,0 0 0,-1 0 0,1-1 0,0 1 0,0 0 0,0-1 0,0 1 0,0 0 0,0-1 0,-1 1 0,1 0 0,0-1 0,0 1 0,0 0 0,0-1 0,0 1 0,0 0 0,0-1 0,1-2 0,0 1 0,-1-1 0,1 0 0,0 1 0,0-1 0,0 1 0,1-1 0,-1 1 0,1-1 0,-1 1 0,1 0 0,0 0 0,3-3 0,10-9 0,1 1 0,0 0 0,1 2 0,0 0 0,0 0 0,1 2 0,23-9 0,-31 15 0,-1 0 0,1 0 0,-1 1 0,1 0 0,0 1 0,0 0 0,0 0 0,0 1 0,0 1 0,-1-1 0,1 2 0,0-1 0,0 1 0,-1 1 0,1 0 0,14 6 0,-4 1 0,-1 1 0,0 1 0,0 1 0,-1 0 0,0 1 0,-2 1 0,0 1 0,0 0 0,-1 1 0,19 30 0,25 31-1365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35.586"/>
    </inkml:context>
    <inkml:brush xml:id="br0">
      <inkml:brushProperty name="width" value="0.1" units="cm"/>
      <inkml:brushProperty name="height" value="0.1" units="cm"/>
      <inkml:brushProperty name="color" value="#E71224"/>
    </inkml:brush>
  </inkml:definitions>
  <inkml:trace contextRef="#ctx0" brushRef="#br0">954 865 24575,'-204'2'0,"-218"-5"0,396 3 0,0-1 0,0-2 0,1-1 0,0-1 0,-43-14 0,60 16 0,1 0 0,-1-1 0,1 0 0,0 0 0,0 0 0,0-1 0,1 0 0,-1-1 0,1 0 0,1 0 0,-1 0 0,1 0 0,0-1 0,0 0 0,1 0 0,0 0 0,0 0 0,1-1 0,0 0 0,0 0 0,-3-15 0,3 6 0,0 0 0,2-1 0,-1 1 0,2-1 0,0 1 0,2 0 0,0-1 0,0 1 0,2 0 0,0 0 0,1 0 0,0 1 0,2-1 0,0 1 0,12-20 0,-7 17 0,1 2 0,0-1 0,1 2 0,1 0 0,1 1 0,0 0 0,1 1 0,0 1 0,1 1 0,1 1 0,0 0 0,20-8 0,0 3 0,0 2 0,1 2 0,50-9 0,126-10 0,-139 22 0,626-33 0,-562 38 0,183 0 0,242-13 0,113-13 0,2 31 0,-254 2 0,-235-5 0,373 17 0,-283 17 0,-203-25 0,152 36 0,72 44 0,-241-69 0,-39-13 0,0 1 0,-1 1 0,0 1 0,0 1 0,-1 1 0,0 0 0,30 22 0,-43-24 0,0 1 0,-1 0 0,0 0 0,0 0 0,-1 1 0,-1 0 0,0 0 0,0 1 0,-1-1 0,0 1 0,0 0 0,-2 0 0,1 0 0,-1 1 0,-1-1 0,0 0 0,-1 1 0,-1 20 0,-1-9 0,-1 1 0,0-1 0,-2 1 0,-1-2 0,0 1 0,-2-1 0,-1 0 0,-12 23 0,11-27 0,-1-1 0,-1 0 0,0-1 0,-2 0 0,0-1 0,0 0 0,-1-2 0,-1 1 0,0-2 0,-1 0 0,-1-1 0,0-1 0,0 0 0,0-2 0,-1 0 0,-1-1 0,-23 6 0,-75 3 0,-1-5 0,-213-7 0,184-5 0,-256-22 0,-17 1 0,-2181 24 52,1391-3-1469,1190 1-5409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43.652"/>
    </inkml:context>
    <inkml:brush xml:id="br0">
      <inkml:brushProperty name="width" value="0.1" units="cm"/>
      <inkml:brushProperty name="height" value="0.1" units="cm"/>
      <inkml:brushProperty name="color" value="#E71224"/>
    </inkml:brush>
  </inkml:definitions>
  <inkml:trace contextRef="#ctx0" brushRef="#br0">1156 2230 24575,'-145'1'0,"-161"-2"0,287-1 0,1 0 0,0-1 0,1 0 0,-1-2 0,1 0 0,0-1 0,0-1 0,0-1 0,-22-13 0,-11-12 0,-70-59 0,104 79 0,-32-24 0,3-3 0,-76-83 0,109 108 0,0-1 0,1 0 0,1-1 0,0 0 0,1-1 0,1 0 0,1 0 0,0 0 0,2-1 0,0 0 0,1 0 0,-3-38 0,7 31 0,0-1 0,2 0 0,1 1 0,1-1 0,1 1 0,12-35 0,0 16 0,1 1 0,40-67 0,14-21 0,-5-3 0,-7-3 0,46-156 0,-89 239 0,41-87 0,-49 122 0,2 1 0,0 0 0,2 0 0,0 1 0,0 0 0,2 2 0,23-23 0,-28 33 0,-1-1 0,1 2 0,0-1 0,0 1 0,0 1 0,1 0 0,0 0 0,-1 1 0,16-2 0,19-2 0,45-1 0,-46 5 0,144-7 0,0 9 0,309 37 0,371 106 0,-233-31 0,328-1 0,-913-103 0,0 2 0,-1 3 0,0 1 0,-1 3 0,68 32 0,3-1 0,23 4 0,112 44 0,-193-69 0,-2 2 0,61 41 0,-111-63 0,1 0 0,-1 1 0,0 0 0,-1 1 0,1 0 0,-1 0 0,-1 0 0,0 1 0,0 1 0,-1-1 0,6 12 0,-8-12 0,-1 1 0,0-1 0,-1 1 0,0-1 0,0 1 0,-1 0 0,0 0 0,-1 0 0,0 0 0,-1 0 0,0-1 0,0 1 0,-4 13 0,-11 36 0,-2 0 0,-3-2 0,-49 97 0,-114 149 0,-225 208 0,192-255 0,213-251 0,0-1 0,-1 1 0,1-1 0,-1 0 0,0-1 0,0 1 0,0-1 0,-1 0 0,1 0 0,-1 0 0,0-1 0,0 0 0,0 0 0,0 0 0,-7 0 0,-8 0 0,1-1 0,-1 0 0,-26-4 0,1 0 0,-602 9 0,256 2 0,-454-8 0,703 12-62,94-6-1241,21-3-5523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45.265"/>
    </inkml:context>
    <inkml:brush xml:id="br0">
      <inkml:brushProperty name="width" value="0.1" units="cm"/>
      <inkml:brushProperty name="height" value="0.1" units="cm"/>
      <inkml:brushProperty name="color" value="#E71224"/>
    </inkml:brush>
  </inkml:definitions>
  <inkml:trace contextRef="#ctx0" brushRef="#br0">0 0 24575,'1'1'0,"0"-1"0,-1 1 0,1-1 0,0 1 0,0-1 0,-1 1 0,1-1 0,0 1 0,-1 0 0,1-1 0,-1 1 0,1 0 0,-1-1 0,1 1 0,-1 0 0,0 0 0,1 0 0,-1-1 0,0 1 0,1 1 0,2 6 0,251 591 0,-51 21 0,82 218 0,-270-799 0,99 280 0,-75-199 0,5-1 0,93 175 0,-100-216 0,39 70 0,-54-108 38,-3 0-1,20 59 1,4 9-1516,-31-83-5348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45.831"/>
    </inkml:context>
    <inkml:brush xml:id="br0">
      <inkml:brushProperty name="width" value="0.1" units="cm"/>
      <inkml:brushProperty name="height" value="0.1" units="cm"/>
      <inkml:brushProperty name="color" value="#E71224"/>
    </inkml:brush>
  </inkml:definitions>
  <inkml:trace contextRef="#ctx0" brushRef="#br0">1 70 24575,'0'7'0,"1"1"0,0 0 0,1 0 0,0-1 0,0 1 0,1-1 0,0 0 0,0 1 0,0-1 0,1-1 0,0 1 0,8 10 0,9 7 0,41 41 0,-37-41 0,15 15 0,2-1 0,1-2 0,92 58 0,-113-81 0,0-1 0,1-2 0,1 0 0,0-1 0,0-1 0,0-2 0,1 0 0,0-1 0,0-2 0,1-1 0,27 0 0,-47-2 0,1-1 0,-1 0 0,0 0 0,0 0 0,0 0 0,0-1 0,0 0 0,0-1 0,0 1 0,-1-1 0,1 0 0,-1 0 0,0-1 0,0 0 0,7-5 0,-6 2 0,-1 0 0,1 0 0,-1 0 0,-1-1 0,1 1 0,-2-1 0,1 0 0,-1 0 0,5-17 0,-1-10 0,-2-1 0,-1 0 0,-2 0 0,-4-49 0,2 48 0,-3-116-1365,2 123-5461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5:53.804"/>
    </inkml:context>
    <inkml:brush xml:id="br0">
      <inkml:brushProperty name="width" value="0.1" units="cm"/>
      <inkml:brushProperty name="height" value="0.1" units="cm"/>
      <inkml:brushProperty name="color" value="#E71224"/>
    </inkml:brush>
  </inkml:definitions>
  <inkml:trace contextRef="#ctx0" brushRef="#br0">1567 112 24575,'-1'-3'0,"0"0"0,1 0 0,-1 0 0,0 1 0,-1-1 0,1 0 0,0 1 0,-1-1 0,1 1 0,-1 0 0,0-1 0,0 1 0,0 0 0,0 0 0,0 0 0,0 0 0,0 0 0,-1 1 0,1-1 0,-1 1 0,1 0 0,-1-1 0,0 1 0,-4-1 0,-8-3 0,0 0 0,0 1 0,-18-3 0,-80-6 0,0 6 0,-161 9 0,114 2 0,-3-5 0,-118 3 0,271-2 0,0 1 0,1 1 0,-1-1 0,0 2 0,1-1 0,-1 1 0,1 1 0,0 0 0,0 0 0,0 1 0,0 0 0,1 0 0,-13 11 0,8-3 0,0 1 0,0 0 0,2 1 0,0 0 0,0 1 0,-10 21 0,3-3 0,1 1 0,1 0 0,-14 51 0,25-65 0,0 0 0,2 1 0,0 0 0,2-1 0,0 1 0,1 0 0,5 31 0,0-27 0,2 1 0,1-1 0,1 0 0,1-1 0,1 0 0,1-1 0,18 26 0,-11-16 0,-14-27 0,-1 0 0,1-1 0,1 0 0,-1 0 0,1 0 0,0-1 0,1 1 0,-1-2 0,1 1 0,0-1 0,0 0 0,0 0 0,1-1 0,-1 0 0,1 0 0,0-1 0,0 0 0,12 2 0,16 1 0,0-2 0,70-3 0,-59-1 0,2154-2 0,-1369-33 0,-628 23 0,189-12 0,1009-36 0,-1095 59 0,592 11 0,-273 68 0,-401-41 0,2235 197 0,-1778-229 0,-415-5 0,-193-4 0,0-3 0,138-33 0,-130 24 0,-19 4 0,433-103 0,-403 88 0,0-4 0,-2-4 0,103-57 0,-177 85 0,-2-1 0,1-1 0,-1 0 0,-1-1 0,25-24 0,-35 31 0,0-1 0,-1 0 0,0 0 0,0 0 0,0 0 0,-1 0 0,0 0 0,1-1 0,-2 1 0,1-1 0,-1 1 0,0-1 0,0 0 0,0 0 0,-1 1 0,0-1 0,0 0 0,-1 0 0,1 0 0,-1 1 0,-1-1 0,-1-7 0,-3-1 0,1 0 0,-2 1 0,0-1 0,0 2 0,-1-1 0,-1 1 0,0 0 0,0 0 0,-2 1 0,1 1 0,-1 0 0,-1 0 0,1 1 0,-2 0 0,1 1 0,-1 1 0,-15-7 0,-20-7 0,0 2 0,-1 2 0,-82-18 0,-108-12-147,-445-29 0,-251 54-469,928 22 619,-2899 54-3,1634 0-56,773-44 1035,1-45-995,-336-47 16,534 58 0,-432-14 0,241 16 0,383 12 0,-43-2 0,22 1 127,9 1-1619,93 10-5334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10.909"/>
    </inkml:context>
    <inkml:brush xml:id="br0">
      <inkml:brushProperty name="width" value="0.1" units="cm"/>
      <inkml:brushProperty name="height" value="0.1" units="cm"/>
      <inkml:brushProperty name="color" value="#E71224"/>
    </inkml:brush>
  </inkml:definitions>
  <inkml:trace contextRef="#ctx0" brushRef="#br0">1111 112 24575,'0'0'0,"-1"-1"0,1 0 0,0 0 0,-1 0 0,1 1 0,0-1 0,-1 0 0,1 0 0,-1 1 0,1-1 0,-1 0 0,1 1 0,-1-1 0,0 1 0,1-1 0,-1 1 0,0-1 0,0 1 0,1-1 0,-1 1 0,0 0 0,0-1 0,1 1 0,-1 0 0,0-1 0,0 1 0,0 0 0,-1 0 0,-28-4 0,26 4 0,-85-1 0,1 4 0,-1 3 0,-99 22 0,166-25 0,-349 75 0,357-75 0,-1 1 0,1 1 0,0 0 0,0 1 0,-21 13 0,28-14 0,0 0 0,1 0 0,0 1 0,0 0 0,0 0 0,1 1 0,0-1 0,0 1 0,1 0 0,-1 0 0,-3 12 0,0 5 0,1 0 0,1 0 0,1 1 0,1 0 0,1 0 0,2 1 0,0-1 0,2 0 0,4 29 0,-4-44 0,1 0 0,1 0 0,0-1 0,0 1 0,1-1 0,0 0 0,1 0 0,0 0 0,0 0 0,1-1 0,0 0 0,0 0 0,1-1 0,0 0 0,0 0 0,1 0 0,0-1 0,8 5 0,13 8 0,1-1 0,1-2 0,63 24 0,16-3 0,3-5 0,0-4 0,132 13 0,353 7 0,52-9 0,-340-19 0,283 11 0,359-43 0,-632-3 0,753-9 0,-575 16 0,-186 3 0,480-15 0,1376-5 0,-1463 28 0,-618-5 0,0-3 0,104-20 0,-137 14 0,0-2 0,0-3 0,-2-1 0,80-40 0,-128 55 0,-1 1 0,1-1 0,-1 0 0,0 0 0,1-1 0,-1 1 0,0-1 0,0 1 0,-1-1 0,1 0 0,0 0 0,-1 0 0,0-1 0,0 1 0,0 0 0,0-1 0,0 0 0,-1 1 0,0-1 0,2-5 0,-3 4 0,0 0 0,0 0 0,0 0 0,-1 0 0,0 0 0,0 0 0,0 0 0,-1 0 0,1 1 0,-1-1 0,0 0 0,0 1 0,-1 0 0,1-1 0,-7-5 0,-10-15 0,-1 2 0,-1 1 0,-1 1 0,-2 0 0,1 2 0,-2 0 0,-1 2 0,0 1 0,-33-14 0,-34-11 0,-140-41 0,139 51 0,-93-27 0,-1 8 0,-267-34 0,440 82 0,-736-113 0,557 85-455,-1 7 0,-224 5 0,348 18-6371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13.492"/>
    </inkml:context>
    <inkml:brush xml:id="br0">
      <inkml:brushProperty name="width" value="0.1" units="cm"/>
      <inkml:brushProperty name="height" value="0.1" units="cm"/>
      <inkml:brushProperty name="color" value="#E71224"/>
    </inkml:brush>
  </inkml:definitions>
  <inkml:trace contextRef="#ctx0" brushRef="#br0">1265 254 24575,'-8'-6'0,"0"-1"0,-1 1 0,0 0 0,0 1 0,0 0 0,-1 0 0,1 1 0,-1 0 0,0 1 0,-1 0 0,1 1 0,-14-2 0,-19 0 0,-73 1 0,82 3 0,-57-1 0,-281 4 0,344 0 0,1 1 0,0 1 0,0 1 0,0 1 0,1 2 0,0 1 0,1 0 0,0 2 0,1 1 0,0 1 0,1 1 0,1 1 0,0 1 0,-31 32 0,46-41 0,0 1 0,1 0 0,0 1 0,0-1 0,1 1 0,0 0 0,1 1 0,0-1 0,1 1 0,0 0 0,0 0 0,1 0 0,0 12 0,-1 21 0,6 86 0,-2-104 0,1-6 0,2 0 0,0 0 0,1 0 0,1-1 0,0 0 0,2 0 0,0-1 0,1 1 0,1-2 0,16 22 0,3 1 0,2-2 0,2 0 0,40 34 0,-43-46 0,2-1 0,2-1 0,0-3 0,0 0 0,2-2 0,1-2 0,0-1 0,49 13 0,42 5 0,152 21 0,-246-50 0,224 31 0,299 3 0,267-37 0,-427-6 0,-144 3 0,878-7 0,1-34 0,-251-46 0,109-6 0,-765 87 0,103-7 0,-227 5 0,123-26 0,-212 32 0,-1 0 0,0-1 0,0 1 0,0-2 0,0 0 0,-1 0 0,0-1 0,0 0 0,0-1 0,-1 0 0,0-1 0,-1 0 0,1 0 0,11-16 0,19-17 0,44-36 0,35-36 0,-106 99 0,0 0 0,0-1 0,-1-1 0,-1 0 0,-1-1 0,10-23 0,-15 29 0,0-1 0,-1 1 0,0-1 0,-1 1 0,0-1 0,-1 0 0,0 0 0,-1 0 0,0 0 0,-1 0 0,0 0 0,-1 0 0,0 0 0,-1 1 0,-5-12 0,2 8 0,-1 1 0,0 0 0,-1 1 0,-1 0 0,0 0 0,0 1 0,-2 0 0,1 1 0,-2 0 0,1 0 0,-15-9 0,-34-21 0,-1 3 0,-2 2 0,-2 4 0,-1 2 0,-108-34 0,25 22 0,-235-35 0,236 59 0,-2 7 0,1 6 0,-206 20 0,-526 126 0,213-23 0,-153-25 0,597-75 0,-334 8 0,69-77 0,143 9 0,-375 6 0,-1 31 0,691 5 0,-29-2 0,1-3 0,-1-2 0,-105-27 0,130 26-1365,5 1-5461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25.575"/>
    </inkml:context>
    <inkml:brush xml:id="br0">
      <inkml:brushProperty name="width" value="0.1" units="cm"/>
      <inkml:brushProperty name="height" value="0.1" units="cm"/>
      <inkml:brushProperty name="color" value="#E71224"/>
    </inkml:brush>
  </inkml:definitions>
  <inkml:trace contextRef="#ctx0" brushRef="#br0">0 265 24275,'6228'-265'0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46.965"/>
    </inkml:context>
    <inkml:brush xml:id="br0">
      <inkml:brushProperty name="width" value="0.1" units="cm"/>
      <inkml:brushProperty name="height" value="0.1" units="cm"/>
      <inkml:brushProperty name="color" value="#E71224"/>
    </inkml:brush>
  </inkml:definitions>
  <inkml:trace contextRef="#ctx0" brushRef="#br0">2 0 24575,'-1'26'0,"1"-17"0,-1-1 0,1 1 0,1 0 0,0 0 0,3 15 0,-3-22 0,-1 1 0,1-1 0,1 0 0,-1 0 0,0 0 0,0 0 0,1 0 0,-1 0 0,1 0 0,0 0 0,-1 0 0,1-1 0,0 1 0,0-1 0,0 1 0,0-1 0,0 0 0,1 0 0,-1 0 0,0 0 0,0 0 0,1-1 0,-1 1 0,1 0 0,3-1 0,218 16 0,-154-14 0,517 6 0,32 1 0,-96 9 0,77 3 0,-86-10 0,-163-7 0,93 17 0,175 3 0,2059-25 0,-2642-1 0,1-2 0,58-13 0,-55 9 0,67-6 0,-79 13 0,94-8 0,-108 7 0,0 0 0,0-1 0,0-1 0,-1 0 0,1-1 0,17-10 0,8-11 0,-33 21 0,1 0 0,1 0 0,-1 0 0,1 1 0,-1 0 0,1 1 0,15-5 0,2 0 0,26-5 0,-49 12 0,1 1 0,-1-1 0,0 1 0,1 0 0,-1 0 0,1 0 0,-1 1 0,0-1 0,1 0 0,-1 1 0,0-1 0,1 1 0,-1 0 0,0 0 0,0 0 0,0 0 0,3 2 0,-4-1 0,0 0 0,0 0 0,0 0 0,0 0 0,-1 0 0,1 0 0,0 0 0,-1 1 0,0-1 0,1 0 0,-1 0 0,0 1 0,0-1 0,0 0 0,-1 0 0,1 1 0,0-1 0,-1 0 0,1 0 0,-1 0 0,-2 4 0,1 0 0,0 0 0,0-1 0,0 1 0,-1-1 0,0 0 0,0 0 0,-4 5 0,7-10 0,0 0 0,0 1 0,0-1 0,-1 0 0,1 0 0,0 0 0,0 0 0,0 0 0,0 0 0,0 0 0,0 0 0,0 0 0,0 0 0,0 1 0,0-1 0,0 0 0,-1 0 0,1 0 0,0 0 0,0 0 0,0 0 0,0 0 0,0 0 0,0 0 0,0 0 0,-1 0 0,1 0 0,0 0 0,0 0 0,0 0 0,0 0 0,0 0 0,0 0 0,0 0 0,-1 0 0,1 0 0,0 0 0,0 0 0,0 0 0,0 0 0,0 0 0,0-1 0,0 1 0,0 0 0,0 0 0,-1 0 0,1 0 0,0 0 0,0 0 0,0 0 0,0 0 0,0 0 0,0 0 0,0-1 0,0 1 0,0 0 0,0 0 0,0 0 0,0 0 0,0 0 0,0 0 0,0 0 0,0-1 0,0 1 0,0 0 0,0 0 0,0 0 0,0 0 0,1-15 0,4-13 0,2 16 108,-4 26-1581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2.745"/>
    </inkml:context>
    <inkml:brush xml:id="br0">
      <inkml:brushProperty name="width" value="0.1" units="cm"/>
      <inkml:brushProperty name="height" value="0.1" units="cm"/>
      <inkml:brushProperty name="color" value="#E71224"/>
    </inkml:brush>
  </inkml:definitions>
  <inkml:trace contextRef="#ctx0" brushRef="#br0">0 0 24575,'5'5'0,"6"10"0,10 13 0,7 5 0,12 12 0,9 3 0,0-3 0,11 5 0,4 0 0,-4-6 0,-7-4 0,-4-5 0,-10-9-8191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51.035"/>
    </inkml:context>
    <inkml:brush xml:id="br0">
      <inkml:brushProperty name="width" value="0.1" units="cm"/>
      <inkml:brushProperty name="height" value="0.1" units="cm"/>
      <inkml:brushProperty name="color" value="#E71224"/>
    </inkml:brush>
  </inkml:definitions>
  <inkml:trace contextRef="#ctx0" brushRef="#br0">0 0 21523,'6825'45'0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16.066"/>
    </inkml:context>
    <inkml:brush xml:id="br0">
      <inkml:brushProperty name="width" value="0.1" units="cm"/>
      <inkml:brushProperty name="height" value="0.1" units="cm"/>
      <inkml:brushProperty name="color" value="#E71224"/>
    </inkml:brush>
  </inkml:definitions>
  <inkml:trace contextRef="#ctx0" brushRef="#br0">0 0 24575,'4'0'0,"5"0"0,12 0 0,10 0 0,22 0 0,17 0 0,43 0 0,19 0 0,11 0 0,29 0 0,1 0 0,13 0 0,-15 0 0,-21 0 0,-37 0-8191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16.880"/>
    </inkml:context>
    <inkml:brush xml:id="br0">
      <inkml:brushProperty name="width" value="0.1" units="cm"/>
      <inkml:brushProperty name="height" value="0.1" units="cm"/>
      <inkml:brushProperty name="color" value="#E71224"/>
    </inkml:brush>
  </inkml:definitions>
  <inkml:trace contextRef="#ctx0" brushRef="#br0">0 47 24575,'0'-4'0,"19"-5"0,10-1 0,19 2 0,27 1 0,31 3 0,43 1 0,26 2 0,21 1 0,14 0 0,17 0 0,-8 4 0,-18 2 0,-25 2 0,-31 1 0,-37-1 0,-36-2-8191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18.725"/>
    </inkml:context>
    <inkml:brush xml:id="br0">
      <inkml:brushProperty name="width" value="0.1" units="cm"/>
      <inkml:brushProperty name="height" value="0.1" units="cm"/>
      <inkml:brushProperty name="color" value="#E71224"/>
    </inkml:brush>
  </inkml:definitions>
  <inkml:trace contextRef="#ctx0" brushRef="#br0">0 1277 24575,'24'-20'0,"1"0"0,1 1 0,0 2 0,1 1 0,42-19 0,-39 20 0,933-404-212,28 87-435,47-29-810,-979 338-4418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19.779"/>
    </inkml:context>
    <inkml:brush xml:id="br0">
      <inkml:brushProperty name="width" value="0.1" units="cm"/>
      <inkml:brushProperty name="height" value="0.1" units="cm"/>
      <inkml:brushProperty name="color" value="#E71224"/>
    </inkml:brush>
  </inkml:definitions>
  <inkml:trace contextRef="#ctx0" brushRef="#br0">1341 0 24575,'-51'3'0,"0"2"0,-68 16 0,33-6 0,-948 122 0,1065-142 0,0-1 0,48-17 0,-20 6 0,79-17 0,1 6 0,2 6 0,276-6 0,-366 27 0,130 5 0,-177-4 0,0 0 0,0 1 0,0-1 0,0 1 0,0 0 0,0 0 0,0 0 0,0 1 0,0 0 0,-1-1 0,1 1 0,-1 1 0,1-1 0,-1 0 0,0 1 0,0-1 0,0 1 0,0 0 0,3 4 0,-4-3 0,0 1 0,0-1 0,0 1 0,-1-1 0,0 1 0,1 0 0,-2 0 0,1-1 0,0 1 0,-1 0 0,0 0 0,0 0 0,-1 0 0,1 0 0,-3 7 0,-4 20 0,-2-1 0,-1-1 0,-1 1 0,-2-2 0,-1 0 0,-1 0 0,-32 45 0,-155 170 0,149-185 0,1-1-682,-86 128-1,126-167-6143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33.259"/>
    </inkml:context>
    <inkml:brush xml:id="br0">
      <inkml:brushProperty name="width" value="0.1" units="cm"/>
      <inkml:brushProperty name="height" value="0.1" units="cm"/>
      <inkml:brushProperty name="color" value="#E71224"/>
    </inkml:brush>
  </inkml:definitions>
  <inkml:trace contextRef="#ctx0" brushRef="#br0">1 0 24575,'1'1'0,"0"0"0,0 0 0,0 0 0,0 0 0,0 0 0,0 0 0,-1 1 0,1-1 0,0 0 0,-1 0 0,1 1 0,0-1 0,-1 0 0,0 1 0,1-1 0,-1 0 0,0 1 0,1-1 0,-1 1 0,0-1 0,0 0 0,-1 3 0,2 0 0,15 196 0,5 38 0,-6-142 0,5 0 0,4-2 0,4 0 0,4-2 0,44 88 0,-61-153-1365,-2-9-5461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34.167"/>
    </inkml:context>
    <inkml:brush xml:id="br0">
      <inkml:brushProperty name="width" value="0.1" units="cm"/>
      <inkml:brushProperty name="height" value="0.1" units="cm"/>
      <inkml:brushProperty name="color" value="#E71224"/>
    </inkml:brush>
  </inkml:definitions>
  <inkml:trace contextRef="#ctx0" brushRef="#br0">1 124 24575,'0'3'0,"1"1"0,0 0 0,0-1 0,0 1 0,1-1 0,-1 1 0,1-1 0,-1 0 0,1 0 0,0 1 0,0-1 0,1 0 0,3 3 0,38 36 0,-39-37 0,19 17 0,1-2 0,1 0 0,0-2 0,1-1 0,1-1 0,1-1 0,56 20 0,-83-34 0,1-1 0,-1 1 0,1-1 0,0 0 0,-1 0 0,1 0 0,-1 0 0,1 0 0,0-1 0,-1 1 0,1-1 0,-1 1 0,1-1 0,-1 0 0,1 0 0,-1 0 0,0 0 0,1-1 0,-1 1 0,0-1 0,0 1 0,0-1 0,0 0 0,0 0 0,-1 0 0,1 0 0,0 0 0,-1 0 0,1 0 0,-1 0 0,0-1 0,0 1 0,0 0 0,1-4 0,4-11 0,0-1 0,-2 0 0,6-36 0,-5 21 0,37-137-1365,-33 139-5461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53.301"/>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6:54.145"/>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7:22.328"/>
    </inkml:context>
    <inkml:brush xml:id="br0">
      <inkml:brushProperty name="width" value="0.1" units="cm"/>
      <inkml:brushProperty name="height" value="0.1" units="cm"/>
      <inkml:brushProperty name="color" value="#E71224"/>
    </inkml:brush>
  </inkml:definitions>
  <inkml:trace contextRef="#ctx0" brushRef="#br0">159 0 24575,'-100'228'0,"86"-188"0,2 1 0,1 0 0,-8 77 0,18-114 0,0 0 0,1 0 0,0 1 0,0-1 0,0 0 0,1 0 0,-1 0 0,1 1 0,0-1 0,0 0 0,3 6 0,-2-8 0,-1 0 0,1 0 0,0 0 0,0 0 0,1 0 0,-1 0 0,0 0 0,0-1 0,1 1 0,-1-1 0,1 1 0,0-1 0,-1 0 0,1 0 0,0 0 0,0-1 0,5 2 0,69 9 0,0-2 0,1-4 0,89-6 0,-66 1 0,1995 41-561,-5-15-648,-1494-28 1036,-307 2 173,1473 4 0,2 42 0,899 129 95,-1517-88 1779,-445-38-1900,687 29 26,-1352-77 0,-1 1 0,0-1 0,1-2 0,-1-2 0,64-12 0,-95 14 0,1-1 0,-1-1 0,0 1 0,0-1 0,0 0 0,0 0 0,0-1 0,-1 1 0,0-1 0,1 0 0,-1 0 0,-1 0 0,1-1 0,4-7 0,3-6 0,-1 0 0,12-32 0,-8 18 0,100-237 0,-103 234 34,-2 0-1,-1 0 0,3-41 0,14-61-1531,-20 119-5328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3.434"/>
    </inkml:context>
    <inkml:brush xml:id="br0">
      <inkml:brushProperty name="width" value="0.1" units="cm"/>
      <inkml:brushProperty name="height" value="0.1" units="cm"/>
      <inkml:brushProperty name="color" value="#E71224"/>
    </inkml:brush>
  </inkml:definitions>
  <inkml:trace contextRef="#ctx0" brushRef="#br0">3 133 24575,'0'32'0,"-2"-17"0,2 0 0,0 0 0,1 0 0,0-1 0,6 25 0,-6-36 0,-1-1 0,1 1 0,0-1 0,1 1 0,-1-1 0,0 0 0,1 0 0,-1 1 0,1-1 0,0 0 0,-1-1 0,1 1 0,0 0 0,0 0 0,0-1 0,1 1 0,-1-1 0,0 0 0,0 1 0,1-1 0,-1 0 0,1-1 0,-1 1 0,1 0 0,-1-1 0,1 1 0,0-1 0,-1 0 0,1 0 0,-1 0 0,1 0 0,0 0 0,-1 0 0,1-1 0,-1 0 0,1 1 0,-1-1 0,4-1 0,12-5 0,1-1 0,-1 0 0,-1-1 0,0-1 0,17-13 0,10-4 0,-17 11 0,-13 9 0,0-1 0,0 0 0,0-1 0,-1-1 0,0 0 0,-1-1 0,0 0 0,11-14 0,-22 23 0,0 1 0,0 0 0,0-1 0,0 1 0,0-1 0,-1 1 0,1-1 0,0 1 0,-1-1 0,1 1 0,-1-1 0,0 0 0,1 1 0,-1-1 0,0 0 0,0 1 0,0-1 0,0 0 0,0 1 0,-1-1 0,1 0 0,0 1 0,-1-1 0,1 0 0,-1 1 0,0-1 0,1 1 0,-2-2 0,-1 0 0,0 0 0,1 1 0,-1-1 0,0 1 0,-1 0 0,1 0 0,0 0 0,-1 0 0,1 1 0,-1-1 0,-6-1 0,-10-2 0,0 1 0,-1 1 0,-25 0 0,46 3 0,17-10-1365,9-1-5461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7:22.593"/>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26.031"/>
    </inkml:context>
    <inkml:brush xml:id="br0">
      <inkml:brushProperty name="width" value="0.1" units="cm"/>
      <inkml:brushProperty name="height" value="0.1" units="cm"/>
      <inkml:brushProperty name="color" value="#E71224"/>
    </inkml:brush>
  </inkml:definitions>
  <inkml:trace contextRef="#ctx0" brushRef="#br0">1 21 24575,'4'0'0,"8"0"0,14 0 0,25 0 0,34-3 0,24-2 0,25 0 0,4 1 0,-7 2 0,-24 0-8191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26.390"/>
    </inkml:context>
    <inkml:brush xml:id="br0">
      <inkml:brushProperty name="width" value="0.1" units="cm"/>
      <inkml:brushProperty name="height" value="0.1" units="cm"/>
      <inkml:brushProperty name="color" value="#E71224"/>
    </inkml:brush>
  </inkml:definitions>
  <inkml:trace contextRef="#ctx0" brushRef="#br0">1 1 24575,'4'4'0,"8"1"0,18 3 0,18 1 0,24 2 0,26 0 0,23 1 0,9 2 0,-3 0 0,-3-4 0,-23-2-8191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26.722"/>
    </inkml:context>
    <inkml:brush xml:id="br0">
      <inkml:brushProperty name="width" value="0.1" units="cm"/>
      <inkml:brushProperty name="height" value="0.1" units="cm"/>
      <inkml:brushProperty name="color" value="#E71224"/>
    </inkml:brush>
  </inkml:definitions>
  <inkml:trace contextRef="#ctx0" brushRef="#br0">0 1 24575,'8'0'0,"13"0"0,37 0 0,28 0 0,21 0 0,53 0 0,26 0 0,29 4 0,-6 5 0,-39 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26.987"/>
    </inkml:context>
    <inkml:brush xml:id="br0">
      <inkml:brushProperty name="width" value="0.1" units="cm"/>
      <inkml:brushProperty name="height" value="0.1" units="cm"/>
      <inkml:brushProperty name="color" value="#E71224"/>
    </inkml:brush>
  </inkml:definitions>
  <inkml:trace contextRef="#ctx0" brushRef="#br0">1 1 24575,'3'0'0,"14"0"0,14 0 0,21 0 0,12 0 0,30 4 0,40 1 0,-3 0-8191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27.284"/>
    </inkml:context>
    <inkml:brush xml:id="br0">
      <inkml:brushProperty name="width" value="0.1" units="cm"/>
      <inkml:brushProperty name="height" value="0.1" units="cm"/>
      <inkml:brushProperty name="color" value="#E71224"/>
    </inkml:brush>
  </inkml:definitions>
  <inkml:trace contextRef="#ctx0" brushRef="#br0">0 0 24575,'4'0'0,"5"0"0,12 0 0,14 0 0,23 0 0,43 0 0,20 0 0,27 0 0,-12 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27.552"/>
    </inkml:context>
    <inkml:brush xml:id="br0">
      <inkml:brushProperty name="width" value="0.1" units="cm"/>
      <inkml:brushProperty name="height" value="0.1" units="cm"/>
      <inkml:brushProperty name="color" value="#E71224"/>
    </inkml:brush>
  </inkml:definitions>
  <inkml:trace contextRef="#ctx0" brushRef="#br0">1 0 24575,'0'4'0,"3"1"0,10 0 0,17-1 0,22 2 0,14 1 0,33-1 0,48 2 0,52-1 0,-7 0-8191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27.898"/>
    </inkml:context>
    <inkml:brush xml:id="br0">
      <inkml:brushProperty name="width" value="0.1" units="cm"/>
      <inkml:brushProperty name="height" value="0.1" units="cm"/>
      <inkml:brushProperty name="color" value="#E71224"/>
    </inkml:brush>
  </inkml:definitions>
  <inkml:trace contextRef="#ctx0" brushRef="#br0">0 1 24575,'8'3'0,"9"2"0,21 0 0,31 3 0,10-1 0,23 4 0,4 2 0,26 0 0,2 1 0,-22-2-8191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29.348"/>
    </inkml:context>
    <inkml:brush xml:id="br0">
      <inkml:brushProperty name="width" value="0.1" units="cm"/>
      <inkml:brushProperty name="height" value="0.1" units="cm"/>
      <inkml:brushProperty name="color" value="#E71224"/>
    </inkml:brush>
  </inkml:definitions>
  <inkml:trace contextRef="#ctx0" brushRef="#br0">804 71 24575,'0'-3'0,"0"1"0,0-1 0,0 0 0,0 1 0,-1-1 0,1 0 0,-1 1 0,1-1 0,-1 1 0,0-1 0,0 1 0,0-1 0,0 1 0,0-1 0,-1 1 0,1 0 0,-3-3 0,1 3 0,0 0 0,0 0 0,-1 1 0,1-1 0,0 1 0,-1-1 0,1 1 0,-1 0 0,1 1 0,-1-1 0,0 0 0,-5 1 0,-43-4 0,1 1 0,-1 3 0,1 3 0,0 1 0,-78 18 0,104-16 0,0 2 0,1 0 0,0 2 0,1 1 0,-33 20 0,41-21 0,1 0 0,0 1 0,0 1 0,2 0 0,-1 1 0,1 0 0,1 1 0,-17 27 0,21-27 0,1 0 0,0 1 0,1 0 0,1 0 0,0 0 0,1 0 0,0 1 0,0 20 0,2 8 0,7 74 0,-4-100 0,2 1 0,0-1 0,1 0 0,1 0 0,1 0 0,1-1 0,0 0 0,1 0 0,0-1 0,2 0 0,0-1 0,1 0 0,0-1 0,1 0 0,16 12 0,-10-9 0,1-2 0,1 0 0,0-1 0,1-1 0,0-1 0,1-1 0,0-1 0,1-1 0,0-1 0,45 8 0,106-1-1365,-102-15-5461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30.299"/>
    </inkml:context>
    <inkml:brush xml:id="br0">
      <inkml:brushProperty name="width" value="0.1" units="cm"/>
      <inkml:brushProperty name="height" value="0.1" units="cm"/>
      <inkml:brushProperty name="color" value="#E71224"/>
    </inkml:brush>
  </inkml:definitions>
  <inkml:trace contextRef="#ctx0" brushRef="#br0">109 1 24575,'-12'30'0,"2"1"0,2 0 0,0 1 0,2 0 0,-3 65 0,0-16 0,-6 58 0,2 211 0,10-317 0,-1-24 0,-1-22 0,2-15 0,0-1 0,2 1 0,1 0 0,2-1 0,1 1 0,0 0 0,16-53 0,-3 29 0,2 0 0,2 2 0,32-57 0,-32 71 0,2 0 0,28-35 0,-41 60 0,0 0 0,1 0 0,0 1 0,0 0 0,1 1 0,1 1 0,-1-1 0,2 2 0,20-11 0,-27 16 0,-1 0 0,1 0 0,0 0 0,0 1 0,0 0 0,-1 0 0,1 1 0,0-1 0,0 1 0,0 1 0,0-1 0,0 1 0,0 0 0,0 0 0,0 1 0,-1-1 0,8 5 0,-6-3 0,-1 1 0,1 0 0,-1 1 0,0 0 0,0 0 0,-1 0 0,1 1 0,-1 0 0,-1 0 0,1 0 0,-1 0 0,4 8 0,-2-2 0,0-1 0,-1 1 0,-1 0 0,0 0 0,-1 0 0,0 1 0,-1-1 0,0 1 0,-1-1 0,0 1 0,-1 0 0,-1 0 0,0-1 0,0 1 0,-7 24 0,5-30 0,-1-1 0,0 1 0,0-1 0,0 0 0,0 0 0,-1 0 0,0-1 0,-1 1 0,1-1 0,-1-1 0,0 1 0,0-1 0,-11 6 0,6-4 0,0 0 0,-1-1 0,1 0 0,-1-1 0,0-1 0,0 0 0,-18 3 0,27-6-114,0 0 1,1 0-1,-1 0 0,0-1 0,0 1 1,0 0-1,0-1 0,0 0 0,0 0 1,1 0-1,-6-2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3.969"/>
    </inkml:context>
    <inkml:brush xml:id="br0">
      <inkml:brushProperty name="width" value="0.1" units="cm"/>
      <inkml:brushProperty name="height" value="0.1" units="cm"/>
      <inkml:brushProperty name="color" value="#E71224"/>
    </inkml:brush>
  </inkml:definitions>
  <inkml:trace contextRef="#ctx0" brushRef="#br0">1 17 24575,'3'-17'0,"10"26"0,-1 1 0,41 30 0,3-2 0,62 32 0,128 54 0,-189-97 0,47 22 0,296 155 0,-383-195 0,-1 1 0,0 0 0,-1 1 0,26 26 0,-38-35 0,0 1 0,-1 0 0,1 0 0,-1 0 0,0 0 0,0 0 0,0 1 0,0-1 0,-1 0 0,1 1 0,-1-1 0,0 1 0,0 0 0,0-1 0,-1 1 0,1 0 0,-1 0 0,0 0 0,0-1 0,0 1 0,-1 0 0,1 0 0,-1-1 0,0 1 0,0 0 0,0-1 0,0 1 0,-1-1 0,1 1 0,-4 5 0,0-2 0,-1 0 0,1 0 0,-1 0 0,0-1 0,-1 0 0,0 0 0,0 0 0,0-1 0,0 0 0,-16 7 0,9-5 0,-1-1 0,0-1 0,-1-1 0,1 0 0,-25 2 0,-5-3 0,0-2 0,0-1 0,-58-10 0,89 9 0,0-1 0,1-1 0,-1 0 0,1-1 0,0 0 0,0-1 0,1 0 0,-1-1 0,1-1 0,-21-14 0,28 16 0,0 1 0,0-1 0,0-1 0,1 1 0,-1-1 0,1 1 0,1-1 0,-1 0 0,1-1 0,0 1 0,0-1 0,1 1 0,0-1 0,0 0 0,1 1 0,-1-1 0,2 0 0,-1 0 0,1 0 0,0 0 0,0 0 0,3-14 0,2-2 0,1-1 0,0 1 0,2 0 0,1 1 0,1 0 0,1 0 0,1 1 0,0 1 0,26-32 0,-16 25 0,1 2 0,1 0 0,1 2 0,1 0 0,0 2 0,38-22 0,-34 26-455,1 2 0,54-18 0,-14 10-6371</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31.075"/>
    </inkml:context>
    <inkml:brush xml:id="br0">
      <inkml:brushProperty name="width" value="0.1" units="cm"/>
      <inkml:brushProperty name="height" value="0.1" units="cm"/>
      <inkml:brushProperty name="color" value="#E71224"/>
    </inkml:brush>
  </inkml:definitions>
  <inkml:trace contextRef="#ctx0" brushRef="#br0">28 0 24575,'0'1'0,"1"-1"0,0 0 0,0 0 0,-1 1 0,1-1 0,0 0 0,-1 1 0,1-1 0,-1 1 0,1-1 0,0 1 0,-1-1 0,1 1 0,-1-1 0,1 1 0,-1 0 0,0-1 0,1 1 0,-1 0 0,1-1 0,-1 1 0,0 0 0,0 0 0,0-1 0,1 1 0,-1 0 0,0 0 0,0 0 0,3 28 0,-2-23 0,0 46 0,-1-1 0,-3 1 0,-2-1 0,-22 95 0,25-137 0,-1 1 0,1 1 0,1 0 0,-2 20 0,3-28 0,0 0 0,1 0 0,-1 0 0,1 0 0,-1-1 0,1 1 0,0 0 0,0 0 0,0 0 0,0-1 0,0 1 0,1-1 0,0 1 0,-1-1 0,1 0 0,0 1 0,0-1 0,0 0 0,4 3 0,2 0 0,1 0 0,0-1 0,0 0 0,0-1 0,0 0 0,1 0 0,-1-1 0,1-1 0,-1 1 0,15-1 0,18 0 0,43-4 0,-51 0 0,0-1 0,0-2 0,52-17 0,-67 17 0,-1 0 0,0-2 0,-1 0 0,0-1 0,0-1 0,-1-1 0,0 0 0,14-13 0,-22 15 0,0 1 0,-1-1 0,0-1 0,-1 1 0,0-1 0,-1 0 0,7-18 0,24-83 0,-15 40 0,-14 48 0,-5 16 0,0-1 0,0 1 0,1-1 0,0 1 0,1 0 0,5-9 0,-8 16 0,-1 0 0,1 1 0,-1 0 0,1-1 0,-1 1 0,0-1 0,1 1 0,-1-1 0,0 1 0,1 0 0,-1-1 0,0 1 0,0 0 0,0-1 0,0 1 0,1 0 0,-1-1 0,0 1 0,0 0 0,0 0 0,-1-1 0,1 1 0,0 0 0,0-1 0,0 1 0,-1 0 0,1 28 0,-19 72 0,13-77 0,1 0 0,1 1 0,1-1 0,1 1 0,2 31 0,0-50 8,2-1 0,-1 1 0,1 0 0,0-1 0,0 1 0,1-1 0,-1 1 0,1-1 0,0 0 0,1 0 0,-1-1 0,1 1 0,0-1 0,6 6 0,1-1-305,0 0 0,1 0 0,0-1 0,22 11 0,-13-10-6529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1:34.033"/>
    </inkml:context>
    <inkml:brush xml:id="br0">
      <inkml:brushProperty name="width" value="0.1" units="cm"/>
      <inkml:brushProperty name="height" value="0.1" units="cm"/>
      <inkml:brushProperty name="color" value="#E71224"/>
    </inkml:brush>
  </inkml:definitions>
  <inkml:trace contextRef="#ctx0" brushRef="#br0">217 0 24575,'-64'192'0,"-59"184"0,117-355 0,0-4 0,1 0 0,1 1 0,-3 25 0,7-40 0,-1 1 0,1-1 0,0 0 0,0 0 0,0 0 0,0 0 0,1 0 0,-1 1 0,1-1 0,0 0 0,0 0 0,0 0 0,0 0 0,1-1 0,-1 1 0,1 0 0,0 0 0,0-1 0,0 1 0,0-1 0,0 0 0,0 0 0,0 1 0,1-1 0,4 3 0,3-1 0,0 0 0,-1 0 0,1-1 0,1 0 0,-1-1 0,0 0 0,19 1 0,85-6 0,-87 2 0,252-16 139,761-34-1510,799 61-771,-1556-5 2380,-236-3-200,-35-1 61,0 1-1,1-2 1,-1 0-1,0-1 1,1 0-1,-1 0 1,0-1-1,16-5 1,-28 6-28,1 1 0,0-1 0,0 1 0,-1-1 0,1 1 0,0-1 0,-1 0 0,1 1 0,-1-1 0,1 0 0,-1 0 0,1 1 0,-1-1 0,0 0 1,1 0-1,-1 0 0,0 1 0,1-1 0,-1 0 0,0 0 0,0 0 0,0 0 0,0 0 0,0 1 0,0-1 0,0-2 0,-6-26 266,3 14-381,-4-75-6,6-113-1,2 111-1213,-1 57-5562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2.240"/>
    </inkml:context>
    <inkml:brush xml:id="br0">
      <inkml:brushProperty name="width" value="0.1" units="cm"/>
      <inkml:brushProperty name="height" value="0.1" units="cm"/>
      <inkml:brushProperty name="color" value="#E71224"/>
    </inkml:brush>
  </inkml:definitions>
  <inkml:trace contextRef="#ctx0" brushRef="#br0">0 0 24575,'64'1521'-519,"148"-21"-305,61-291 790,-223-968-1102,-45-194-4542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4.156"/>
    </inkml:context>
    <inkml:brush xml:id="br0">
      <inkml:brushProperty name="width" value="0.1" units="cm"/>
      <inkml:brushProperty name="height" value="0.1" units="cm"/>
      <inkml:brushProperty name="color" value="#E71224"/>
    </inkml:brush>
  </inkml:definitions>
  <inkml:trace contextRef="#ctx0" brushRef="#br0">0 155 24575,'1'0'0,"0"-1"0,0 0 0,0 0 0,-1 1 0,1-1 0,0 0 0,0 1 0,0-1 0,0 1 0,0-1 0,0 1 0,0 0 0,0-1 0,1 1 0,-1 0 0,0 0 0,0 0 0,0 0 0,0 0 0,2 0 0,2-1 0,725-32-26,-571 32-62,1240 1-1757,593-10 1681,-901-45 2287,-1047 49-2123,50-13 0,-13 1 0,-75 17 0,0 0 0,0 0 0,0 1 0,0-1 0,0 1 0,0 1 0,-1-1 0,1 1 0,0 0 0,0 0 0,0 1 0,-1 0 0,9 3 0,-5 0 0,-1 1 0,1 1 0,-1-1 0,0 1 0,0 1 0,11 13 0,25 30 0,-2 1 0,-3 2 0,-2 2 0,-3 2 0,29 66 0,-43-76 0,-2 1 0,-2 1 0,-2 0 0,-2 1 0,-3 0 0,-2 1 0,1 61 0,-42 537 0,-53 4 0,61-475 0,-22 189 0,-1 599 0,52-827 0,-4 290 0,-2-407 0,0 0 0,-1 0 0,-1-1 0,-1 1 0,-2-2 0,0 1 0,-1-1 0,-1 0 0,0 0 0,-2-2 0,-1 1 0,-29 33 0,16-23 0,-3-2 0,0-1 0,-2-1 0,-1-1 0,0-2 0,-60 31 0,43-31 0,0-3 0,-1-1 0,-1-3 0,0-2 0,-70 10 0,-262 14 0,-1055-35 0,1275-14 0,-344-12 0,-1059 25-1365,1512-2-5461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4.827"/>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5.078"/>
    </inkml:context>
    <inkml:brush xml:id="br0">
      <inkml:brushProperty name="width" value="0.1" units="cm"/>
      <inkml:brushProperty name="height" value="0.1" units="cm"/>
      <inkml:brushProperty name="color" value="#E71224"/>
    </inkml:brush>
  </inkml:definitions>
  <inkml:trace contextRef="#ctx0" brushRef="#br0">1 1 24575,'0'4'0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5.270"/>
    </inkml:context>
    <inkml:brush xml:id="br0">
      <inkml:brushProperty name="width" value="0.1" units="cm"/>
      <inkml:brushProperty name="height" value="0.1" units="cm"/>
      <inkml:brushProperty name="color" value="#E71224"/>
    </inkml:brush>
  </inkml:definitions>
  <inkml:trace contextRef="#ctx0" brushRef="#br0">0 1 24575,'4'0'0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5.437"/>
    </inkml:context>
    <inkml:brush xml:id="br0">
      <inkml:brushProperty name="width" value="0.1" units="cm"/>
      <inkml:brushProperty name="height" value="0.1" units="cm"/>
      <inkml:brushProperty name="color" value="#E71224"/>
    </inkml:brush>
  </inkml:definitions>
  <inkml:trace contextRef="#ctx0" brushRef="#br0">1 0 24575,'4'0'0,"4"0"0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5.623"/>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6.010"/>
    </inkml:context>
    <inkml:brush xml:id="br0">
      <inkml:brushProperty name="width" value="0.1" units="cm"/>
      <inkml:brushProperty name="height" value="0.1" units="cm"/>
      <inkml:brushProperty name="color" value="#E71224"/>
    </inkml:brush>
  </inkml:definitions>
  <inkml:trace contextRef="#ctx0" brushRef="#br0">6 1 24575,'-4'0'0,"3"0"0,12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6.640"/>
    </inkml:context>
    <inkml:brush xml:id="br0">
      <inkml:brushProperty name="width" value="0.1" units="cm"/>
      <inkml:brushProperty name="height" value="0.1" units="cm"/>
      <inkml:brushProperty name="color" value="#E71224"/>
    </inkml:brush>
  </inkml:definitions>
  <inkml:trace contextRef="#ctx0" brushRef="#br0">1833 277 24575,'-10'-1'0,"1"-1"0,-1 0 0,1 0 0,-1-1 0,1 0 0,-10-5 0,-34-9 0,-63-3 0,0 5 0,0 6 0,-192 8 0,265 5 0,0 2 0,0 1 0,1 3 0,0 1 0,0 2 0,2 2 0,-42 22 0,31-8 0,3 2 0,0 3 0,2 1 0,2 2 0,-69 76 0,93-90 0,1 1 0,1 2 0,1-1 0,1 2 0,-15 35 0,-51 147 0,74-185 0,-17 47 0,3 2 0,3 1 0,4 0 0,3 1 0,-4 102 0,17-161 0,0 0 0,2 0 0,-1 0 0,2 0 0,0-1 0,1 1 0,1-1 0,0 0 0,1-1 0,1 1 0,0-1 0,1-1 0,1 0 0,18 21 0,2-1 0,2-2 0,2-1 0,1-2 0,43 28 0,-18-20 0,1-2 0,2-3 0,1-3 0,1-3 0,1-2 0,106 21 0,423 38 0,829-25-777,-1085-77 760,539-101-1,-640 70 421,287-102 0,-403 107-401,-2-5 0,-2-6-1,114-74 1,-83 34-2,227-194-1,-351 269 1,8-5 0,-1-2 0,-1-1 0,-2-1 0,27-38 0,-52 63 0,0-1 0,0 0 0,-1 0 0,0 0 0,-1 0 0,1 0 0,-1-1 0,-1 1 0,1-1 0,-2 1 0,1-1 0,-1 1 0,0-1 0,0 0 0,-1 1 0,0-1 0,0 1 0,-1-1 0,0 1 0,0 0 0,-1-1 0,0 1 0,0 0 0,-1 1 0,1-1 0,-10-11 0,-7-8 0,0 2 0,-2 0 0,-1 1 0,-50-38 0,5 9 0,-3 4 0,-103-53 0,-164-61 0,250 122 0,-43-20 0,-3 6 0,-1 6 0,-3 6 0,-1 6 0,-178-22 0,-665 28 0,683 32 0,219 1 0,-155 25 0,-76 39 0,291-63 0,-238 61 0,-178 37 0,404-95-455,0 1 0,-40 16 0,48-15-6371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6.183"/>
    </inkml:context>
    <inkml:brush xml:id="br0">
      <inkml:brushProperty name="width" value="0.1" units="cm"/>
      <inkml:brushProperty name="height" value="0.1" units="cm"/>
      <inkml:brushProperty name="color" value="#E71224"/>
    </inkml:brush>
  </inkml:definitions>
  <inkml:trace contextRef="#ctx0" brushRef="#br0">1 1 24575,'3'0'0,"6"0"0,8 0 0,6 0 0,16 0 0,11 0 0,-5 0-8191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6.340"/>
    </inkml:context>
    <inkml:brush xml:id="br0">
      <inkml:brushProperty name="width" value="0.1" units="cm"/>
      <inkml:brushProperty name="height" value="0.1" units="cm"/>
      <inkml:brushProperty name="color" value="#E71224"/>
    </inkml:brush>
  </inkml:definitions>
  <inkml:trace contextRef="#ctx0" brushRef="#br0">1 1 24575,'4'0'0,"8"0"0,6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6.526"/>
    </inkml:context>
    <inkml:brush xml:id="br0">
      <inkml:brushProperty name="width" value="0.1" units="cm"/>
      <inkml:brushProperty name="height" value="0.1" units="cm"/>
      <inkml:brushProperty name="color" value="#E71224"/>
    </inkml:brush>
  </inkml:definitions>
  <inkml:trace contextRef="#ctx0" brushRef="#br0">1 0 24575,'3'0'0,"6"0"0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6.811"/>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6.999"/>
    </inkml:context>
    <inkml:brush xml:id="br0">
      <inkml:brushProperty name="width" value="0.1" units="cm"/>
      <inkml:brushProperty name="height" value="0.1" units="cm"/>
      <inkml:brushProperty name="color" value="#E71224"/>
    </inkml:brush>
  </inkml:definitions>
  <inkml:trace contextRef="#ctx0" brushRef="#br0">0 1 24575,'8'0'0,"6"0"0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7.188"/>
    </inkml:context>
    <inkml:brush xml:id="br0">
      <inkml:brushProperty name="width" value="0.1" units="cm"/>
      <inkml:brushProperty name="height" value="0.1" units="cm"/>
      <inkml:brushProperty name="color" value="#E71224"/>
    </inkml:brush>
  </inkml:definitions>
  <inkml:trace contextRef="#ctx0" brushRef="#br0">0 1 24575,'4'0'0,"5"0"0,15 0 0,20 3 0,1 2-8191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7.314"/>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7.660"/>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7.852"/>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8.017"/>
    </inkml:context>
    <inkml:brush xml:id="br0">
      <inkml:brushProperty name="width" value="0.1" units="cm"/>
      <inkml:brushProperty name="height" value="0.1" units="cm"/>
      <inkml:brushProperty name="color" value="#E71224"/>
    </inkml:brush>
  </inkml:definitions>
  <inkml:trace contextRef="#ctx0" brushRef="#br0">0 1 24575,'4'0'0,"5"0"0,5 0 0,7 0 0,11 0 0,1 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3:53.563"/>
    </inkml:context>
    <inkml:brush xml:id="br0">
      <inkml:brushProperty name="width" value="0.1" units="cm"/>
      <inkml:brushProperty name="height" value="0.1" units="cm"/>
      <inkml:brushProperty name="color" value="#00A0D7"/>
    </inkml:brush>
  </inkml:definitions>
  <inkml:trace contextRef="#ctx0" brushRef="#br0">0 15 24575,'0'-1'0,"1"0"0,-1 1 0,0-1 0,0 0 0,1 1 0,-1-1 0,0 0 0,1 1 0,-1-1 0,1 0 0,-1 1 0,1-1 0,-1 1 0,1-1 0,-1 1 0,1-1 0,-1 1 0,1-1 0,0 1 0,-1-1 0,1 1 0,0 0 0,-1 0 0,1-1 0,0 1 0,0 0 0,-1 0 0,1 0 0,0 0 0,0 0 0,-1 0 0,1 0 0,0 0 0,0 0 0,-1 0 0,1 0 0,0 0 0,1 1 0,31 6 0,6 7 0,0 2 0,-2 2 0,43 27 0,-35-19 0,74 31 0,-47-33 4,0-2 0,2-4 0,0-4 0,88 7 0,307-2-188,-396-19 81,2474 3-1226,-1233-7 1322,-695 5-27,1856-21-257,-2448 20 375,1-2 0,-1 0 0,1-1 0,-1-2 0,40-12 0,-46 9-6851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8.191"/>
    </inkml:context>
    <inkml:brush xml:id="br0">
      <inkml:brushProperty name="width" value="0.1" units="cm"/>
      <inkml:brushProperty name="height" value="0.1" units="cm"/>
      <inkml:brushProperty name="color" value="#E71224"/>
    </inkml:brush>
  </inkml:definitions>
  <inkml:trace contextRef="#ctx0" brushRef="#br0">0 0 24575,'4'0'0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8.566"/>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8.736"/>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8.908"/>
    </inkml:context>
    <inkml:brush xml:id="br0">
      <inkml:brushProperty name="width" value="0.1" units="cm"/>
      <inkml:brushProperty name="height" value="0.1" units="cm"/>
      <inkml:brushProperty name="color" value="#E71224"/>
    </inkml:brush>
  </inkml:definitions>
  <inkml:trace contextRef="#ctx0" brushRef="#br0">1 1 24575,'7'0'0,"11"0"0,13 0 0,1 0-8191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9.095"/>
    </inkml:context>
    <inkml:brush xml:id="br0">
      <inkml:brushProperty name="width" value="0.1" units="cm"/>
      <inkml:brushProperty name="height" value="0.1" units="cm"/>
      <inkml:brushProperty name="color" value="#E71224"/>
    </inkml:brush>
  </inkml:definitions>
  <inkml:trace contextRef="#ctx0" brushRef="#br0">1 1 24575,'4'0'0,"8"0"0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09.908"/>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0.078"/>
    </inkml:context>
    <inkml:brush xml:id="br0">
      <inkml:brushProperty name="width" value="0.1" units="cm"/>
      <inkml:brushProperty name="height" value="0.1" units="cm"/>
      <inkml:brushProperty name="color" value="#E71224"/>
    </inkml:brush>
  </inkml:definitions>
  <inkml:trace contextRef="#ctx0" brushRef="#br0">1 0 24575,'3'0'0,"6"0"0,4 0 0,5 0 0,17 4 0,3 1-8191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0.268"/>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0.461"/>
    </inkml:context>
    <inkml:brush xml:id="br0">
      <inkml:brushProperty name="width" value="0.1" units="cm"/>
      <inkml:brushProperty name="height" value="0.1" units="cm"/>
      <inkml:brushProperty name="color" value="#E71224"/>
    </inkml:brush>
  </inkml:definitions>
  <inkml:trace contextRef="#ctx0" brushRef="#br0">0 0 24575,'4'0'0,"5"0"0,15 0 0,20 0 0,21 0 0,28 4 0,0 1-8191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0.627"/>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3:54.156"/>
    </inkml:context>
    <inkml:brush xml:id="br0">
      <inkml:brushProperty name="width" value="0.1" units="cm"/>
      <inkml:brushProperty name="height" value="0.1" units="cm"/>
      <inkml:brushProperty name="color" value="#00A0D7"/>
    </inkml:brush>
  </inkml:definitions>
  <inkml:trace contextRef="#ctx0" brushRef="#br0">1 67 24575,'7'0'0,"7"-4"0,4-1 0,30-4 0,21 1 0,47-4 0,62 2 0,74 1 0,78 4 0,42 1-1993,45 6 1993,-23 2 0,-48 1 0,-75-1 0,-84-1-6198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1.391"/>
    </inkml:context>
    <inkml:brush xml:id="br0">
      <inkml:brushProperty name="width" value="0.1" units="cm"/>
      <inkml:brushProperty name="height" value="0.1" units="cm"/>
      <inkml:brushProperty name="color" value="#E71224"/>
    </inkml:brush>
  </inkml:definitions>
  <inkml:trace contextRef="#ctx0" brushRef="#br0">4 0 24575,'-4'0'0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1.578"/>
    </inkml:context>
    <inkml:brush xml:id="br0">
      <inkml:brushProperty name="width" value="0.1" units="cm"/>
      <inkml:brushProperty name="height" value="0.1" units="cm"/>
      <inkml:brushProperty name="color" value="#E71224"/>
    </inkml:brush>
  </inkml:definitions>
  <inkml:trace contextRef="#ctx0" brushRef="#br0">1 0 24575,'4'0'0,"4"0"0,10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1.765"/>
    </inkml:context>
    <inkml:brush xml:id="br0">
      <inkml:brushProperty name="width" value="0.1" units="cm"/>
      <inkml:brushProperty name="height" value="0.1" units="cm"/>
      <inkml:brushProperty name="color" value="#E71224"/>
    </inkml:brush>
  </inkml:definitions>
  <inkml:trace contextRef="#ctx0" brushRef="#br0">1 0 24575,'3'0'0,"6"0"0,12 0 0,18 4 0,9 1 0,20 0 0,-3-1-8191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1.936"/>
    </inkml:context>
    <inkml:brush xml:id="br0">
      <inkml:brushProperty name="width" value="0.1" units="cm"/>
      <inkml:brushProperty name="height" value="0.1" units="cm"/>
      <inkml:brushProperty name="color" value="#E71224"/>
    </inkml:brush>
  </inkml:definitions>
  <inkml:trace contextRef="#ctx0" brushRef="#br0">0 9 24575,'4'0'0,"5"0"0,4 0 0,12-4 0,1 0-8191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2.108"/>
    </inkml:context>
    <inkml:brush xml:id="br0">
      <inkml:brushProperty name="width" value="0.1" units="cm"/>
      <inkml:brushProperty name="height" value="0.1" units="cm"/>
      <inkml:brushProperty name="color" value="#E71224"/>
    </inkml:brush>
  </inkml:definitions>
  <inkml:trace contextRef="#ctx0" brushRef="#br0">0 0 24575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2.825"/>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3.009"/>
    </inkml:context>
    <inkml:brush xml:id="br0">
      <inkml:brushProperty name="width" value="0.1" units="cm"/>
      <inkml:brushProperty name="height" value="0.1" units="cm"/>
      <inkml:brushProperty name="color" value="#E71224"/>
    </inkml:brush>
  </inkml:definitions>
  <inkml:trace contextRef="#ctx0" brushRef="#br0">0 1 24575,'4'0'0,"5"0"0,4 0 0,5 0 0,9 0 0,9 0 0,8 0 0,-2 0-8191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3.196"/>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3.385"/>
    </inkml:context>
    <inkml:brush xml:id="br0">
      <inkml:brushProperty name="width" value="0.1" units="cm"/>
      <inkml:brushProperty name="height" value="0.1" units="cm"/>
      <inkml:brushProperty name="color" value="#E71224"/>
    </inkml:brush>
  </inkml:definitions>
  <inkml:trace contextRef="#ctx0" brushRef="#br0">1 0 24575,'3'0'0,"6"0"0,16 0 0,3 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3.591"/>
    </inkml:context>
    <inkml:brush xml:id="br0">
      <inkml:brushProperty name="width" value="0.1" units="cm"/>
      <inkml:brushProperty name="height" value="0.1" units="cm"/>
      <inkml:brushProperty name="color" value="#E71224"/>
    </inkml:brush>
  </inkml:definitions>
  <inkml:trace contextRef="#ctx0" brushRef="#br0">0 0 24575,'8'0'0,"5"0"0,6 0 0,2 0 0,2 0 0,-4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25.646"/>
    </inkml:context>
    <inkml:brush xml:id="br0">
      <inkml:brushProperty name="width" value="0.1" units="cm"/>
      <inkml:brushProperty name="height" value="0.1" units="cm"/>
      <inkml:brushProperty name="color" value="#E71224"/>
    </inkml:brush>
  </inkml:definitions>
  <inkml:trace contextRef="#ctx0" brushRef="#br0">0 1 24575,'0'9'0,"0"8"0,0 10 0,0 6 0,0 1 0,5 0 0,1-2 0,0-1 0,-1-1 0,3-6 0,1-3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1:19.125"/>
    </inkml:context>
    <inkml:brush xml:id="br0">
      <inkml:brushProperty name="width" value="0.1" units="cm"/>
      <inkml:brushProperty name="height" value="0.1" units="cm"/>
      <inkml:brushProperty name="color" value="#E71224"/>
    </inkml:brush>
  </inkml:definitions>
  <inkml:trace contextRef="#ctx0" brushRef="#br0">1916 88 24575,'0'-2'0,"-1"0"0,1 0 0,0 0 0,0 0 0,-1 0 0,1 0 0,-1 0 0,0 1 0,0-1 0,1 0 0,-1 0 0,0 0 0,-1 1 0,1-1 0,0 1 0,0-1 0,-1 1 0,1-1 0,-1 1 0,1 0 0,-1-1 0,1 1 0,-1 0 0,0 0 0,0 0 0,0 0 0,-3 0 0,-6-3 0,1 2 0,-1-1 0,0 2 0,-12-2 0,-1 1 0,-110-14 0,-171 4 0,-135 28 0,229 4 0,-215 49 0,385-62 0,27-5 0,0 0 0,1 1 0,-1 0 0,-19 9 0,28-10 0,0 1 0,0 0 0,1 0 0,-1 1 0,1-1 0,0 1 0,0 0 0,0 0 0,0 0 0,1 0 0,-1 1 0,1 0 0,0-1 0,-4 11 0,-8 21 0,0 1 0,3 0 0,1 1 0,2 0 0,2 1 0,1-1 0,2 1 0,1 57 0,2 7 0,6 131 0,-4-217 0,1 0 0,1 0 0,1 0 0,0 0 0,12 28 0,-12-37 0,0-1 0,0 1 0,0-1 0,1 0 0,0 0 0,0-1 0,0 1 0,1-1 0,0 0 0,1 0 0,-1-1 0,1 0 0,14 8 0,30 8 0,1-3 0,1-1 0,0-3 0,58 7 0,-63-11 0,194 27 0,336 7 0,-319-29 0,621 50 0,1001 45 0,-1807-108 0,261-4 0,-281-4 0,102-25 0,5-1 0,12 18 0,245 11 0,-201 6 0,86-1 0,378-5 0,-393-25 0,-114 7 0,311 13 0,-273 11 0,1 0 0,238-6 0,-417-1 0,-1-1 0,1-2 0,60-20 0,-5 9 0,-67 15 0,0-1 0,-1-1 0,25-9 0,-42 12 0,0-1 0,0 1 0,0-1 0,0 0 0,-1 1 0,1-2 0,-1 1 0,0 0 0,1-1 0,-2 1 0,1-1 0,0 0 0,-1 0 0,1 0 0,-1 0 0,-1-1 0,1 1 0,0-1 0,-1 1 0,0-1 0,0 1 0,0-7 0,2-12 0,-2-1 0,0 0 0,-4-30 0,0 12 0,4-138 0,-4-86 0,1 252 0,0 0 0,-1 0 0,-1 0 0,0 0 0,-1 1 0,0-1 0,-1 1 0,-1 1 0,0-1 0,0 1 0,-18-21 0,7 11 0,-2 1 0,0 1 0,-2 1 0,-46-33 0,48 40 0,0 1 0,0 1 0,-1 1 0,-1 0 0,1 2 0,-1 1 0,-34-6 0,-164-9 0,133 15 0,-453-25 0,21 1 0,-536 12 0,668 21 0,61 0 0,-347-7 0,485-9 0,-53-1 0,-195-2 0,267 8 0,-37-7 0,-64-1 0,14 3 0,-40-1 0,-265 15 0,535 0 0,-1 2 0,-31 6 0,29-3 0,-50 2 0,64-7-111,-13-1-307,0 1 0,-40 8 0,43-3-6408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3.780"/>
    </inkml:context>
    <inkml:brush xml:id="br0">
      <inkml:brushProperty name="width" value="0.1" units="cm"/>
      <inkml:brushProperty name="height" value="0.1" units="cm"/>
      <inkml:brushProperty name="color" value="#E71224"/>
    </inkml:brush>
  </inkml:definitions>
  <inkml:trace contextRef="#ctx0" brushRef="#br0">1 1 24575,'3'0'0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4.044"/>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4.718"/>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15.047"/>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20.906"/>
    </inkml:context>
    <inkml:brush xml:id="br0">
      <inkml:brushProperty name="width" value="0.1" units="cm"/>
      <inkml:brushProperty name="height" value="0.1" units="cm"/>
      <inkml:brushProperty name="color" value="#33CCFF"/>
    </inkml:brush>
  </inkml:definitions>
  <inkml:trace contextRef="#ctx0" brushRef="#br0">313 72 24575,'-26'-1'0,"-1"2"0,1 1 0,0 1 0,0 1 0,-38 11 0,57-13 0,1 0 0,-1 1 0,1 0 0,-1 0 0,1 0 0,0 1 0,0 0 0,1 0 0,-1 1 0,1-1 0,0 1 0,0 0 0,1 1 0,-1-1 0,1 1 0,0 0 0,1 0 0,-1 0 0,1 0 0,0 1 0,1-1 0,0 1 0,0 0 0,0-1 0,-1 13 0,3-14 0,1 0 0,-1 0 0,1 0 0,0 0 0,0 0 0,0 0 0,1-1 0,0 1 0,0 0 0,0-1 0,1 1 0,-1-1 0,1 0 0,0 0 0,0 0 0,1 0 0,-1 0 0,1-1 0,0 0 0,-1 1 0,2-1 0,7 4 0,10 7 0,1-1 0,48 18 0,-41-19 0,1-1 0,1-2 0,0-1 0,0-1 0,1-2 0,0-1 0,0-2 0,0-1 0,0-2 0,36-5 0,-50 1 0,0-2 0,0 0 0,-1-1 0,0-1 0,-1-1 0,28-19 0,-7 5 0,95-66 0,-116 77 0,-2-1 0,1 0 0,-2-1 0,0 0 0,20-30 0,-32 42 0,0 0 0,-1 0 0,1 0 0,-1 0 0,1 0 0,-1-1 0,0 1 0,0-1 0,-1 1 0,1 0 0,0-5 0,-1 7 0,0-1 0,-1 0 0,1 1 0,0-1 0,-1 0 0,1 0 0,-1 1 0,1-1 0,-1 1 0,0-1 0,0 1 0,0-1 0,0 1 0,0-1 0,0 1 0,-2-3 0,-3 1 0,1-1 0,-1 1 0,0-1 0,0 2 0,0-1 0,0 1 0,0 0 0,0 0 0,-1 0 0,-7 0 0,-201-33 0,180 31 0,0 2 0,-1 1 0,1 2 0,-41 6 0,71-6-170,1 0-1,-1 0 0,0 0 1,0 1-1,1-1 0,-1 1 1,-4 3-1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22.811"/>
    </inkml:context>
    <inkml:brush xml:id="br0">
      <inkml:brushProperty name="width" value="0.1" units="cm"/>
      <inkml:brushProperty name="height" value="0.1" units="cm"/>
      <inkml:brushProperty name="color" value="#33CCFF"/>
    </inkml:brush>
  </inkml:definitions>
  <inkml:trace contextRef="#ctx0" brushRef="#br0">158 2 24575,'-30'-1'0,"20"0"0,0 1 0,0 0 0,0 1 0,0-1 0,0 2 0,-11 2 0,18-3 0,1 0 0,-1 0 0,0 1 0,1-1 0,-1 1 0,1-1 0,0 1 0,-1 0 0,1 0 0,0 0 0,0 0 0,0 1 0,0-1 0,1 0 0,-1 1 0,1-1 0,-1 1 0,1 0 0,0-1 0,0 1 0,0 0 0,0 0 0,1 0 0,-1 0 0,1 4 0,-1 6 0,0 0 0,1 1 0,1-1 0,1 0 0,0 0 0,0 0 0,1 0 0,1 0 0,0 0 0,1-1 0,0 1 0,14 22 0,-8-17 0,1-1 0,0 0 0,1 0 0,1-2 0,0 1 0,1-2 0,27 21 0,-31-28 0,-1-1 0,1-1 0,0 0 0,0 0 0,1-1 0,0-1 0,-1 1 0,1-2 0,0 0 0,0 0 0,1-2 0,19 0 0,-24 0 0,-1 0 0,0-1 0,0 0 0,0 0 0,0-1 0,0 0 0,0 0 0,0 0 0,0-1 0,-1 0 0,1-1 0,-1 1 0,0-1 0,0 0 0,0-1 0,-1 0 0,1 0 0,-1 0 0,0 0 0,-1-1 0,1 1 0,3-9 0,-2 2 0,0-1 0,-1 1 0,-1-1 0,0-1 0,0 1 0,-2 0 0,0-1 0,1-27 0,-3 36 0,0-1 0,0 1 0,-1-1 0,1 1 0,-1 0 0,-1-1 0,1 1 0,-1 0 0,0 0 0,0 0 0,0 0 0,-1 0 0,0 1 0,0-1 0,0 1 0,0-1 0,-1 1 0,0 0 0,0 1 0,0-1 0,0 1 0,0-1 0,-1 1 0,1 0 0,-6-2 0,-10-3-1365,3 3-5461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25.220"/>
    </inkml:context>
    <inkml:brush xml:id="br0">
      <inkml:brushProperty name="width" value="0.1" units="cm"/>
      <inkml:brushProperty name="height" value="0.1" units="cm"/>
      <inkml:brushProperty name="color" value="#33CCFF"/>
    </inkml:brush>
  </inkml:definitions>
  <inkml:trace contextRef="#ctx0" brushRef="#br0">384 51 24575,'-20'-10'0,"0"2"0,-1 1 0,0 0 0,-1 2 0,-41-6 0,50 10 0,0 0 0,0 0 0,-1 1 0,1 1 0,0 1 0,0 0 0,0 0 0,0 1 0,1 1 0,-1 0 0,-13 7 0,23-9 0,-1 1 0,0-1 0,1 1 0,0 0 0,0 0 0,0 1 0,0-1 0,0 1 0,1-1 0,0 1 0,0 0 0,0 0 0,0 0 0,0 0 0,1 0 0,-1 0 0,1 1 0,0-1 0,1 0 0,-1 1 0,1 7 0,-1 10 0,2 1 0,1-1 0,4 23 0,-4-32 0,1 7 0,1-1 0,1 0 0,1 1 0,1-2 0,1 1 0,0-1 0,1 0 0,1-1 0,1 0 0,0-1 0,1 0 0,1 0 0,1-1 0,28 24 0,-31-30 0,1-1 0,-1 0 0,2 0 0,-1-1 0,1-1 0,0 0 0,0-1 0,1 0 0,-1-1 0,1-1 0,0 0 0,0-1 0,0 0 0,0-1 0,1-1 0,-1 0 0,0-1 0,0 0 0,0-1 0,0-1 0,23-7 0,0-2 0,-1-2 0,0-2 0,-2-1 0,0-1 0,0-2 0,40-32 0,-69 47 0,0 1 0,0-1 0,0 0 0,-1-1 0,1 1 0,-1-1 0,-1 0 0,1 0 0,-1 0 0,0 0 0,-1 0 0,4-12 0,-5 14 0,-1 0 0,1 0 0,-1 0 0,0 1 0,-1-1 0,1 0 0,0 0 0,-1 0 0,0 1 0,0-1 0,0 0 0,-1 1 0,1-1 0,-1 1 0,1 0 0,-1-1 0,0 1 0,-1 0 0,1 0 0,-1 0 0,1 0 0,-1 1 0,-5-5 0,-59-43 120,62 47-234,1 1 0,-1-1-1,0 1 1,0 0 0,-1 0 0,1 0-1,0 1 1,-1 0 0,1 0 0,-1 0-1,1 1 1,-11 0 0,-5 4-6712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31.337"/>
    </inkml:context>
    <inkml:brush xml:id="br0">
      <inkml:brushProperty name="width" value="0.1" units="cm"/>
      <inkml:brushProperty name="height" value="0.1" units="cm"/>
      <inkml:brushProperty name="color" value="#33CCFF"/>
    </inkml:brush>
  </inkml:definitions>
  <inkml:trace contextRef="#ctx0" brushRef="#br0">0 1 24575,'39'487'0,"-16"-292"0,-20-135 14,-2-37-474,1-1 1,6 37-1,-3-42-6366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2:32.147"/>
    </inkml:context>
    <inkml:brush xml:id="br0">
      <inkml:brushProperty name="width" value="0.1" units="cm"/>
      <inkml:brushProperty name="height" value="0.1" units="cm"/>
      <inkml:brushProperty name="color" value="#33CCFF"/>
    </inkml:brush>
  </inkml:definitions>
  <inkml:trace contextRef="#ctx0" brushRef="#br0">1 20 24575,'3'2'0,"1"-1"0,-1 1 0,1 0 0,-1 0 0,0 0 0,0 0 0,0 0 0,0 1 0,0-1 0,3 5 0,4 2 0,69 63 0,84 99 0,-120-123 0,26 44 0,-69-91 0,1-1 0,0 1 0,-1-1 0,1 1 0,0-1 0,-1 1 0,1-1 0,0 0 0,-1 1 0,1-1 0,0 0 0,0 0 0,-1 1 0,1-1 0,0 0 0,0 0 0,0 0 0,-1 0 0,1 0 0,0 0 0,0 0 0,0 0 0,-1-1 0,1 1 0,0 0 0,0 0 0,-1-1 0,1 1 0,0 0 0,0-1 0,-1 1 0,1-1 0,0 1 0,-1-1 0,1 1 0,-1-1 0,1 1 0,-1-1 0,1 0 0,-1 1 0,1-1 0,-1 0 0,1 1 0,-1-1 0,1-1 0,28-44 0,-21 32 0,61-103 0,-33 54 0,50-66 0,-55 95-1365,-1 6-5461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25.421"/>
    </inkml:context>
    <inkml:brush xml:id="br0">
      <inkml:brushProperty name="width" value="0.1" units="cm"/>
      <inkml:brushProperty name="height" value="0.1" units="cm"/>
      <inkml:brushProperty name="color" value="#33CCFF"/>
    </inkml:brush>
  </inkml:definitions>
  <inkml:trace contextRef="#ctx0" brushRef="#br0">1 1 24575,'1'13'0,"0"-1"0,2 1 0,0 0 0,7 21 0,3 10 0,-5-1 0,-1-7 0,19 57 0,-24-85 0,2 0 0,-1 0 0,1 0 0,0 0 0,1 0 0,-1-1 0,2 0 0,-1 0 0,1 0 0,0-1 0,0 0 0,9 7 0,-10-10 0,0 0 0,0-1 0,1 1 0,-1-1-1,1 0 1,-1-1 0,1 1 0,0-1 0,0 0-1,0-1 1,-1 1 0,1-1 0,0 0 0,0-1-1,0 1 1,0-1 0,7-2 0,11-4 17,0-1 1,44-22 0,-49 20-490,1 2 0,39-13 1,-40 18-6355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1:21.840"/>
    </inkml:context>
    <inkml:brush xml:id="br0">
      <inkml:brushProperty name="width" value="0.1" units="cm"/>
      <inkml:brushProperty name="height" value="0.1" units="cm"/>
      <inkml:brushProperty name="color" value="#E71224"/>
    </inkml:brush>
  </inkml:definitions>
  <inkml:trace contextRef="#ctx0" brushRef="#br0">0 0 24575,'2'2'0,"0"0"0,0 1 0,-1-1 0,1 0 0,-1 1 0,1-1 0,-1 1 0,0-1 0,0 1 0,0 0 0,0-1 0,0 4 0,3 5 0,178 442 0,178 396 0,-163-477 0,-192-365 0,0-1 0,0 0 0,1 0 0,0 0 0,0-1 0,10 7 0,-8-6 0,0 0 0,-1 1 0,0-1 0,7 9 0,31 44 0,67 95 0,1 4-1365,-100-142-5461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29.087"/>
    </inkml:context>
    <inkml:brush xml:id="br0">
      <inkml:brushProperty name="width" value="0.1" units="cm"/>
      <inkml:brushProperty name="height" value="0.1" units="cm"/>
      <inkml:brushProperty name="color" value="#33CCFF"/>
    </inkml:brush>
  </inkml:definitions>
  <inkml:trace contextRef="#ctx0" brushRef="#br0">1 1 24575,'1'0'0,"-1"0"0,1 1 0,0-1 0,0 0 0,0 1 0,0-1 0,0 1 0,-1-1 0,1 1 0,0 0 0,-1-1 0,1 1 0,0-1 0,-1 1 0,1 0 0,0 0 0,-1-1 0,1 1 0,-1 0 0,0 0 0,1 0 0,-1 0 0,0 0 0,1 1 0,8 28 0,-7-21 0,268 954 36,-100-372-888,125 576 689,-283-1120 163,-12-48 0,0 1 0,0 0 0,0 0 0,0 0 0,0 0 0,0-1 0,0 1 0,0 0 0,0 0 0,0 0 0,1 0 0,-1-1 0,0 1 0,0 0 0,0 0 0,0 0 0,0 0 0,1 0 0,-1 0 0,0 0 0,0 0 0,0-1 0,0 1 0,1 0 0,-1 0 0,0 0 0,0 0 0,0 0 0,1 0 0,-1 0 0,0 0 0,0 0 0,0 0 0,0 0 0,1 0 0,-1 0 0,0 0 0,0 0 0,0 0 0,1 1 0,-1-1 0,0 0 0,0 0 0,0 0 0,0 0 0,1 0 0,-1 0 0,0 0 0,0 1 0,0-1 0,0 0 0,0 0 0,0 0 0,1 0 0,-1 0 0,0 1 0,0-1 0,0 0 0,0 0 0,0 1 0,3-12-60,-1 1-1,0-1 0,0 0 1,-1 0-1,-1-18 0,1 4-777,1-57-5172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29.807"/>
    </inkml:context>
    <inkml:brush xml:id="br0">
      <inkml:brushProperty name="width" value="0.1" units="cm"/>
      <inkml:brushProperty name="height" value="0.1" units="cm"/>
      <inkml:brushProperty name="color" value="#33CCFF"/>
    </inkml:brush>
  </inkml:definitions>
  <inkml:trace contextRef="#ctx0" brushRef="#br0">1 223 24575,'0'-4'0,"0"0"0,0 0 0,1 0 0,0 0 0,-1 1 0,1-1 0,1 0 0,-1 1 0,1-1 0,-1 0 0,1 1 0,0 0 0,0-1 0,1 1 0,-1 0 0,0 0 0,1 1 0,0-1 0,0 0 0,0 1 0,0 0 0,0-1 0,0 1 0,1 0 0,3-1 0,10-4 0,0 1 0,0 0 0,0 2 0,23-4 0,-38 7 0,393-50 0,6 32 0,-294 15 0,1931-29-2306,-2013 33 2306,18 0 0,-1 1 0,58 11 0,-98-12 23,1 0 0,-1 1-1,0-1 1,1 1 0,-1-1 0,0 1 0,0 0 0,0 0 0,0 0 0,0 0-1,0 0 1,0 0 0,0 1 0,0-1 0,0 1 0,0-1 0,-1 1 0,1 0-1,-1 0 1,1-1 0,-1 1 0,0 0 0,0 0 0,0 0 0,0 1 0,1 3 0,-1 0 95,-1 1 1,0 0 0,0 0 0,-1 0 0,0 0-1,0 0 1,-3 9 0,-1 5 26,-29 209 151,-8 331 1,39-441-297,4 1 0,6-1 0,5-1 0,5 0 0,63 225 0,-38-220 0,5-3 0,5-2 0,135 223 0,-179-330 0,-3-5 0,-1 0 0,1 0 0,-1 0 0,-1 1 0,1-1 0,-1 1 0,3 11 0,-6-17 0,0-1 0,0 0 0,0 1 0,0-1 0,0 1 0,0-1 0,0 0 0,-1 1 0,1-1 0,0 0 0,-1 1 0,1-1 0,-1 0 0,0 0 0,1 1 0,-1-1 0,0 0 0,0 0 0,-1 1 0,0 0 0,-1 0 0,0 0 0,0 0 0,0 0 0,0-1 0,0 1 0,0-1 0,0 0 0,0 0 0,-7 1 0,-25 4 0,-1-2 0,1-1 0,-53-3 0,41-1 0,-1573-67-826,996 32 635,280 31-157,326 5-6478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30.681"/>
    </inkml:context>
    <inkml:brush xml:id="br0">
      <inkml:brushProperty name="width" value="0.1" units="cm"/>
      <inkml:brushProperty name="height" value="0.1" units="cm"/>
      <inkml:brushProperty name="color" value="#33CCFF"/>
    </inkml:brush>
  </inkml:definitions>
  <inkml:trace contextRef="#ctx0" brushRef="#br0">159 17 24575,'-3'-2'0,"1"0"0,-1 1 0,1-1 0,-1 1 0,0-1 0,0 1 0,1 0 0,-1 0 0,0 0 0,0 0 0,0 0 0,0 1 0,0-1 0,0 1 0,-1 0 0,1 0 0,0 0 0,0 1 0,0-1 0,0 1 0,0-1 0,0 1 0,0 0 0,-4 2 0,2-1 0,0 0 0,0 0 0,0 1 0,0-1 0,1 1 0,-1 0 0,1 1 0,0-1 0,0 1 0,0 0 0,0 0 0,1 0 0,-4 5 0,4-3 0,0 0 0,1 1 0,-1-1 0,2 1 0,-1 0 0,1 0 0,-1-1 0,2 1 0,-1 0 0,1 0 0,0 0 0,1 0 0,0 0 0,0-1 0,0 1 0,1 0 0,0 0 0,0-1 0,0 1 0,1-1 0,6 10 0,6 10 0,2-2 0,0 0 0,35 36 0,-42-48 0,47 51 0,93 112 0,-135-154 0,0 1 0,-2 1 0,0 0 0,-2 1 0,0 0 0,11 43 0,-21-63 0,0-1 0,0 1 0,0 0 0,-1 0 0,1 0 0,-1 0 0,0 0 0,0 0 0,-1 0 0,1 0 0,-2 5 0,1-7 0,0 0 0,0 0 0,0-1 0,0 1 0,-1 0 0,1-1 0,0 1 0,-1-1 0,1 0 0,-1 1 0,0-1 0,1 0 0,-1 0 0,0 0 0,0 0 0,1 0 0,-1 0 0,0-1 0,0 1 0,0-1 0,0 1 0,0-1 0,0 0 0,-2 1 0,-35 0-1365,-1-5-5461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33.101"/>
    </inkml:context>
    <inkml:brush xml:id="br0">
      <inkml:brushProperty name="width" value="0.1" units="cm"/>
      <inkml:brushProperty name="height" value="0.1" units="cm"/>
      <inkml:brushProperty name="color" value="#33CCFF"/>
    </inkml:brush>
  </inkml:definitions>
  <inkml:trace contextRef="#ctx0" brushRef="#br0">0 0 24575,'0'4'0,"0"16"0,4 12 0,8 12 0,18 33 0,7 14 0,5 2 0,7 21 0,2-3 0,-7-13 0,-8-14 0,-2-12 0,-7-9 0,-8-16-8191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34.041"/>
    </inkml:context>
    <inkml:brush xml:id="br0">
      <inkml:brushProperty name="width" value="0.1" units="cm"/>
      <inkml:brushProperty name="height" value="0.1" units="cm"/>
      <inkml:brushProperty name="color" value="#33CCFF"/>
    </inkml:brush>
  </inkml:definitions>
  <inkml:trace contextRef="#ctx0" brushRef="#br0">0 0 24575,'435'17'0,"1067"-11"0,-990-7 0,-474 1 0,-20-2 0,-1 2 0,0 0 0,0 1 0,0 0 0,0 2 0,0 0 0,28 9 0,-40-9 0,-1 1 0,0-1 0,0 1 0,0-1 0,0 1 0,0 0 0,-1 1 0,0-1 0,0 1 0,0-1 0,-1 1 0,1 0 0,2 9 0,2 5 0,-1 0 0,6 27 0,-4 11 0,2 85 0,-6-51 0,30 453 0,-12-393 0,-12-102 0,2 56 0,-11-101 0,-1 0 0,0 1 0,0-1 0,0 1 0,-1-1 0,1 0 0,-1 1 0,0-1 0,0 0 0,-1 0 0,1 0 0,-1 0 0,0 0 0,0 0 0,0 0 0,0 0 0,-1-1 0,0 1 0,0-1 0,0 0 0,0 0 0,0 0 0,0 0 0,-1 0 0,0-1 0,1 0 0,-1 1 0,0-1 0,0-1 0,0 1 0,0-1 0,-1 1 0,1-1 0,0 0 0,-7 0 0,-46 8 0,0-3 0,-67-2 0,37-2 0,-356 11 0,-557-54 0,311-20-1365,603 56-5461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48.363"/>
    </inkml:context>
    <inkml:brush xml:id="br0">
      <inkml:brushProperty name="width" value="0.1" units="cm"/>
      <inkml:brushProperty name="height" value="0.1" units="cm"/>
      <inkml:brushProperty name="color" value="#33CCFF"/>
    </inkml:brush>
  </inkml:definitions>
  <inkml:trace contextRef="#ctx0" brushRef="#br0">0 133 24357,'3114'-133'0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52.354"/>
    </inkml:context>
    <inkml:brush xml:id="br0">
      <inkml:brushProperty name="width" value="0.1" units="cm"/>
      <inkml:brushProperty name="height" value="0.1" units="cm"/>
      <inkml:brushProperty name="color" value="#33CCFF"/>
    </inkml:brush>
  </inkml:definitions>
  <inkml:trace contextRef="#ctx0" brushRef="#br0">2 1 24575,'0'26'0,"-1"5"0,1-1 0,2 0 0,0 1 0,2-1 0,15 53 0,-8-31 0,2 7 0,-11-57 0,-1 0 0,0 0 0,1 0 0,-1 0 0,1 0 0,-1-1 0,1 1 0,0-1 0,0 1 0,0-1 0,0 0 0,0 1 0,0-1 0,0 0 0,0-1 0,0 1 0,0 0 0,1 0 0,-1-1 0,0 0 0,3 1 0,55 1 0,-45-2 0,185-13 134,-47 2-1633,-93 9-5327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3:54.312"/>
    </inkml:context>
    <inkml:brush xml:id="br0">
      <inkml:brushProperty name="width" value="0.1" units="cm"/>
      <inkml:brushProperty name="height" value="0.1" units="cm"/>
      <inkml:brushProperty name="color" value="#33CCFF"/>
    </inkml:brush>
  </inkml:definitions>
  <inkml:trace contextRef="#ctx0" brushRef="#br0">2567 1660 24575,'109'-9'0,"-29"0"0,74 1 0,1-7 0,-2-6 0,171-48 0,-232 43 0,-2-3 0,158-76 0,-213 86 0,-2-1 0,0-2 0,55-48 0,-69 53 0,-2-1 0,0-1 0,-1-1 0,-1 0 0,-1-1 0,23-44 0,-28 44 0,-1-2 0,-1 1 0,-1-1 0,-1 0 0,-1 0 0,2-34 0,-7-141 0,0 166 0,0 15 0,-1 1 0,0-1 0,-1 1 0,-1 0 0,-1-1 0,0 2 0,-1-1 0,-1 1 0,-15-25 0,9 19 0,-1 2 0,-1 0 0,-1 0 0,-1 2 0,0 0 0,-22-16 0,1 5 0,-2 2 0,-1 2 0,0 1 0,-2 3 0,0 1 0,-63-18 0,-26 2 0,-1 6 0,-1 6 0,-178-9 0,-413 22 0,470 12 0,-122 13 0,282-4 0,-180 43 0,143-15 0,1 5 0,2 6 0,-212 117 0,243-114 0,23-13 0,-125 88 0,186-116 0,0 1 0,1 1 0,0 0 0,1 0 0,0 1 0,2 1 0,-18 33 0,2 5 0,-20 68 0,30-79 0,3 1 0,1 0 0,3 1 0,-6 58 0,14-87 0,0 0 0,1 1 0,1-1 0,0 1 0,1-1 0,1 0 0,1 0 0,0 0 0,1 0 0,0-1 0,2 0 0,0 0 0,0 0 0,1-1 0,15 19 0,6 0 0,2 0 0,1-3 0,2 0 0,0-2 0,2-2 0,1-1 0,1-2 0,1-2 0,1-1 0,60 20 0,-15-13 0,1-3 0,0-5 0,2-3 0,116 5 0,939-3 0,-1097-19 0,59 0 0,297-9 0,-279 2 0,146-28 0,-227 27 0,0-2 0,0-1 0,-1-3 0,-1-1 0,76-42 0,-51 18 0,69-35 0,-113 66 0,0 0 0,0 2 0,0 0 0,1 2 0,25-4 0,29-1-1365,6-1-5461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4:13.821"/>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4:24.368"/>
    </inkml:context>
    <inkml:brush xml:id="br0">
      <inkml:brushProperty name="width" value="0.1" units="cm"/>
      <inkml:brushProperty name="height" value="0.1" units="cm"/>
      <inkml:brushProperty name="color" value="#E71224"/>
    </inkml:brush>
  </inkml:definitions>
  <inkml:trace contextRef="#ctx0" brushRef="#br0">190 222 24575,'-3'366'0,"24"699"0,16-661 0,17 249 0,4 246 0,18 572 0,-66-863 0,1 408 0,-53-4 0,27-842 0,-42 673 0,50-564 0,-4 304 0,13-227 0,-4 451 0,-20-464 0,-1 87 0,22-353 0,-1-40 0,2-1 0,8 69 0,-7-100 0,1-1 0,-1 0 0,1 0 0,-1 0 0,1 0 0,0 0 0,1 0 0,-1 0 0,1-1 0,-1 1 0,1-1 0,0 0 0,0 1 0,1-1 0,-1-1 0,1 1 0,-1-1 0,1 1 0,0-1 0,0 0 0,7 3 0,7 1 0,1-1 0,-1 0 0,34 3 0,-28-4 0,566 42 0,-440-40 0,791 9 0,-153-4 0,205 11 0,530-9 0,-136-5 0,-495 6 0,-223-5 0,19-6 0,2-43 0,659-93 0,-1086 102 0,-2-11 0,351-105 0,-551 126 0,-1-4 0,-1-2 0,65-40 0,-34 18 0,-80 43 0,1 0 0,-2-1 0,1 0 0,0-1 0,-1 0 0,-1 0 0,0-1 0,0 0 0,0 0 0,-1-1 0,0 0 0,-1-1 0,-1 1 0,1-1 0,-2 0 0,1 0 0,-1-1 0,3-18 0,0-13 0,-2 0 0,-2 0 0,-4-80 0,-1 67 0,0 28 0,-1 0 0,-2 1 0,-1 0 0,-13-39 0,7 28 0,-7-46 0,-3-66 0,-2-254 0,17-295 0,-36 3 0,4-153 0,28-826 0,0 626 0,0-33 0,3 849 0,-41-752 0,21 771 0,-77-287 0,25 146 0,48 144 0,-6-265 0,35 428 0,2 39 0,0-1 0,0 1 0,-1 0 0,-1 0 0,1 0 0,-2 1 0,1-1 0,-1 1 0,0-1 0,-1 1 0,-6-9 0,1 4 0,-1 1 0,0 1 0,0-1 0,-1 2 0,-25-18 0,-6 2 0,-2 1 0,0 3 0,-50-17 0,92 38 0,-191-68 0,-4 8 0,-284-49 0,-416-20 0,861 126 0,-1591-109 0,-6 107 0,898 9 0,230-1 0,-651-8 0,65-90 0,404 24 0,-310 25 0,367 44 0,350 4 0,5 13 0,145-4 0,-34 11 132,47-4-1629,85-14-5329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13.057"/>
    </inkml:context>
    <inkml:brush xml:id="br0">
      <inkml:brushProperty name="width" value="0.1" units="cm"/>
      <inkml:brushProperty name="height" value="0.1" units="cm"/>
      <inkml:brushProperty name="color" value="#E71224"/>
    </inkml:brush>
  </inkml:definitions>
  <inkml:trace contextRef="#ctx0" brushRef="#br0">2724 443 24575,'0'-3'0,"-1"1"0,1 0 0,-1-1 0,0 1 0,0 0 0,0 0 0,0 0 0,0 0 0,-1 0 0,1 0 0,-1 0 0,1 0 0,-1 0 0,1 1 0,-1-1 0,0 0 0,0 1 0,0 0 0,0-1 0,0 1 0,0 0 0,-1 0 0,1 0 0,-3 0 0,-58-17 0,-84-4 0,-185-3 0,-152 22 0,319 4 0,71 3 0,-1 4 0,1 4 0,-159 42 0,198-38 0,1 2 0,0 3 0,2 2 0,1 2 0,-90 60 0,117-65 0,1 1 0,0 1 0,-35 44 0,-18 20 0,-221 201 0,293-283 0,-1 1 0,1 0 0,0 0 0,0 0 0,1 0 0,0 1 0,0-1 0,0 1 0,0 0 0,1 0 0,0 0 0,0 0 0,0 0 0,0 7 0,1 7 0,0-1 0,1 0 0,3 26 0,1 13 0,-4-28 0,1-1 0,1 1 0,2-1 0,12 45 0,-14-67 0,0 1 0,0-1 0,1 0 0,0 0 0,1 0 0,0 0 0,0-1 0,0 0 0,1 1 0,0-1 0,0-1 0,0 1 0,1-1 0,0 0 0,0 0 0,0-1 0,1 0 0,-1 0 0,1 0 0,0-1 0,0 0 0,15 4 0,35 5 0,1-3 0,86 3 0,123-13 0,-126-1 0,178 0 0,444 4 0,-194 52 0,-360-29 0,1026 52 0,508-56-2074,-535-22 1770,381 2 322,-828 40 852,-325-35 581,-243-9-1412,798 37-39,-23 20 0,-231-18 0,661 18 0,1084-53-409,-1095-3 238,-1011-2 461,406-55 0,-703 47-290,0-3 0,-1-3 0,0-3 0,-2-4 0,113-54 0,-158 63 0,-2-2 0,0-2 0,-1 0 0,-1-2 0,-1 0 0,-1-2 0,34-43 0,1-13 0,63-113 0,-100 156 0,-7 11 0,-2 5 0,-1-1 0,-1-1 0,0 0 0,7-25 0,-17 42 0,0-1 0,0 0 0,-1 0 0,0 0 0,0 0 0,-1 0 0,0 0 0,0 0 0,-1 0 0,1 0 0,-1 0 0,-1 0 0,0 0 0,0 0 0,0 1 0,-1-1 0,0 1 0,0-1 0,-6-9 0,-1 4 0,-1 0 0,1 0 0,-2 1 0,0 0 0,0 1 0,-19-13 0,-90-47 0,100 59 0,-134-66 0,-4 7 0,-190-56 0,-348-69 0,575 164 0,-900-176 0,-12 85 0,154 89 0,755 31 0,-1199-1-1365,1249 3-5461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4:26.951"/>
    </inkml:context>
    <inkml:brush xml:id="br0">
      <inkml:brushProperty name="width" value="0.1" units="cm"/>
      <inkml:brushProperty name="height" value="0.1" units="cm"/>
      <inkml:brushProperty name="color" value="#E71224"/>
    </inkml:brush>
  </inkml:definitions>
  <inkml:trace contextRef="#ctx0" brushRef="#br0">467 2 24575,'-70'-1'0,"-90"3"0,144-1 0,0 1 0,0 1 0,0 0 0,0 1 0,1 1 0,0 1 0,-22 10 0,31-12 0,1 0 0,-1 0 0,1 1 0,0-1 0,0 1 0,0 1 0,1-1 0,-1 1 0,1-1 0,1 1 0,-1 0 0,1 1 0,0-1 0,0 0 0,1 1 0,0 0 0,-2 9 0,-1 12 0,1 1 0,0 54 0,3-66 0,0 7 0,0 1 0,2-1 0,0 1 0,2-1 0,1 1 0,1-1 0,1-1 0,1 1 0,1-1 0,1 0 0,13 25 0,-5-18 0,1-1 0,1-1 0,38 44 0,-44-59 0,1 0 0,0-1 0,0 0 0,1-1 0,1-1 0,0-1 0,0 0 0,25 10 0,-18-10 0,2-1 0,-1-1 0,1-1 0,-1-1 0,2-1 0,31 0 0,-38-4 0,0-1 0,-1-1 0,1-1 0,-1 0 0,1-2 0,-1 0 0,0-1 0,-1 0 0,20-11 0,-21 10 0,-1-2 0,1 0 0,-1-1 0,-1-1 0,0 0 0,-1-1 0,0 0 0,0-1 0,-1 0 0,-1-1 0,-1-1 0,0 0 0,0 0 0,-2-1 0,0 0 0,-1 0 0,0-1 0,-1 0 0,4-21 0,-9 35 0,6-25 0,-1 0 0,-1 0 0,1-35 0,-6 55 0,0-1 0,-1 0 0,0 0 0,0 0 0,-1 0 0,0 0 0,0 1 0,-1-1 0,-1 1 0,1 0 0,-1 0 0,-1 0 0,1 0 0,-9-9 0,-4-2 15,0 1 0,-1 1 0,-1 1 0,0 0 0,-1 1 0,-1 2 0,-40-21 0,16 14-510,0 1 0,-93-23 0,95 32-6331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4:28.267"/>
    </inkml:context>
    <inkml:brush xml:id="br0">
      <inkml:brushProperty name="width" value="0.1" units="cm"/>
      <inkml:brushProperty name="height" value="0.1" units="cm"/>
      <inkml:brushProperty name="color" value="#E71224"/>
    </inkml:brush>
  </inkml:definitions>
  <inkml:trace contextRef="#ctx0" brushRef="#br0">560 24 24575,'-6'-4'0,"-1"1"0,1 0 0,-1 1 0,1-1 0,-1 1 0,0 1 0,0-1 0,0 1 0,0 0 0,0 1 0,0-1 0,0 1 0,-7 2 0,-5-3 0,-16 0 0,-1 1 0,-49 6 0,74-4 0,-1 0 0,0 1 0,1 0 0,0 1 0,0 0 0,0 1 0,1 0 0,-1 1 0,1 0 0,0 1 0,-10 8 0,5-1 0,1 0 0,0 0 0,1 1 0,0 1 0,2 0 0,0 1 0,1 0 0,-15 33 0,22-42 0,0 0 0,0 0 0,1 0 0,0 0 0,1 0 0,0 0 0,0 1 0,0-1 0,1 0 0,1 1 0,-1-1 0,2 0 0,-1 1 0,1-1 0,0 0 0,0 0 0,1 0 0,0-1 0,1 1 0,0-1 0,0 1 0,0-1 0,10 11 0,16 13 0,2-1 0,1-2 0,1-1 0,1-2 0,2-1 0,68 33 0,-84-47 0,0 0 0,1-1 0,-1-1 0,2-1 0,-1-1 0,1-1 0,0-1 0,0-1 0,0-1 0,1-1 0,-1-1 0,0-1 0,33-6 0,8-4 0,-1-3 0,0-3 0,-1-2 0,93-43 0,-145 56 0,0 0 0,0 0 0,-1-1 0,0 0 0,-1-1 0,1 0 0,-2 0 0,1-1 0,-1 0 0,0 0 0,-1-1 0,0 0 0,-1 0 0,5-10 0,-2 0 0,-1 0 0,-1 0 0,-1 0 0,-1 0 0,-1-1 0,2-38 0,-5 49 0,-1 0 0,0 1 0,-1-1 0,1 1 0,-2-1 0,1 1 0,-1 0 0,-1 0 0,0 0 0,0 0 0,-1 1 0,1 0 0,-2-1 0,1 2 0,-2-1 0,1 1 0,0 0 0,-1 0 0,-12-8 0,6 5 0,-2 0 0,0 1 0,0 0 0,0 1 0,-1 1 0,0 0 0,-1 2 0,1 0 0,-1 0 0,-18-1 0,-291-20-1365,294 25-5461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4:29.435"/>
    </inkml:context>
    <inkml:brush xml:id="br0">
      <inkml:brushProperty name="width" value="0.1" units="cm"/>
      <inkml:brushProperty name="height" value="0.1" units="cm"/>
      <inkml:brushProperty name="color" value="#E71224"/>
    </inkml:brush>
  </inkml:definitions>
  <inkml:trace contextRef="#ctx0" brushRef="#br0">448 5 24575,'-71'-2'0,"43"0"0,0 1 0,1 2 0,-1 0 0,0 2 0,-29 7 0,47-7 0,0 1 0,1 0 0,-1 1 0,1 0 0,0 1 0,1 0 0,-1 0 0,1 1 0,0 0 0,1 0 0,0 1 0,0 0 0,0 0 0,1 1 0,1-1 0,-1 2 0,1-1 0,1 0 0,0 1 0,0 0 0,1 0 0,-3 10 0,0 6 0,1 0 0,1 0 0,2 0 0,0 1 0,2-1 0,0 1 0,8 42 0,-5-52 0,1 0 0,1 0 0,1 0 0,0-1 0,1 0 0,1 0 0,0-1 0,1 0 0,1 0 0,1-1 0,0 0 0,0-1 0,1 0 0,1-1 0,0-1 0,1 0 0,29 19 0,-16-15 0,0-1 0,0-2 0,2 0 0,-1-2 0,2-1 0,-1-1 0,1-1 0,0-2 0,48 2 0,-4-3 0,1-3 0,85-11 0,-152 9 0,-1 0 0,0 0 0,0-1 0,0 0 0,0 0 0,0-1 0,0 0 0,-1 0 0,1-1 0,-1 1 0,0-1 0,0-1 0,8-7 0,-10 7 0,0 0 0,0 0 0,-1-1 0,1 0 0,-2 1 0,1-1 0,0 0 0,-1 0 0,0-1 0,-1 1 0,1 0 0,-1-1 0,-1 1 0,1-1 0,-1-8 0,-7-195 0,5 202 0,1 0 0,-1 0 0,-1 0 0,0 0 0,0 0 0,0 1 0,-1-1 0,0 1 0,0 0 0,-1 1 0,0-1 0,0 1 0,-1 0 0,1 0 0,-1 0 0,-1 1 0,1 0 0,-1 0 0,0 0 0,-10-4 0,-17-9 0,-1 2 0,0 1 0,-38-10 0,60 20 0,-92-26-682,-195-33-1,255 58-6143</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6:07.194"/>
    </inkml:context>
    <inkml:brush xml:id="br0">
      <inkml:brushProperty name="width" value="0.1" units="cm"/>
      <inkml:brushProperty name="height" value="0.1" units="cm"/>
      <inkml:brushProperty name="color" value="#E71224"/>
    </inkml:brush>
  </inkml:definitions>
  <inkml:trace contextRef="#ctx0" brushRef="#br0">6520 119 24575,'-21'-11'0,"-1"1"0,1 1 0,-1 0 0,-1 2 0,-27-6 0,10 2 0,-23-4 0,-1 3 0,0 2 0,-1 3 0,-108 3 0,-260 37 0,140 8 0,-483 132 0,-256 171 0,415-80 0,460-184 0,-257 177 0,336-200 0,3 3 0,2 4 0,3 2 0,3 4 0,3 3 0,-78 114 0,-257 504 0,61 26 0,210-399 0,-133 505 0,238-738 0,-274 1144 0,189-550 0,61 9 0,52-576 0,5-1 0,4-1 0,5 0 0,6-1 0,45 127 0,232 514 0,-239-609 0,24 41 0,189 290 0,225 232 0,-399-582 0,6-3 0,4-6 0,181 140 0,273 158 0,-493-366 0,2-2 0,1-4 0,2-3 0,2-4 0,102 27 0,424 74 0,-420-98 0,-152-29 0,796 144 0,18-66 0,1127-41-696,-1617-54 685,-269 2 53,-2-4 1,88-24-1,971-290 538,-1066 300-580,-1-4 0,-1-4 0,-2-2 0,92-63 0,-70 32 0,-2-4 0,122-121 0,-163 134 0,-1-2 0,-4-3 0,-2-1 0,-4-3 0,-2-1 0,-3-3 0,-4-1 0,31-89 0,5-54 0,69-361 0,84-606 0,-158 820 0,131-918 0,-172 1022 0,-12 0 0,-42-518 0,4 605 0,-6 2 0,-9 1 0,-6 2 0,-8 2 0,-7 3 0,-7 2 0,-175-294 0,190 374 0,-4 3 0,-4 2 0,-102-98 0,-230-173 0,-612-395 0,501 386 0,122 115 0,-14 35 0,291 152 0,-1 4 0,-3 5 0,-122-33 0,66 41 0,-257-22 0,-174 27 0,480 20-1365,92 7-5461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6:14.175"/>
    </inkml:context>
    <inkml:brush xml:id="br0">
      <inkml:brushProperty name="width" value="0.1" units="cm"/>
      <inkml:brushProperty name="height" value="0.1" units="cm"/>
      <inkml:brushProperty name="color" value="#E71224"/>
    </inkml:brush>
  </inkml:definitions>
  <inkml:trace contextRef="#ctx0" brushRef="#br0">155 0 24575,'-50'1224'0,"27"-1005"0,-40 425 0,45 3 0,41-187 0,-3-81 0,-17-296 0,28 562 0,33-5 0,-54-576 0,30 97 0,-36-143 0,0 1 0,1 26 0,8 36 0,-12-75 0,1 0 0,0-1 0,0 1 0,0 0 0,1-1 0,0 0 0,0 0 0,0 0 0,0 0 0,8 7 0,-8-9 0,1 0 0,0 0 0,0-1 0,0 0 0,0 0 0,0 0 0,0 0 0,1-1 0,-1 0 0,1 1 0,-1-2 0,1 1 0,-1 0 0,1-1 0,-1 0 0,1 0 0,5-1 0,12-2 0,-1 0 0,30-9 0,-18 4 0,29-4 0,2 3 0,76 0 0,131 10 0,-106 3 0,198-3 0,1333-3 0,-1652 2 0,92-1 0,239-31 0,-367 31 0,1-1 0,-1 0 0,1 0 0,-1-1 0,0 0 0,1 0 0,-1-1 0,-1 0 0,1 0 0,-1-1 0,0 0 0,0 0 0,0-1 0,-1 0 0,1 0 0,-1-1 0,-1 1 0,0-1 0,0 0 0,0-1 0,0 1 0,-1-1 0,-1 0 0,1 0 0,-1-1 0,-1 1 0,0 0 0,0-1 0,0 0 0,-1 1 0,0-11 0,4-143 0,11-601 0,-18 515 0,4-264 0,5 348 0,32-178 0,-38 335 0,74-475 0,-41-1 0,-38 414 0,-3 0 0,-29-123 0,8 46 0,23 120 0,-15-102 0,-6 2 0,-47-138 0,61 228 0,2 0 0,1-1 0,2 0 0,-3-44 0,8 72 0,1-1 0,-1 0 0,-1 1 0,0 0 0,0-1 0,-1 1 0,0 1 0,-1-1 0,1 0 0,-2 1 0,-9-13 0,-7-3 0,-1 1 0,-30-25 0,31 30 0,2-1 0,0-1 0,-23-29 0,30 29 0,-1 1 0,-1 1 0,0 0 0,-1 1 0,-1 0 0,-1 2 0,0 0 0,-1 1 0,-1 0 0,0 2 0,0 1 0,-25-10 0,-32-7 0,-1 3 0,-2 4 0,0 3 0,-85-6 0,-333-9 0,-543 29 0,500 7 0,207 23 14,197-11-1393,106-13-5447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6:47.002"/>
    </inkml:context>
    <inkml:brush xml:id="br0">
      <inkml:brushProperty name="width" value="0.1" units="cm"/>
      <inkml:brushProperty name="height" value="0.1" units="cm"/>
      <inkml:brushProperty name="color" value="#E71224"/>
    </inkml:brush>
  </inkml:definitions>
  <inkml:trace contextRef="#ctx0" brushRef="#br0">0 0 24568,'0'4436'0,"6392"-4436"0,-6392-4436 0,-6392 4436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6:50.377"/>
    </inkml:context>
    <inkml:brush xml:id="br0">
      <inkml:brushProperty name="width" value="0.1" units="cm"/>
      <inkml:brushProperty name="height" value="0.1" units="cm"/>
      <inkml:brushProperty name="color" value="#E71224"/>
    </inkml:brush>
  </inkml:definitions>
  <inkml:trace contextRef="#ctx0" brushRef="#br0">798 201 24575,'-21'-16'0,"0"1"0,-1 1 0,0 0 0,-45-18 0,58 28 0,-34-17 0,-1 3 0,0 2 0,-1 2 0,-1 1 0,-82-10 0,122 22 0,0 1 0,0 0 0,-1 1 0,1-1 0,0 1 0,1 0 0,-1 1 0,0 0 0,0 0 0,0 0 0,1 0 0,0 1 0,-1 0 0,-5 4 0,2 0 0,1 0 0,0 0 0,0 1 0,1 0 0,0 0 0,0 1 0,-7 13 0,2 0 0,1 0 0,1 0 0,1 1 0,1 1 0,1 0 0,-5 32 0,-5 75 0,-1 142 0,19 136 0,1-176 0,-2 77 0,14 762 0,-15 121 0,-5-1079 0,-24 681 0,30-780 0,8 237 0,-4-204 0,3-1 0,1 0 0,19 56 0,31 63 0,20 68 0,-69-206 0,0 0 0,2-1 0,25 46 0,-36-72 0,1 1 0,0-1 0,0 0 0,-1 0 0,1-1 0,0 1 0,0 0 0,0 0 0,0 0 0,0-1 0,0 1 0,0 0 0,0-1 0,1 1 0,-1-1 0,0 1 0,0-1 0,0 0 0,1 1 0,-1-1 0,0 0 0,0 0 0,1 0 0,-1 0 0,0 0 0,0 0 0,1 0 0,-1 0 0,0-1 0,0 1 0,1 0 0,-1-1 0,0 1 0,0-1 0,0 1 0,0-1 0,0 0 0,0 1 0,0-1 0,0 0 0,0 0 0,0 0 0,1-1 0,7-6 0,1-1 0,-2 0 0,12-15 0,-13 15 0,20-26 0,-1-2 0,-2-1 0,-1-1 0,27-64 0,-19 22 0,29-117 0,-47 149 0,-2 1 0,-2-1 0,-2-1 0,0-53 0,12-693 0,-18-726 0,-2 786 0,3 675 0,2-1 0,19-86 0,40-115 0,-61 255 0,12-51 0,-3-2 0,6-115 0,-18-125 0,-1 127 0,1 144 20,0 0 0,-2 1 0,-1-1 0,-1 1 0,-11-33 0,12 49-134,-1-1 0,-1 1-1,0 0 1,0 0 0,-2 1 0,1-1-1,-2 2 1,1-1 0,-2 1 0,1 1-1,-2-1 1,-17-13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6:54.636"/>
    </inkml:context>
    <inkml:brush xml:id="br0">
      <inkml:brushProperty name="width" value="0.1" units="cm"/>
      <inkml:brushProperty name="height" value="0.1" units="cm"/>
      <inkml:brushProperty name="color" value="#E71224"/>
    </inkml:brush>
  </inkml:definitions>
  <inkml:trace contextRef="#ctx0" brushRef="#br0">556 138 24575,'-3'-2'0,"0"1"0,0-1 0,0 0 0,0 0 0,0 0 0,0-1 0,0 1 0,1-1 0,-1 1 0,1-1 0,0 0 0,-2-3 0,-5-5 0,0 2 0,-1 0 0,0 1 0,-1 0 0,1 0 0,-1 1 0,-1 0 0,0 1 0,1 0 0,-2 1 0,1 1 0,-1 0 0,1 0 0,-1 1 0,0 1 0,0 0 0,0 1 0,-1 1 0,1 0 0,0 0 0,0 1 0,-20 5 0,29-5 0,0 1 0,-1 0 0,1 0 0,1 1 0,-1-1 0,0 1 0,1 0 0,-1 0 0,1 0 0,0 1 0,0-1 0,0 1 0,0-1 0,1 1 0,-1 0 0,1 0 0,0 0 0,-3 9 0,-3 10 0,1 0 0,-6 36 0,2-9 0,6-30 0,-76 289 0,68-242 0,3 0 0,-3 117 0,29 572 0,60-4 0,-32-435 0,58 302 0,107 362 0,-127-695 0,-62-225 0,-15-48 0,1 1 0,0-2 0,1 1 0,0-1 0,1 0 0,0 0 0,1-1 0,1-1 0,-1 1 0,2-1 0,-1-1 0,1 0 0,1 0 0,0-1 0,0-1 0,0 0 0,1-1 0,0 0 0,0-1 0,1 0 0,-1-1 0,26 4 0,117 23 0,112 17 0,-262-47 0,104 15 0,149 3 0,1745-20 0,-1550 39 0,-226-11 0,643 18 0,-824-44 0,-23 0 0,0-1 0,44-5 0,-61 3 0,0 1 0,0-1 0,0 0 0,0-1 0,0 0 0,0 0 0,-1 0 0,1-1 0,-1 0 0,0 0 0,0-1 0,-1 1 0,9-10 0,17-24 0,-2-1 0,-2-2 0,-2-1 0,-1 0 0,-3-2 0,-1 0 0,-2-2 0,16-65 0,9-41 0,38-125 0,-54 180 0,-4-1 0,20-199 0,-19 107 0,2-16 0,-10-1 0,-10-241 0,-9 407 0,-2 1 0,-1 0 0,-13-43 0,-44-116 0,-6-25 0,41 103 0,-25-239 0,48 296 0,-8-212 0,14 208 0,2 0 0,14-73 0,12 8 0,8-44 0,-34 153 0,0 0 0,-2 0 0,-1 0 0,-1 0 0,-5-32 0,3 47 0,0 0 0,0 1 0,-1-1 0,0 1 0,-1 0 0,0 0 0,0 0 0,-1 1 0,1-1 0,-2 1 0,1 1 0,-1-1 0,0 1 0,0 0 0,-13-7 0,-11-6 0,0 1 0,-52-21 0,17 13 0,0 3 0,-2 3 0,-1 3 0,-102-12 0,-284-1 0,450 29 0,-1126-3 0,651 8 0,-204 7 0,-67 0 0,649-7 0,-133 24 0,-15 2 0,142-26-1365,66-3-5461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01.795"/>
    </inkml:context>
    <inkml:brush xml:id="br0">
      <inkml:brushProperty name="width" value="0.1" units="cm"/>
      <inkml:brushProperty name="height" value="0.1" units="cm"/>
      <inkml:brushProperty name="color" value="#E71224"/>
    </inkml:brush>
  </inkml:definitions>
  <inkml:trace contextRef="#ctx0" brushRef="#br0">400 135 24575,'-3'1'0,"-1"0"0,0 0 0,1 0 0,-1 0 0,1 1 0,-1-1 0,1 1 0,-1 0 0,1 0 0,0 0 0,0 0 0,0 1 0,0-1 0,1 1 0,-1 0 0,1 0 0,-1 0 0,1 0 0,-3 6 0,-7 10 0,2 0 0,-9 23 0,15-34 0,-53 139 0,-64 255 0,104-329 0,5 1 0,-7 127 0,18 154 0,4-204 0,-35 774 0,30-892 0,-28 929 0,28-824 0,5 133 0,-1-257 0,1 0 0,0-1 0,1 1 0,1-1 0,0 1 0,1-1 0,1-1 0,0 1 0,0-1 0,1-1 0,1 1 0,0-1 0,0-1 0,20 18 0,-2-12 0,1-1 0,1-1 0,0-1 0,45 13 0,-41-15 0,31 9 0,0-3 0,84 11 0,136 4 0,-201-24 0,104 12 0,363 21 0,702-43 0,-1175-3 0,-1-3 0,121-29 0,-190 36 0,392-73 0,-326 61 0,1 4 0,1 2 0,147 7 0,-166 6 0,-43-4 0,0 0 0,0 0 0,0-1 0,0-1 0,0 0 0,1-1 0,-1-1 0,0 0 0,0 0 0,0-1 0,-1-1 0,20-8 0,-21 7 0,-1-1 0,0 0 0,-1-1 0,1 0 0,-1 0 0,0-1 0,-1 0 0,0-1 0,-1 1 0,1-2 0,-2 1 0,1-1 0,5-12 0,-3 2 0,-1-1 0,-1 1 0,-1-1 0,0-1 0,-2 1 0,2-24 0,84-461 0,-52 320 0,-25 84 0,-4 1 0,-4-1 0,-10-103 0,2 43 0,-5-166 0,2 242 0,-33-152 0,14 127 0,-194-736 0,206 809 0,1 0 0,2 0 0,2-1 0,2-1 0,-3-70 0,10-286 0,-1 391 0,0 1 0,-1-1 0,0 1 0,0-1 0,0 1 0,0-1 0,-1 1 0,0 0 0,0 0 0,0 0 0,0 0 0,-1 0 0,1 0 0,-1 0 0,0 1 0,0-1 0,-1 1 0,1 0 0,-1 0 0,1 0 0,-1 1 0,0-1 0,0 1 0,0 0 0,-8-3 0,-9-3 0,-1 0 0,0 2 0,-44-7 0,64 13 0,-567-67 0,344 46 0,-125-19 0,-527-32 0,685 71 0,-362 47 0,352-14 0,-201 34 0,327-53 0,-57 11 0,-54 12-1365,155-32-5461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16.949"/>
    </inkml:context>
    <inkml:brush xml:id="br0">
      <inkml:brushProperty name="width" value="0.1" units="cm"/>
      <inkml:brushProperty name="height" value="0.1" units="cm"/>
      <inkml:brushProperty name="color" value="#E71224"/>
    </inkml:brush>
  </inkml:definitions>
  <inkml:trace contextRef="#ctx0" brushRef="#br0">664 0 24575,'0'3'0,"1"1"0,0-1 0,-1 1 0,1-1 0,1 0 0,-1 0 0,0 0 0,4 6 0,5 14 0,31 154 0,-15-55 0,5 35 0,-6 1 0,4 183 0,-20-136 0,-19 213 0,0-327 0,-40 164 0,-47 84 0,-3 7 0,-101 549 0,20-105 0,82-389 0,67-246 0,-19 266 0,36 161 0,15-563 0,-1 33 0,3 0 0,1-1 0,16 75 0,3-38 0,39 101 0,-47-155 0,1-1 0,1 0 0,2-1 0,1-1 0,44 54 0,-37-54 0,-1 1 0,-2 2 0,-1 0 0,-2 2 0,16 37 0,-15-14 0,16 66 0,-9-26 0,-26-95 0,-1-1 0,1 1 0,-1-1 0,1 0 0,0 0 0,0 0 0,1 0 0,-1 0 0,0 0 0,1-1 0,0 1 0,0-1 0,-1 0 0,2 0 0,-1 0 0,0 0 0,0 0 0,0 0 0,1-1 0,-1 0 0,1 0 0,-1 0 0,1 0 0,7 1 0,9-1 0,0 0 0,-1-1 0,34-4 0,-6 1 0,797 1 0,-446 3 0,-205-12 0,-2-1 0,-25 12 0,460-12 0,327 0 0,-567 15 0,523-3 0,-664 11 0,7 1 0,164-2 0,-2 1 0,157 25 0,-565-35 0,4 0 0,0 0 0,0 0 0,0-1 0,0-1 0,11-1 0,-19 1 0,0 1 0,0 0 0,0-1 0,0 0 0,0 1 0,-1-1 0,1 0 0,0 0 0,0 0 0,-1 0 0,1 0 0,-1 0 0,1-1 0,-1 1 0,0 0 0,1-1 0,-1 1 0,0-1 0,0 0 0,0 1 0,0-1 0,0 0 0,0 1 0,-1-1 0,1 0 0,0 0 0,-1 0 0,0 0 0,1 0 0,-1 0 0,0 0 0,0 1 0,0-4 0,-2-26 0,-9-46 0,5 47 0,-2-52 0,10-695 0,38-162 0,-30 810 0,7-194 0,-18-1720 0,12 1722 0,0 24 0,32-324 0,-28 474 0,11-284 0,-22 383 0,-2-1 0,-2 1 0,-2-1 0,-2 1 0,-2 0 0,-16-57 0,18 89 0,-1 1 0,0 0 0,-1 0 0,-1 1 0,-1 0 0,0 0 0,0 1 0,-2-1 0,1 2 0,-2 0 0,0 0 0,0 1 0,-1 0 0,0 1 0,-1 0 0,0 1 0,0 0 0,-1 1 0,-21-8 0,-16-4 0,0 3 0,-1 2 0,-74-11 0,-172-11 0,92 14 0,-1552-158 0,-96 118 0,937 60 0,507 5 0,331 2 0,-1 5 0,-141 33 0,75-12 0,-24-3 50,-84 17-1465,220-35-5411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7:14.729"/>
    </inkml:context>
    <inkml:brush xml:id="br0">
      <inkml:brushProperty name="width" value="0.1" units="cm"/>
      <inkml:brushProperty name="height" value="0.1" units="cm"/>
      <inkml:brushProperty name="color" value="#E71224"/>
    </inkml:brush>
  </inkml:definitions>
  <inkml:trace contextRef="#ctx0" brushRef="#br0">2019 46 24575,'-10'0'0,"0"-2"0,0 1 0,0-1 0,-13-5 0,-18-3 0,-123-6 0,-276 8 0,389 9 0,-79 1 0,0 6 0,0 5 0,-137 33 0,247-40 0,0 0 0,1 2 0,-1 0 0,1 1 0,-27 18 0,-83 69 0,49-36 0,38-30 0,-6 3 0,-62 56 0,105-84 0,1 0 0,-1 1 0,1 0 0,0-1 0,0 1 0,1 1 0,0-1 0,0 0 0,0 1 0,1-1 0,0 1 0,0 0 0,1 0 0,-1 7 0,0 10 0,1-1 0,5 44 0,-1-21 0,-2-37 0,0 1 0,0-1 0,1 0 0,0 0 0,1 0 0,0 0 0,0 0 0,1-1 0,0 1 0,0-1 0,10 12 0,-5-8 0,1 0 0,0-1 0,1-1 0,1 0 0,-1 0 0,21 12 0,10 1 0,1-2 0,1-2 0,69 22 0,-42-20 0,1-3 0,95 11 0,151 1 0,-317-30 0,1013 20-230,-188-54-978,-8-56 1263,-752 80-55,136-28 0,-176 31 0,1-1 0,-1-1 0,0-2 0,-1-1 0,28-17 0,-45 25-3,-1-1-1,0 0 1,-1-1-1,1 0 1,-1 0-1,-1 0 1,1 0-1,-1-1 1,0 0-1,0 0 1,4-10-1,-2-1 73,0 0-1,-1 0 1,4-28-1,3-8 853,-5 32-888,0 1 0,1 0 0,2 0-1,0 1 1,1 0 0,27-33 0,-31 40-33,0 0 0,-1-1 0,-1 0 0,0 0 0,8-29 0,12-78 0,-25 115 0,1-5-341,-1-1 0,1 0-1,-2-19 1,-3 6-6485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19.826"/>
    </inkml:context>
    <inkml:brush xml:id="br0">
      <inkml:brushProperty name="width" value="0.1" units="cm"/>
      <inkml:brushProperty name="height" value="0.1" units="cm"/>
      <inkml:brushProperty name="color" value="#E71224"/>
    </inkml:brush>
  </inkml:definitions>
  <inkml:trace contextRef="#ctx0" brushRef="#br0">0 437 24575,'27'-15'0,"-2"-1"0,0-1 0,-1-2 0,0 0 0,-2-1 0,-1-1 0,0-2 0,-1 0 0,-2-1 0,0 0 0,-2-2 0,15-30 0,-26 47 0,-2 0 0,1-1 0,-1 1 0,-1-1 0,0 1 0,0-1 0,-1 0 0,0 0 0,-1 0 0,0 0 0,-1-12 0,1 22 0,0 0 0,0 0 0,0-1 0,0 1 0,0 0 0,0 0 0,0 0 0,0-1 0,0 1 0,0 0 0,0 0 0,0 0 0,0-1 0,0 1 0,0 0 0,0 0 0,0 0 0,0-1 0,-1 1 0,1 0 0,0 0 0,0 0 0,0 0 0,0 0 0,0-1 0,0 1 0,-1 0 0,1 0 0,0 0 0,0 0 0,0 0 0,0 0 0,-1 0 0,1-1 0,0 1 0,0 0 0,0 0 0,-1 0 0,1 0 0,0 0 0,0 0 0,0 0 0,-1 0 0,1 0 0,0 0 0,0 0 0,-1 0 0,-6 10 0,-4 17 0,-17 67 0,5 2 0,-18 162 0,43-282-227,0 0-1,1 0 1,1 1-1,1-1 1,11-29-1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21.513"/>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22.063"/>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22.268"/>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24.860"/>
    </inkml:context>
    <inkml:brush xml:id="br0">
      <inkml:brushProperty name="width" value="0.1" units="cm"/>
      <inkml:brushProperty name="height" value="0.1" units="cm"/>
      <inkml:brushProperty name="color" value="#E71224"/>
    </inkml:brush>
  </inkml:definitions>
  <inkml:trace contextRef="#ctx0" brushRef="#br0">729 0 24575,'-41'2'0,"1"2"0,-1 2 0,1 1 0,0 2 0,1 2 0,0 1 0,0 2 0,2 2 0,0 2 0,-59 37 0,78-43 0,0 1 0,0 1 0,1 0 0,1 2 0,0 0 0,2 0 0,-1 2 0,2 0 0,1 0 0,0 1 0,1 1 0,1 0 0,1 0 0,1 1 0,0 0 0,2 0 0,1 1 0,0 0 0,1 0 0,0 43 0,5-50 0,1-1 0,1 1 0,0-1 0,1 0 0,1 0 0,0 0 0,1 0 0,0-1 0,1 0 0,1 0 0,0-1 0,0 0 0,12 12 0,19 21 0,83 72 0,-107-105 0,8 7 0,2 0 0,0-2 0,1-1 0,0-2 0,1 0 0,1-1 0,0-2 0,1-1 0,0-2 0,40 8 0,29-1 0,180 3 0,405-7 0,-207-5 0,-344-3 0,215-1 0,-285-6 0,-1-2 0,0-3 0,98-28 0,274-117 0,-188 62 0,-128 52 0,-38 15 0,122-58 0,-197 81 0,0 0 0,0-1 0,0 1 0,-1-1 0,1 0 0,-1 0 0,1 0 0,-1 0 0,0-1 0,0 1 0,0-1 0,-1 0 0,1 0 0,-1 0 0,3-7 0,-2 0 0,-1 1 0,0-1 0,0 0 0,0-21 0,1-11 0,0 25-112,-1 1 194,0 0 0,-1-35 0,-1 48-170,-1 0 0,1-1-1,-1 1 1,0-1 0,0 1 0,-1 0 0,1 0 0,-1-1-1,0 1 1,0 0 0,0 1 0,-1-1 0,1 0-1,-1 1 1,0-1 0,-5-4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37.211"/>
    </inkml:context>
    <inkml:brush xml:id="br0">
      <inkml:brushProperty name="width" value="0.1" units="cm"/>
      <inkml:brushProperty name="height" value="0.1" units="cm"/>
      <inkml:brushProperty name="color" value="#E71224"/>
    </inkml:brush>
  </inkml:definitions>
  <inkml:trace contextRef="#ctx0" brushRef="#br0">32 2112 24575,'0'0'0,"-1"0"0,0 0 0,0-1 0,1 1 0,-1 0 0,0-1 0,0 1 0,1-1 0,-1 1 0,0-1 0,1 1 0,-1-1 0,1 1 0,-1-1 0,1 0 0,-1 1 0,1-1 0,-1 0 0,1 1 0,0-1 0,-1 0 0,1 0 0,0 1 0,0-1 0,-1 0 0,1 0 0,0 0 0,0 0 0,0 1 0,0-1 0,0 0 0,0 0 0,0 0 0,0 1 0,0-1 0,1-1 0,5-34 0,-6 35 0,19-61 0,3 1 0,45-89 0,5-16 0,102-282 0,34-123 0,-133 394 0,-51 137 0,1 2 0,2 0 0,2 2 0,1 1 0,39-35 0,70-85 0,-140 155 0,1 0 0,0 0 0,0 0 0,0 0 0,0 0 0,0 0 0,0 0 0,0 0 0,0 0 0,0 0 0,0 0 0,-1 0 0,1 0 0,0-1 0,0 1 0,0 0 0,0 0 0,0 0 0,0 0 0,0 0 0,0 0 0,0 0 0,0 0 0,0 0 0,0 0 0,0 0 0,0 0 0,0-1 0,0 1 0,0 0 0,0 0 0,0 0 0,0 0 0,0 0 0,0 0 0,0 0 0,0 0 0,0 0 0,0-1 0,0 1 0,0 0 0,0 0 0,0 0 0,0 0 0,0 0 0,0 0 0,0 0 0,0 0 0,0 0 0,0 0 0,0-1 0,0 1 0,-14 7 0,-19 14 0,2 2 0,-137 89 0,146-100 0,1-1 0,-1-2 0,-1 0 0,0-1 0,0-2 0,-35 7 0,-16-7 0,1-4 0,-1-2 0,-100-13 0,4 0 0,190 11 0,-1-1 0,1-1 0,19-6 0,12-2 0,245-40 0,587-25 0,-728 62 0,-154 15 0,0 0 0,0 1 0,0-1 0,0 0 0,0 0 0,0 0 0,-1 1 0,1-1 0,0 1 0,0-1 0,0 0 0,0 1 0,0 0 0,0-1 0,-1 1 0,1-1 0,0 1 0,-1 0 0,1 0 0,0-1 0,-1 1 0,1 0 0,-1 0 0,1 0 0,-1 0 0,1-1 0,-1 1 0,0 0 0,1 0 0,-1 0 0,0 0 0,0 0 0,0 0 0,0 0 0,0 0 0,0 0 0,0 0 0,0 0 0,0 0 0,0 0 0,0 0 0,-1 0 0,1 1 0,-16 48 0,14-44 0,-56 141 0,-71 196 0,65-142-1365,59-183-5461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56.214"/>
    </inkml:context>
    <inkml:brush xml:id="br0">
      <inkml:brushProperty name="width" value="0.1" units="cm"/>
      <inkml:brushProperty name="height" value="0.1" units="cm"/>
      <inkml:brushProperty name="color" value="#E71224"/>
    </inkml:brush>
  </inkml:definitions>
  <inkml:trace contextRef="#ctx0" brushRef="#br0">3803 244 24575,'-381'-33'0,"178"22"0,-1027-14 0,834 28 0,275-4 0,-257 6 0,261 1 0,-140 27 0,129-12 0,57-11 0,0 3 0,-129 42 0,190-52 0,1 1 0,0 0 0,0 1 0,0 0 0,0 0 0,1 1 0,0 0 0,0 1 0,0 0 0,1 0 0,0 0 0,-8 13 0,-6 6 0,1 2 0,1 1 0,-16 32 0,28-46 0,1 0 0,0 1 0,2-1 0,-1 1 0,2 0 0,0 0 0,1 0 0,0 29 0,2-10 0,1-1 0,2 1 0,2 0 0,16 64 0,-18-88 0,1 0 0,1 1 0,0-2 0,0 1 0,1-1 0,0 1 0,1-2 0,1 1 0,-1-1 0,1 0 0,1-1 0,-1 1 0,1-2 0,1 1 0,0-1 0,0-1 0,0 0 0,13 5 0,20 7 0,1-3 0,0-2 0,51 9 0,143 12 0,-208-31 0,781 60-291,9-40-202,-247-10 337,965 44-507,1477 30-1173,-1228-6 2151,-1089 8 676,-41-5 420,8-48-689,-577-37-722,64 1 0,230-29 0,557-174 0,-896 191 0,0-2 0,0-2 0,-2-2 0,0-1 0,-1-2 0,49-35 0,-72 43 0,-1 0 0,-1-1 0,0 0 0,-1-1 0,0-1 0,-1-1 0,-1 1 0,-1-2 0,0 0 0,-1 0 0,-1-1 0,-1 0 0,-1 0 0,0-1 0,7-40 0,-8 23 0,-2 1 0,-1-1 0,-2-1 0,-2 1 0,-1 0 0,-10-55 0,8 75 0,0 0 0,-1 0 0,0 0 0,-2 1 0,0 0 0,0 1 0,-2-1 0,0 1 0,0 1 0,-1 0 0,-1 0 0,-1 1 0,0 1 0,0-1 0,-1 2 0,-17-12 0,-30-13 0,-1 3 0,-2 3 0,-1 3 0,-1 2 0,-107-26 0,-351-44 0,495 91 0,-941-88 0,-7 73 0,-439-15 0,380 4 0,-1425 7 0,2038 24-1365,383-1-5461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7:57.636"/>
    </inkml:context>
    <inkml:brush xml:id="br0">
      <inkml:brushProperty name="width" value="0.1" units="cm"/>
      <inkml:brushProperty name="height" value="0.1" units="cm"/>
      <inkml:brushProperty name="color" value="#E71224"/>
    </inkml:brush>
  </inkml:definitions>
  <inkml:trace contextRef="#ctx0" brushRef="#br0">0 155 23751,'4329'-155'0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8:08.624"/>
    </inkml:context>
    <inkml:brush xml:id="br0">
      <inkml:brushProperty name="width" value="0.1" units="cm"/>
      <inkml:brushProperty name="height" value="0.1" units="cm"/>
      <inkml:brushProperty name="color" value="#E71224"/>
    </inkml:brush>
  </inkml:definitions>
  <inkml:trace contextRef="#ctx0" brushRef="#br0">1 403 24575,'1'-2'0,"0"1"0,-1-1 0,1 1 0,1-1 0,-1 1 0,0-1 0,0 1 0,0-1 0,1 1 0,-1 0 0,1 0 0,-1 0 0,1 0 0,-1 0 0,1 0 0,0 0 0,-1 1 0,1-1 0,3 0 0,0-2 0,37-12 0,0 1 0,1 2 0,1 3 0,-1 1 0,68-4 0,-88 10 0,583-34 0,7 34 0,-400 3 0,1948 68-3044,-370-3 1293,-1706-65 1632,1086-1 2297,-1114-3-1214,0-4 0,86-20 0,106-43-1259,-87 22 434,304-73-139,-310 82 0,-65 14 0,2 4 0,0 4 0,136-7 0,395 28 0,-546 0 0,-1 4 0,102 23 0,-17-3 0,-26 3-1365,-115-26-5461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8:15.481"/>
    </inkml:context>
    <inkml:brush xml:id="br0">
      <inkml:brushProperty name="width" value="0.1" units="cm"/>
      <inkml:brushProperty name="height" value="0.1" units="cm"/>
      <inkml:brushProperty name="color" value="#E71224"/>
    </inkml:brush>
  </inkml:definitions>
  <inkml:trace contextRef="#ctx0" brushRef="#br0">1 1 24575,'3'0'0,"14"0"0,17 0 0,23 0 0,9 0 0,27 0 0,39 0 0,53 0 0,14 0 0,30 0 0,28 0 0,20 4 0,-23 0 0,-25 9 0,-35 4 0,-44 1 0,-47-1 0,-42-1-8191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5:27.790"/>
    </inkml:context>
    <inkml:brush xml:id="br0">
      <inkml:brushProperty name="width" value="0.1" units="cm"/>
      <inkml:brushProperty name="height" value="0.1" units="cm"/>
      <inkml:brushProperty name="color" value="#E71224"/>
    </inkml:brush>
  </inkml:definitions>
  <inkml:trace contextRef="#ctx0" brushRef="#br0">3006 114 24575,'-1'-1'0,"1"-1"0,-1 0 0,1 1 0,-1-1 0,0 1 0,0-1 0,0 1 0,0 0 0,0-1 0,0 1 0,0 0 0,-1 0 0,1-1 0,0 1 0,-1 0 0,1 0 0,-1 1 0,1-1 0,-2-1 0,-38-18 0,28 15 0,-14-7 0,0 1 0,0 2 0,-1 1 0,-1 1 0,1 2 0,-47-4 0,-181 8 0,129 4 0,-62 9 0,8-1 0,-106-10 0,-340 11 0,82-4 0,471-8 0,40 2 0,0 1 0,0 1 0,0 2 0,0 2 0,1 1 0,-33 13 0,59-19 0,-1 1 0,1 0 0,-1 1 0,1 0 0,1 0 0,-1 0 0,1 1 0,0 0 0,0 0 0,0 1 0,1-1 0,0 1 0,0 1 0,1-1 0,0 0 0,0 1 0,1 0 0,0 0 0,0 0 0,-1 11 0,-3 11 0,2 0 0,1 1 0,2 0 0,1 37 0,3-34 0,2 0 0,1-1 0,1 0 0,2 0 0,1 0 0,2-1 0,1 0 0,1-1 0,2-1 0,1 0 0,24 33 0,-33-55 0,-1 0 0,1-1 0,0 0 0,1 0 0,0-1 0,0 0 0,0 0 0,1-1 0,0 0 0,0 0 0,14 5 0,14 2 0,65 14 0,-54-16 0,127 27 0,214 16 0,182-16 0,-382-27 0,1482-20 0,-1329-23 0,-9-1 0,-109 17 0,269-9 0,252 27 0,-569-13 0,-46 2 0,699-12 0,-762 22 0,358 13 0,-130-2 0,-42-4 0,286 11 0,46 3 0,56 11 0,-540-28 0,1025 3 0,-640-10 0,-442 4 0,-26 1 0,0-1 0,0-1 0,0-1 0,0 0 0,0-2 0,-1 0 0,1 0 0,-1-2 0,32-12 0,266-156 0,-287 155 0,-2-2 0,0-1 0,-2-1 0,0 0 0,-2-2 0,0-1 0,27-41 0,-43 58 0,0 0 0,-1-1 0,0 1 0,0-1 0,-1 0 0,0-1 0,-1 1 0,0-1 0,-1 1 0,3-18 0,-5 23 0,0-1 0,0 0 0,0 1 0,-1-1 0,0 1 0,0-1 0,0 1 0,-1-1 0,1 1 0,-1 0 0,0 0 0,-1 0 0,1 0 0,0 0 0,-1 0 0,0 1 0,0-1 0,0 1 0,-1 0 0,1 0 0,-1 0 0,1 0 0,-1 0 0,0 1 0,0 0 0,-5-2 0,-42-19 0,-2 2 0,0 3 0,-73-16 0,52 15 0,-113-28 0,-2 8 0,-1 9 0,-2 8 0,-234 3 0,98 10 0,40 0 0,-1719 9 0,974 1 0,574-13 0,33 1 0,-1934 11 0,2054 12 0,-5 0 0,-104-13-1365,394 1-5461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8:03.864"/>
    </inkml:context>
    <inkml:brush xml:id="br0">
      <inkml:brushProperty name="width" value="0.1" units="cm"/>
      <inkml:brushProperty name="height" value="0.1" units="cm"/>
      <inkml:brushProperty name="color" value="#E71224"/>
    </inkml:brush>
  </inkml:definitions>
  <inkml:trace contextRef="#ctx0" brushRef="#br0">950 1348 24575,'-25'3'0,"-1"1"0,1 1 0,0 1 0,1 1 0,0 2 0,-34 16 0,27-12 0,-239 106 0,266-118 0,1 0 0,-1 1 0,1-1 0,0 0 0,0 1 0,0 0 0,0 0 0,0 0 0,0 0 0,0 1 0,0-1 0,1 1 0,0-1 0,-1 1 0,1 0 0,0 0 0,0 0 0,0 0 0,1 0 0,-1 1 0,1-1 0,0 0 0,0 1 0,0-1 0,0 1 0,1-1 0,-1 1 0,1 6 0,1-4 0,0 0 0,0 0 0,1 0 0,0 0 0,0-1 0,1 1 0,-1-1 0,1 1 0,0-1 0,1 0 0,-1 0 0,1-1 0,0 1 0,0-1 0,1 1 0,7 5 0,9 5 0,1-1 0,0 0 0,1-2 0,0 0 0,1-2 0,45 13 0,162 26 0,-206-45 0,1199 148-673,545-55 507,9-91 188,-1081-9-13,1223-73-107,-631 22 800,-10 50-1063,-170 45 361,-412-34 558,-390-10-551,-304 3-7,0 1 0,0-1 0,0 0 0,0-1 0,0 1 0,0 0 0,0-1 0,0 0 0,0 0 0,0 0 0,-1 0 0,1 0 0,0 0 0,0-1 0,-1 1 0,1-1 0,-1 0 0,3-2 0,-3 0 0,0 1 0,0-1 0,0 0 0,0 0 0,-1 1 0,0-1 0,0 0 0,0-1 0,0 1 0,-1 0 0,1 0 0,-1 0 0,0-6 0,-1-12 0,0-1 0,-1 0 0,-1 0 0,-1 1 0,-1 0 0,-1 0 0,-1 0 0,-1 1 0,-1 0 0,-15-26 0,-1 6 0,-2 1 0,-1 2 0,-67-69 0,53 63 0,-3 2 0,-1 2 0,-2 1 0,-100-60 0,56 52 0,-2 5 0,-2 3 0,-2 5 0,-134-30 0,-412-45 0,-455-4 595,437 69-2331,221 20-3907,-1730-155 5643,1180 72 0,353 35 0,-301-50-157,45 5 701,293 66 4723,-1016 20-4201,1521 31-1002,31 4-64,-1 2 0,-90 21 0,47-6 0,64-13 0,0 1 0,-53 20 0,75-20 0,1 0 0,1 2 0,-1 0 0,2 1 0,-1 1 0,-20 18 0,21-13 0,-21 16 0,-47 51 0,75-71 0,1 1 0,0 1 0,2 0 0,-1 1 0,2 0 0,0 1 0,-6 20 0,-2 20 0,2 0 0,3 1 0,3 0 0,2 1 0,3 0 0,4 71 0,0-111 0,7 196 0,-3-179 0,1 0 0,2 0 0,19 62 0,-21-85-341,-1 0 0,-1-1-1,2 20 1,-3-10-6485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8:23.888"/>
    </inkml:context>
    <inkml:brush xml:id="br0">
      <inkml:brushProperty name="width" value="0.1" units="cm"/>
      <inkml:brushProperty name="height" value="0.1" units="cm"/>
      <inkml:brushProperty name="color" value="#E71224"/>
    </inkml:brush>
  </inkml:definitions>
  <inkml:trace contextRef="#ctx0" brushRef="#br0">0 138 24575,'0'-1'0,"1"1"0,-1-1 0,0 1 0,0-1 0,0 1 0,1 0 0,-1-1 0,0 1 0,0-1 0,1 1 0,-1 0 0,0-1 0,1 1 0,-1 0 0,1-1 0,-1 1 0,0 0 0,1-1 0,-1 1 0,1 0 0,-1 0 0,1 0 0,-1 0 0,1-1 0,-1 1 0,1 0 0,-1 0 0,1 0 0,4-1 0,41-14 0,1 2 0,86-11 0,108 2 0,-161 16 0,1052-40-743,7 45-347,-681 3 941,496 0 766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8:26.814"/>
    </inkml:context>
    <inkml:brush xml:id="br0">
      <inkml:brushProperty name="width" value="0.1" units="cm"/>
      <inkml:brushProperty name="height" value="0.1" units="cm"/>
      <inkml:brushProperty name="color" value="#E71224"/>
    </inkml:brush>
  </inkml:definitions>
  <inkml:trace contextRef="#ctx0" brushRef="#br0">0 22 23513,'2982'-22'0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8:34.098"/>
    </inkml:context>
    <inkml:brush xml:id="br0">
      <inkml:brushProperty name="width" value="0.1" units="cm"/>
      <inkml:brushProperty name="height" value="0.1" units="cm"/>
      <inkml:brushProperty name="color" value="#E71224"/>
    </inkml:brush>
  </inkml:definitions>
  <inkml:trace contextRef="#ctx0" brushRef="#br0">1 0 24575,'1185'8'-464,"-678"3"-1393,94 6 1393,1873 72-1478,-20 55-530,-1969-107 1480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8:35.627"/>
    </inkml:context>
    <inkml:brush xml:id="br0">
      <inkml:brushProperty name="width" value="0.1" units="cm"/>
      <inkml:brushProperty name="height" value="0.1" units="cm"/>
      <inkml:brushProperty name="color" value="#E71224"/>
    </inkml:brush>
  </inkml:definitions>
  <inkml:trace contextRef="#ctx0" brushRef="#br0">0 0 24575,'23'0'0,"44"0"0,49 0 0,38 0 0,39 0 0,15 0 0,23 0 0,0 0 0,-7 4 0,-13 1 0,-23 0 0,-29-1 0,-30-1 0,-33-2 0,-29 0 0,-26 0-8191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9:46.957"/>
    </inkml:context>
    <inkml:brush xml:id="br0">
      <inkml:brushProperty name="width" value="0.1" units="cm"/>
      <inkml:brushProperty name="height" value="0.1" units="cm"/>
      <inkml:brushProperty name="color" value="#E71224"/>
    </inkml:brush>
  </inkml:definitions>
  <inkml:trace contextRef="#ctx0" brushRef="#br0">180 0 24575,'-2'22'0,"-1"0"0,-1 0 0,-1 0 0,-13 36 0,6-19 0,-29 98 0,-40 148 0,78-274 0,0 0 0,1 0 0,0 0 0,0 0 0,0 16 0,2-24 0,0-1 0,1 0 0,-1 1 0,0-1 0,1 0 0,-1 1 0,1-1 0,0 0 0,0 0 0,0 1 0,0-1 0,0 0 0,0 0 0,1 0 0,-1 0 0,0-1 0,1 1 0,0 0 0,-1 0 0,1-1 0,0 1 0,0-1 0,0 0 0,0 0 0,0 1 0,0-1 0,3 0 0,13 4 0,1 0 0,0-2 0,0-1 0,0 0 0,1-1 0,31-3 0,-1 1 0,3670-6-5940,378 8 4657,-2340-1 6933,-1631 4-4864,235 40 1,-233-30-787,0-6 0,163-10 0,-221 0 0,773-85-641,-745 73-83,-50 7-6102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11.050"/>
    </inkml:context>
    <inkml:brush xml:id="br0">
      <inkml:brushProperty name="width" value="0.1" units="cm"/>
      <inkml:brushProperty name="height" value="0.1" units="cm"/>
      <inkml:brushProperty name="color" value="#E71224"/>
    </inkml:brush>
  </inkml:definitions>
  <inkml:trace contextRef="#ctx0" brushRef="#br0">1558 246 24575,'-63'-29'0,"-2"4"0,-1 2 0,-115-23 0,-207-14 0,371 58 0,-9-2 0,-192-24 0,-249 0 0,461 27 0,1 1 0,0 1 0,-1-1 0,1 1 0,0 0 0,0 0 0,-9 3 0,13-3 0,0 0 0,0-1 0,0 1 0,0 0 0,0 0 0,0 0 0,0 0 0,0 0 0,0 0 0,1 0 0,-1 0 0,0 0 0,1 0 0,-1 0 0,1 0 0,-1 0 0,1 1 0,0-1 0,0 0 0,-1 0 0,1 0 0,0 1 0,0-1 0,0 0 0,0 0 0,0 1 0,0-1 0,1 0 0,-1 0 0,0 1 0,1-1 0,-1 0 0,0 0 0,1 0 0,1 2 0,13 32 0,2-1 0,34 51 0,-3-4 0,272 561 0,-235-439 0,74 270 0,-72-119 0,47 429 0,-132-768 0,61 686 0,-64-601 0,0 5 0,17 154 0,-16-255 0,1 0 0,-1 0 0,1 0 0,0 0 0,0 0 0,0 0 0,0 0 0,1 0 0,-1 0 0,1-1 0,0 1 0,0-1 0,1 1 0,2 3 0,0-4 0,-1-1 0,1 1 0,0-1 0,0 0 0,0-1 0,-1 1 0,2-1 0,-1 0 0,0 0 0,0-1 0,8 1 0,137 6 0,227-18 0,-153 0 0,-125 8 0,519 0 0,-554 13 0,-46-7 0,-1 0 0,1-1 0,25 0 0,-38-2 0,-1 0 0,1-1 0,-1 0 0,1 0 0,-1 0 0,1 0 0,-1 0 0,0-1 0,0 0 0,1 0 0,-1 0 0,-1-1 0,1 1 0,0-1 0,-1 0 0,1 0 0,5-7 0,4-8 0,0-2 0,-1 1 0,-2-1 0,0-1 0,-1 0 0,9-29 0,26-138 0,-16-26 0,2-335 0,-27 434 0,0-451 0,0 31 0,2 454 0,22-106 0,5-57 0,-27 166 0,27-144 0,-28 196-244,-1 0 0,-1-1 0,-2-29 0,0 48-145,0-13-6437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35.211"/>
    </inkml:context>
    <inkml:brush xml:id="br0">
      <inkml:brushProperty name="width" value="0.1" units="cm"/>
      <inkml:brushProperty name="height" value="0.1" units="cm"/>
      <inkml:brushProperty name="color" value="#E71224"/>
    </inkml:brush>
  </inkml:definitions>
  <inkml:trace contextRef="#ctx0" brushRef="#br0">1137 271 24575,'0'-2'0,"0"-1"0,-1 0 0,1 1 0,0-1 0,-1 1 0,0-1 0,0 1 0,1-1 0,-2 1 0,1 0 0,0-1 0,0 1 0,-1 0 0,1 0 0,-1 0 0,0 0 0,1 0 0,-4-2 0,0 0 0,0 0 0,0 1 0,0 0 0,-1 0 0,1 1 0,-1-1 0,-9-1 0,-8-2 0,1 2 0,-1 1 0,-26 0 0,49 3 0,-593 1 0,559 0 0,0 2 0,1 1 0,0 1 0,0 2 0,0 2 0,-52 21 0,81-28 0,-1 0 0,1 0 0,0 1 0,0-1 0,1 1 0,-1 0 0,0 0 0,1 1 0,0-1 0,0 1 0,0 0 0,0-1 0,0 1 0,1 1 0,0-1 0,-3 6 0,3-2 0,0-1 0,1 0 0,0 0 0,0 1 0,0-1 0,1 1 0,0-1 0,0 0 0,3 13 0,3 4 0,0-1 0,2 1 0,0-1 0,2-1 0,17 30 0,218 369 0,-238-409 0,1-1 0,1 0 0,0-1 0,1 0 0,0 0 0,0-1 0,1 0 0,0-1 0,1 0 0,0-1 0,0 0 0,0-1 0,1-1 0,0 0 0,26 7 0,13-1 0,0-1 0,97 3 0,-115-11 0,1209 19 0,-1138-27 0,0-5 0,112-27 0,110-12 0,-36 6 0,-286 43 0,0-1 0,1 1 0,-1-1 0,0 0 0,0 0 0,0-1 0,0 0 0,0 0 0,-1 0 0,1 0 0,-1 0 0,0-1 0,0 0 0,4-5 0,2-5 0,0 0 0,-1-1 0,9-18 0,12-21 0,-16 33 0,7-11 0,23-44 0,-39 65 0,0 0 0,-1 0 0,0-1 0,-1 0 0,0 1 0,-1-1 0,0 0 0,0-17 0,-2 19 0,-1 0 0,0 0 0,0 0 0,-1 0 0,0 0 0,-1 0 0,0 1 0,-1-1 0,0 1 0,-8-15 0,4 12 0,-1-1 0,-1 2 0,1-1 0,-2 2 0,0-1 0,-20-15 0,-30-17 0,-1 3 0,-2 2 0,-1 4 0,-84-33 0,42 28 0,-1 5 0,-117-22 0,147 42 0,-1 4 0,-89 1 0,-160 14 0,288-4 0,11 0 0,0 2 0,0 0 0,0 2 0,1 1 0,0 1 0,-53 22 0,-72 32-1365,134-52-5461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33.407"/>
    </inkml:context>
    <inkml:brush xml:id="br0">
      <inkml:brushProperty name="width" value="0.1" units="cm"/>
      <inkml:brushProperty name="height" value="0.1" units="cm"/>
      <inkml:brushProperty name="color" value="#E71224"/>
    </inkml:brush>
  </inkml:definitions>
  <inkml:trace contextRef="#ctx0" brushRef="#br0">1 93 24575,'188'-11'0,"-19"0"0,451-6 0,-293-6 0,64-3 0,-359 24 0,-15 1 0,0 0 0,0 1 0,29 3 0,-42-2 0,0 0 0,0 0 0,0 0 0,0 0 0,-1 1 0,1-1 0,0 1 0,-1 0 0,1 0 0,-1 0 0,0 1 0,1-1 0,-1 1 0,0 0 0,-1 0 0,1 0 0,0 0 0,-1 0 0,0 0 0,3 6 0,11 21 0,-2 1 0,-1 0 0,-2 1 0,-1 1 0,-1 0 0,-2 0 0,-1 1 0,-2-1 0,1 49 0,-7 49-1365,2-112-5461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45.368"/>
    </inkml:context>
    <inkml:brush xml:id="br0">
      <inkml:brushProperty name="width" value="0.1" units="cm"/>
      <inkml:brushProperty name="height" value="0.1" units="cm"/>
      <inkml:brushProperty name="color" value="#00A0D7"/>
    </inkml:brush>
  </inkml:definitions>
  <inkml:trace contextRef="#ctx0" brushRef="#br0">2061 3066 24477,'-1'120'0,"-1"0"0,-2 0 0,-2-1 0,-1 0 0,-1-2 0,-3 0 0,0-2 0,-3-1 0,0-2 0,-3-2 0,0-2 0,-2-2 0,-2-2 0,-1-2 0,-1-4 0,-1-2 0,-2-3 0,-1-3 0,-1-3 0,-1-3 0,-1-4 0,-2-4 0,0-3 0,-1-5 0,-1-3 0,-1-4 0,-1-4 0,0-5 0,-1-3 0,-1-5 0,0-5 0,-1-4 0,0-5 0,0-4 0,-1-5 0,0-4 0,-1-5 0,1-5 0,0-5 0,-1-4 0,1-5 0,-1-5 0,1-5 0,0-4 0,1-5 0,0-4 0,0-5 0,1-4 0,0-5 0,1-5 0,1-3 0,0-5 0,1-4 0,1-4 0,1-3 0,1-5 0,0-3 0,2-4 0,1-4 0,1-3 0,1-3 0,1-3 0,2-3 0,1-2 0,1-4 0,1-2 0,2-2 0,2-2 0,0-2 0,3-2 0,0-2 0,3-1 0,0-2 0,3 0 0,1-2 0,1 0 0,2-1 0,2 0 0,1 0 0,2-1 0,1 1 0,2 0 0,2 1 0,1 0 0,1 2 0,3 0 0,0 2 0,3 1 0,0 2 0,3 2 0,0 2 0,2 2 0,2 2 0,1 2 0,1 4 0,1 2 0,2 3 0,1 3 0,1 3 0,1 3 0,1 4 0,2 4 0,0 3 0,1 5 0,1 3 0,1 4 0,1 4 0,0 5 0,1 3 0,1 5 0,0 5 0,1 4 0,0 5 0,0 4 0,1 5 0,0 4 0,1 5 0,-1 5 0,1 5 0,-1 4 0,0 5 0,1 5 0,-1 5 0,0 4 0,-1 5 0,0 4 0,0 5 0,-1 4 0,0 5 0,-1 5 0,-1 3 0,0 5 0,-1 4 0,-1 4 0,-1 3 0,-1 5 0,0 3 0,-2 4 0,-1 4 0,-1 3 0,-1 3 0,-1 3 0,-2 3 0,-1 2 0,-1 4 0,-1 2 0,-2 2 0,-2 2 0,0 2 0,-3 2 0,0 2 0,-3 1 0,0 2 0,-3 0 0,-1 2 0,-1 0 0,-2 1 0,-2 0 0,-1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5:29.467"/>
    </inkml:context>
    <inkml:brush xml:id="br0">
      <inkml:brushProperty name="width" value="0.1" units="cm"/>
      <inkml:brushProperty name="height" value="0.1" units="cm"/>
      <inkml:brushProperty name="color" value="#E71224"/>
    </inkml:brush>
  </inkml:definitions>
  <inkml:trace contextRef="#ctx0" brushRef="#br0">1 0 24575,'0'4'0,"4"5"0,4 8 0,10 6 0,0 2 0,6 8 0,2 2 0,4 3 0,1 3 0,2-3 0,0 1 0,-2-8 0,-3-4 0,-6-3 0,-6-2 0,-7-1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37.860"/>
    </inkml:context>
    <inkml:brush xml:id="br0">
      <inkml:brushProperty name="width" value="0.1" units="cm"/>
      <inkml:brushProperty name="height" value="0.1" units="cm"/>
      <inkml:brushProperty name="color" value="#00A0D7"/>
    </inkml:brush>
  </inkml:definitions>
  <inkml:trace contextRef="#ctx0" brushRef="#br0">1 1 24575,'0'25'0,"2"0"0,1 1 0,1-1 0,1 0 0,10 27 0,50 113 0,-53-140 0,45 97 0,6-2 0,5-3 0,5-4 0,5-3 0,178 194 0,-241-290-195,-1 1 0,0 1 0,-1 1 0,0 0 0,-1 0 0,17 37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38.752"/>
    </inkml:context>
    <inkml:brush xml:id="br0">
      <inkml:brushProperty name="width" value="0.1" units="cm"/>
      <inkml:brushProperty name="height" value="0.1" units="cm"/>
      <inkml:brushProperty name="color" value="#00A0D7"/>
    </inkml:brush>
  </inkml:definitions>
  <inkml:trace contextRef="#ctx0" brushRef="#br0">0 78 24575,'8'1'0,"-1"0"0,0 0 0,0 0 0,0 1 0,0 0 0,0 1 0,0-1 0,0 1 0,7 5 0,60 41 0,-33-21 0,58 38 0,-30-19 0,78 38 0,-136-80 0,0-1 0,0 0 0,1-1 0,-1 0 0,1-1 0,0 0 0,0-1 0,0 0 0,13-2 0,-23 1 0,0-1 0,-1 0 0,1 0 0,0 0 0,0 0 0,-1-1 0,1 1 0,-1 0 0,1-1 0,-1 1 0,1-1 0,-1 0 0,0 1 0,0-1 0,0 0 0,0 0 0,0 1 0,0-1 0,0 0 0,-1 0 0,1 0 0,0 0 0,-1 0 0,0 0 0,0 0 0,1-4 0,-2-64 0,0 51 0,2-12-227,2 0-1,1 0 1,1 0-1,1 1 1,20-54-1,-17 56-6598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6:07.824"/>
    </inkml:context>
    <inkml:brush xml:id="br0">
      <inkml:brushProperty name="width" value="0.1" units="cm"/>
      <inkml:brushProperty name="height" value="0.1" units="cm"/>
      <inkml:brushProperty name="color" value="#00A0D7"/>
    </inkml:brush>
  </inkml:definitions>
  <inkml:trace contextRef="#ctx0" brushRef="#br0">5944 430 24575,'-92'-46'0,"-2"5"0,-2 3 0,-2 5 0,0 4 0,-167-27 0,-391-13 0,317 37 0,-363-29 0,-938 37 0,1196 63 0,361-26 0,0 5 0,2 3 0,-104 41 0,180-60 0,-302 137 0,271-119 0,1 1 0,1 2 0,1 2 0,2 1 0,0 1 0,-34 40 0,15-7 0,3 3 0,2 1 0,4 3 0,2 1 0,3 2 0,-47 129 0,65-136 0,2 1 0,4 1 0,2 0 0,2 0 0,4 0 0,3 1 0,2 0 0,3-1 0,3 1 0,3-1 0,24 81 0,229 639 0,-213-657 0,117 215 0,-97-234 0,96 115 0,-73-104 0,304 373 0,-323-414 0,3-3 0,3-4 0,175 119 0,-80-81 0,6-9 0,262 107 0,534 121 0,25-69 0,178 3 0,-204-48 0,221 1 0,-880-167 0,-120-19 0,1-9 0,1-9 0,-1-9 0,250-27 0,-423 21 0,60-5 0,0-5 0,-1-3 0,103-33 0,-160 39 0,0-2 0,-1 0 0,-1-1 0,0-2 0,37-29 0,-46 31 0,0-2 0,-1 0 0,-1 0 0,0-2 0,-1 0 0,-1 0 0,-1-1 0,16-32 0,213-548 0,-223 553 0,44-140 0,58-305 0,-113 466 0,124-421 0,-84 309 0,52-252 0,-30-330 0,-64 574 0,-6 1 0,-6-1 0,-6 1 0,-7 1 0,-61-217 0,51 238 0,13 45 0,-4 2 0,-2 0 0,-38-77 0,29 89 0,-2 2 0,-3 2 0,-2 1 0,-2 2 0,-3 2 0,-3 1 0,-1 3 0,-93-70 0,-316-194 0,390 274 0,-1 4 0,-148-51 0,-161-22 0,76 38 0,-462-47 0,719 113 0,-671-46 0,-609 51-1365,1301-1-5461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17.152"/>
    </inkml:context>
    <inkml:brush xml:id="br0">
      <inkml:brushProperty name="width" value="0.1" units="cm"/>
      <inkml:brushProperty name="height" value="0.1" units="cm"/>
      <inkml:brushProperty name="color" value="#E71224"/>
    </inkml:brush>
  </inkml:definitions>
  <inkml:trace contextRef="#ctx0" brushRef="#br0">1 1 24575,'4'0'0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2.225"/>
    </inkml:context>
    <inkml:brush xml:id="br0">
      <inkml:brushProperty name="width" value="0.1" units="cm"/>
      <inkml:brushProperty name="height" value="0.1" units="cm"/>
      <inkml:brushProperty name="color" value="#E71224"/>
    </inkml:brush>
  </inkml:definitions>
  <inkml:trace contextRef="#ctx0" brushRef="#br0">627 89 24575,'-29'-11'0,"-1"1"0,0 2 0,-1 0 0,0 2 0,-43-2 0,20 1 0,-8-3 0,16 2 0,-1 2 0,0 2 0,-50 2 0,95 2 0,0-1 0,0 1 0,0 0 0,1 0 0,-1 1 0,0-1 0,0 0 0,0 0 0,1 1 0,-1-1 0,0 1 0,1 0 0,-1-1 0,0 1 0,1 0 0,-1 0 0,1 0 0,-1 0 0,1 0 0,0 1 0,-1-1 0,1 0 0,0 0 0,0 1 0,0-1 0,0 1 0,0-1 0,0 1 0,0 0 0,1-1 0,-1 1 0,0 0 0,1-1 0,0 1 0,-1 0 0,1 0 0,0 0 0,0-1 0,0 1 0,0 3 0,2 6 0,1 1 0,0-2 0,1 1 0,0 0 0,9 16 0,2 4 0,6 30 0,-3 0 0,17 106 0,-1 129 0,-25-201 0,7 6-1365,-12-82-5461</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2.505"/>
    </inkml:context>
    <inkml:brush xml:id="br0">
      <inkml:brushProperty name="width" value="0.1" units="cm"/>
      <inkml:brushProperty name="height" value="0.1" units="cm"/>
      <inkml:brushProperty name="color" value="#E71224"/>
    </inkml:brush>
  </inkml:definitions>
  <inkml:trace contextRef="#ctx0" brushRef="#br0">0 0 24575,'8'0'0,"6"0"0,4 0 0,7 0 0,6 0 0,10 0 0,9 0 0,-1 0 0,-4 0 0,-10 0-8191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3.018"/>
    </inkml:context>
    <inkml:brush xml:id="br0">
      <inkml:brushProperty name="width" value="0.1" units="cm"/>
      <inkml:brushProperty name="height" value="0.1" units="cm"/>
      <inkml:brushProperty name="color" value="#E71224"/>
    </inkml:brush>
  </inkml:definitions>
  <inkml:trace contextRef="#ctx0" brushRef="#br0">0 23 24575,'0'-4'0,"4"-1"0,8 1 0,10 0 0,13 1 0,15 1 0,14 2 0,8-1 0,-9 1-8191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3.287"/>
    </inkml:context>
    <inkml:brush xml:id="br0">
      <inkml:brushProperty name="width" value="0.1" units="cm"/>
      <inkml:brushProperty name="height" value="0.1" units="cm"/>
      <inkml:brushProperty name="color" value="#E71224"/>
    </inkml:brush>
  </inkml:definitions>
  <inkml:trace contextRef="#ctx0" brushRef="#br0">0 1 24575,'4'0'0,"8"0"0,14 0 0,14 0 0,3 0 0,10 0 0,11 0 0,2 0 0,-3 0 0,-12 0-8191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4.835"/>
    </inkml:context>
    <inkml:brush xml:id="br0">
      <inkml:brushProperty name="width" value="0.1" units="cm"/>
      <inkml:brushProperty name="height" value="0.1" units="cm"/>
      <inkml:brushProperty name="color" value="#E71224"/>
    </inkml:brush>
  </inkml:definitions>
  <inkml:trace contextRef="#ctx0" brushRef="#br0">292 0 24575,'-1'30'0,"-2"-1"0,0 0 0,-2 0 0,-17 53 0,-51 110 0,47-129 0,4-5 0,-4 7 0,-1 0 0,-39 62 0,53-110 0,13-17 0,0 0 0,0 0 0,0 0 0,0 0 0,0 0 0,0 0 0,0 0 0,0 1 0,0-1 0,-1 0 0,1 0 0,0 0 0,0 0 0,0 0 0,0 0 0,0 0 0,0 0 0,0 0 0,0 0 0,-1 0 0,1 0 0,0 0 0,0 0 0,0 0 0,0 0 0,0 0 0,0 0 0,0 0 0,0 0 0,-1 0 0,1 0 0,0 0 0,0 0 0,0 0 0,0 0 0,0 0 0,0 0 0,0 0 0,0 0 0,0 0 0,-1-1 0,1 1 0,0 0 0,0 0 0,0 0 0,0 0 0,0 0 0,0 0 0,0 0 0,0 0 0,0 0 0,0-1 0,0 1 0,0 0 0,0 0 0,0 0 0,0 0 0,0 0 0,0 0 0,0 0 0,0 0 0,0-1 0,0 1 0,0 0 0,0 0 0,8-31 0,21-35 0,2 2 0,4 1 0,2 1 0,57-71 0,-78 113 0,1 0 0,1 1 0,1 1 0,1 0 0,1 1 0,0 2 0,1 0 0,0 1 0,1 2 0,1 0 0,25-9 0,-47 20 0,0 0 0,0 1 0,1-1 0,-1 0 0,0 1 0,1-1 0,-1 1 0,1 0 0,-1 0 0,1 0 0,-1 0 0,0 0 0,1 1 0,-1-1 0,1 1 0,-1-1 0,0 1 0,0 0 0,1 0 0,-1 0 0,0 0 0,0 1 0,0-1 0,0 0 0,0 1 0,0-1 0,-1 1 0,1 0 0,0 0 0,-1 0 0,1-1 0,-1 2 0,0-1 0,0 0 0,0 0 0,2 3 0,1 9 0,0 0 0,0 0 0,-2 0 0,1 0 0,-1 17 0,1 0 0,10 110 0,-7 187 0,-6-286 0,0-37 0,0 0 0,0 0 0,0 0 0,-1 1 0,0-1 0,0 0 0,0 0 0,0 0 0,-1 0 0,0-1 0,-4 9 0,4-11 0,0 0 0,0 0 0,0 0 0,0-1 0,-1 1 0,1-1 0,0 1 0,-1-1 0,1 0 0,-1 0 0,0 0 0,1 0 0,-1 0 0,0 0 0,0-1 0,1 1 0,-1-1 0,0 0 0,0 0 0,0 0 0,1 0 0,-6-2 0,-30-2-1365,0-1-5461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5.132"/>
    </inkml:context>
    <inkml:brush xml:id="br0">
      <inkml:brushProperty name="width" value="0.1" units="cm"/>
      <inkml:brushProperty name="height" value="0.1" units="cm"/>
      <inkml:brushProperty name="color" value="#E71224"/>
    </inkml:brush>
  </inkml:definitions>
  <inkml:trace contextRef="#ctx0" brushRef="#br0">0 0 24575,'4'0'0,"5"0"0,4 0 0,9 0 0,3 0 0,5 0 0,1 0 0,0 0 0,-2 0 0,-7 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5:29.951"/>
    </inkml:context>
    <inkml:brush xml:id="br0">
      <inkml:brushProperty name="width" value="0.1" units="cm"/>
      <inkml:brushProperty name="height" value="0.1" units="cm"/>
      <inkml:brushProperty name="color" value="#E71224"/>
    </inkml:brush>
  </inkml:definitions>
  <inkml:trace contextRef="#ctx0" brushRef="#br0">1 132 24575,'19'1'0,"1"2"0,0 1 0,-1 0 0,0 1 0,32 14 0,4-1 0,31 9 0,137 38 0,-181-55 0,1-2 0,0-2 0,54 1 0,-94-7 0,0 0 0,-1 0 0,1 0 0,0-1 0,0 1 0,0-1 0,0 0 0,0 0 0,0 0 0,-1 0 0,1 0 0,0 0 0,-1-1 0,1 1 0,-1-1 0,0 0 0,1 0 0,-1 0 0,0 0 0,0 0 0,0 0 0,-1-1 0,1 1 0,0-1 0,-1 1 0,1-1 0,-1 1 0,0-1 0,1-4 0,2-8 0,-1 0 0,-1 0 0,0 0 0,-1-27 0,3-12 0,8-27-1365,-9 60-5461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5.428"/>
    </inkml:context>
    <inkml:brush xml:id="br0">
      <inkml:brushProperty name="width" value="0.1" units="cm"/>
      <inkml:brushProperty name="height" value="0.1" units="cm"/>
      <inkml:brushProperty name="color" value="#E71224"/>
    </inkml:brush>
  </inkml:definitions>
  <inkml:trace contextRef="#ctx0" brushRef="#br0">1 1 24575,'3'0'0,"6"0"0,4 0 0,5 0 0,2 0 0,-2 4 0,-4 4 0,-1 2 0,-3 6 0,-2 5 0,-3-3-8191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6.586"/>
    </inkml:context>
    <inkml:brush xml:id="br0">
      <inkml:brushProperty name="width" value="0.1" units="cm"/>
      <inkml:brushProperty name="height" value="0.1" units="cm"/>
      <inkml:brushProperty name="color" value="#E71224"/>
    </inkml:brush>
  </inkml:definitions>
  <inkml:trace contextRef="#ctx0" brushRef="#br0">1 83 24575,'1'10'0,"0"0"0,1-1 0,0 1 0,1 0 0,5 14 0,6 21 0,3 40 0,42 155 0,-55-241 0,2-11 0,3-17 0,5-21 0,40-117 0,-45 142 0,2 0 0,1 1 0,1 1 0,23-33 0,-26 44 0,0 1 0,0 1 0,1 0 0,1 1 0,0 0 0,0 0 0,1 1 0,0 1 0,0 0 0,0 1 0,19-6 0,-31 12 0,1-1 0,-1 0 0,1 1 0,-1 0 0,1-1 0,-1 1 0,1 0 0,0 0 0,-1 0 0,1 0 0,0 0 0,-1 0 0,1 0 0,-1 1 0,1-1 0,0 0 0,-1 1 0,1 0 0,-1-1 0,1 1 0,-1 0 0,0 0 0,1-1 0,-1 1 0,2 2 0,-2-1 0,1 0 0,-1 0 0,0 1 0,0-1 0,0 0 0,0 1 0,-1-1 0,1 1 0,0-1 0,-1 1 0,0-1 0,0 1 0,0-1 0,0 5 0,0 2 0,-2 1 0,1-1 0,-1 0 0,0 1 0,-1-1 0,0 0 0,-7 14 0,1-10 0,0 0 0,-21 20 0,22-24 0,0 0 0,0 0 0,1 0 0,0 1 0,-8 16 0,14-24 0,1-1 0,0 1 0,-1 0 0,1-1 0,0 1 0,0 0 0,0 0 0,1-1 0,-1 1 0,0 0 0,1 0 0,-1-1 0,1 1 0,-1 0 0,1-1 0,0 1 0,0-1 0,-1 1 0,1-1 0,0 1 0,1-1 0,-1 0 0,0 1 0,0-1 0,0 0 0,1 0 0,2 2 0,50 32 0,-35-23 0,-5-3 0,0 1 0,-1 1 0,0 0 0,-1 1 0,0 0 0,-1 1 0,0 0 0,-1 1 0,16 29 0,-21-35 0,-2 1 0,1 0 0,-1 1 0,-1-1 0,0 0 0,0 1 0,0 0 0,-1-1 0,-1 1 0,0 0 0,0-1 0,-1 1 0,0 0 0,-1-1 0,0 1 0,0-1 0,-1 0 0,0 0 0,-6 10 0,-8 20 0,-3 0 0,-1-2 0,-2-1 0,-38 48 0,58-81-4,1-1-1,-1 1 1,1-1 0,-1 1-1,0-1 1,0 0-1,0 0 1,0-1-1,-1 1 1,1-1 0,0 1-1,-1-1 1,1 0-1,-1 0 1,1-1-1,-1 1 1,1-1 0,-7 1-1,4-2 25,-1 0 0,0 0 0,0-1 0,1 1-1,-1-1 1,0-1 0,1 1 0,0-1 0,-7-4 0,-10-9-347,0 0 0,2-1 1,-34-34-1,51 47 154,-21-20-6653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7.287"/>
    </inkml:context>
    <inkml:brush xml:id="br0">
      <inkml:brushProperty name="width" value="0.1" units="cm"/>
      <inkml:brushProperty name="height" value="0.1" units="cm"/>
      <inkml:brushProperty name="color" value="#E71224"/>
    </inkml:brush>
  </inkml:definitions>
  <inkml:trace contextRef="#ctx0" brushRef="#br0">0 23 24575,'0'-4'0,"4"-1"0,5 1 0,4 0 0,5 1 0,6 2 0,2 0 0,2 0 0,-1 1 0,-5 0-8191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49.091"/>
    </inkml:context>
    <inkml:brush xml:id="br0">
      <inkml:brushProperty name="width" value="0.1" units="cm"/>
      <inkml:brushProperty name="height" value="0.1" units="cm"/>
      <inkml:brushProperty name="color" value="#E71224"/>
    </inkml:brush>
  </inkml:definitions>
  <inkml:trace contextRef="#ctx0" brushRef="#br0">1 0 24575,'7'143'0,"29"166"0,-20-200 0,180 1027 0,-86-468 0,-96-524 0,-6 0 0,-19 246 0,-21-167 0,16-133 0,-6 153 0,21-215-47,0-18-217,1 0 1,0 0-1,0 0 1,4 16-1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1.228"/>
    </inkml:context>
    <inkml:brush xml:id="br0">
      <inkml:brushProperty name="width" value="0.1" units="cm"/>
      <inkml:brushProperty name="height" value="0.1" units="cm"/>
      <inkml:brushProperty name="color" value="#E71224"/>
    </inkml:brush>
  </inkml:definitions>
  <inkml:trace contextRef="#ctx0" brushRef="#br0">1 0 24575,'461'23'0,"-199"-6"0,527 14 0,282 16 0,68-9 0,-670-28 0,-10 1 0,-457-11 0,5-1 0,0 1 0,0 0 0,1 0 0,-1 1 0,0 0 0,0 1 0,11 3 0,-16-4 0,0 1 0,1-1 0,-1 1 0,0 0 0,0 0 0,0 0 0,-1 0 0,1 0 0,0 0 0,-1 0 0,1 0 0,-1 1 0,0-1 0,0 1 0,0-1 0,0 1 0,0 0 0,0-1 0,-1 1 0,1 0 0,-1-1 0,0 1 0,0 3 0,8 261 0,4 203 0,17 212 0,29-17 0,-29-297 0,16 35 0,15 303 0,-60-646 0,2 30 0,-4 0 0,-25 160 0,21-210 0,-2 51 0,7-65 0,-1 1 0,-1-1 0,-1 0 0,-1 0 0,-11 32 0,13-53 0,1 0 0,0 0 0,-1 0 0,0-1 0,0 1 0,-1-1 0,1 0 0,-1 0 0,0 0 0,0 0 0,0-1 0,-1 1 0,1-1 0,-6 3 0,0-2 0,1 0 0,-1 0 0,0 0 0,0-2 0,-1 1 0,-19 1 0,-7-2 0,0-1 0,0-3 0,-43-6 0,64 6 0,-422-71 0,-133-13 0,171 72 0,1 1 0,-1089-14 0,1029 29 0,428-4 0,-1-2 0,1-1 0,0-2 0,-50-17 0,33 10 0,43 13-97,0 0-1,1-1 1,-1 0-1,1 1 1,-1-2-1,1 1 1,0 0-1,0-1 1,0 0-1,0 0 1,0 0-1,1 0 0,-4-4 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3.196"/>
    </inkml:context>
    <inkml:brush xml:id="br0">
      <inkml:brushProperty name="width" value="0.1" units="cm"/>
      <inkml:brushProperty name="height" value="0.1" units="cm"/>
      <inkml:brushProperty name="color" value="#E71224"/>
    </inkml:brush>
  </inkml:definitions>
  <inkml:trace contextRef="#ctx0" brushRef="#br0">96 1 24575,'-1'32'0,"-2"0"0,-1 1 0,-1-1 0,-2-1 0,-1 1 0,-1-1 0,-2-1 0,-27 56 0,29-64 0,9-22 0,0 0 0,0 0 0,0 0 0,0 0 0,0 0 0,0 0 0,0 0 0,0 0 0,0 0 0,0 0 0,0 0 0,0 0 0,0 0 0,1 0 0,-1 0 0,0 0 0,0 0 0,0 0 0,0 0 0,0 0 0,0 0 0,0 0 0,0 0 0,0 0 0,0 0 0,0 0 0,0 0 0,0 0 0,0 0 0,0 0 0,0 0 0,1 0 0,-1 0 0,0 0 0,0 0 0,0 0 0,0 1 0,0-1 0,0 0 0,0 0 0,0 0 0,0 0 0,0 0 0,0 0 0,0 0 0,23-29 0,-4 4 0,2 1 0,2 1 0,1 0 0,1 2 0,46-31 0,-53 41 0,-1 0 0,2 2 0,-1 0 0,1 1 0,1 1 0,-1 0 0,1 2 0,34-5 0,-50 10 0,-1-1 0,0 2 0,0-1 0,1 0 0,-1 1 0,0-1 0,0 1 0,0 0 0,0 0 0,0 0 0,0 0 0,0 1 0,0-1 0,0 1 0,-1 0 0,1 0 0,0 0 0,-1 0 0,0 0 0,1 0 0,-1 1 0,0-1 0,0 1 0,-1 0 0,1-1 0,0 1 0,-1 0 0,0 0 0,3 6 0,1 7 0,0 1 0,-2 0 0,1 0 0,0 22 0,-3-26 0,17 130 0,-4-51 0,-4 0 0,-5 177 0,-5-267 0,0-1 0,0 0 0,0 1 0,0-1 0,0 0 0,-1 0 0,1 1 0,0-1 0,-1 0 0,1 1 0,0-1 0,-1 0 0,0 0 0,1 0 0,-1 0 0,0 1 0,1-1 0,-1 0 0,0 0 0,0 0 0,0-1 0,0 1 0,0 0 0,0 0 0,0 0 0,0-1 0,0 1 0,-1 0 0,1-1 0,0 1 0,0-1 0,0 0 0,-1 1 0,1-1 0,0 0 0,-1 0 0,1 0 0,0 0 0,-1 0 0,1 0 0,0 0 0,-1 0 0,1 0 0,0-1 0,0 1 0,-1 0 0,1-1 0,-2-1 0,-8-2 0,1-1 0,-1 0 0,1-1 0,-12-10 0,19 15 0,-19-15 0,0-1 0,1-1 0,1-1 0,1 0 0,1-1 0,-24-34 0,34 41 0,0 0 0,0 0 0,1-1 0,1 0 0,0-1 0,1 1 0,1-1 0,0 0 0,1 0 0,1 0 0,0-1 0,1 1 0,1-17 0,0 30 0,0-1 0,1 1 0,-1-1 0,1 1 0,0-1 0,0 1 0,-1-1 0,1 1 0,1 0 0,-1 0 0,0-1 0,1 1 0,-1 0 0,1 0 0,-1 0 0,1 0 0,0 1 0,0-1 0,0 0 0,0 1 0,0-1 0,0 1 0,1 0 0,-1 0 0,0 0 0,1 0 0,-1 0 0,1 0 0,-1 0 0,1 1 0,3-1 0,9-1 0,0 1 0,0 1 0,1 0 0,18 3 0,-2-1 0,21 0-195,0 1 0,0 3 0,0 3 0,-1 1 0,0 3 0,70 27 0,-104-32-6631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4.447"/>
    </inkml:context>
    <inkml:brush xml:id="br0">
      <inkml:brushProperty name="width" value="0.1" units="cm"/>
      <inkml:brushProperty name="height" value="0.1" units="cm"/>
      <inkml:brushProperty name="color" value="#E71224"/>
    </inkml:brush>
  </inkml:definitions>
  <inkml:trace contextRef="#ctx0" brushRef="#br0">70 56 24575,'0'5'0,"-1"-1"0,0 1 0,0-1 0,-1 0 0,1 1 0,-1-1 0,0 0 0,-4 6 0,-4 12 0,-2 19 0,2 1 0,2 0 0,2 1 0,1 0 0,2 0 0,4 43 0,1-63 0,-2-23 0,0 0 0,0 0 0,0 0 0,0 1 0,1-1 0,-1 0 0,0 0 0,0 0 0,0 0 0,0 0 0,0 1 0,0-1 0,0 0 0,0 0 0,0 0 0,1 0 0,-1 0 0,0 0 0,0 0 0,0 0 0,0 1 0,0-1 0,0 0 0,1 0 0,-1 0 0,0 0 0,0 0 0,0 0 0,0 0 0,1 0 0,-1 0 0,0 0 0,0 0 0,0 0 0,0 0 0,0 0 0,1 0 0,-1 0 0,0 0 0,0 0 0,0 0 0,0 0 0,1 0 0,-1 0 0,0-1 0,0 1 0,0 0 0,0 0 0,0 0 0,0 0 0,1 0 0,-1 0 0,0 0 0,21-36 0,-4 2 0,21-43 0,49-72 0,-74 128 0,2 1 0,0 1 0,1 0 0,1 1 0,0 1 0,2 1 0,0 0 0,28-17 0,-45 31 0,0 1 0,1-1 0,-1 1 0,0 0 0,0 0 0,1 0 0,-1 0 0,0 0 0,1 1 0,-1-1 0,1 1 0,-1 0 0,1-1 0,-1 1 0,1 0 0,-1 0 0,1 1 0,-1-1 0,1 1 0,3 0 0,-4 1 0,0-1 0,0 1 0,-1-1 0,1 1 0,0 0 0,-1 0 0,1 0 0,-1 0 0,1 0 0,-1 0 0,0 0 0,0 0 0,0 1 0,0-1 0,-1 0 0,1 1 0,-1-1 0,1 1 0,-1-1 0,0 3 0,1 2 0,0 0 0,-1-1 0,0 1 0,0-1 0,-1 1 0,0 0 0,0-1 0,0 1 0,-1-1 0,0 0 0,-5 11 0,-2-1 0,0-1 0,-1-1 0,-11 14 0,-6 8 0,26-36 0,1 1 0,0-1 0,0 0 0,0 0 0,0 0 0,0 1 0,-1-1 0,1 0 0,0 0 0,0 0 0,0 1 0,0-1 0,0 0 0,0 0 0,0 1 0,0-1 0,0 0 0,0 0 0,0 1 0,0-1 0,0 0 0,0 0 0,0 1 0,0-1 0,0 0 0,0 0 0,0 1 0,0-1 0,0 0 0,0 0 0,1 0 0,-1 1 0,0-1 0,0 0 0,0 0 0,0 0 0,1 0 0,-1 1 0,0-1 0,0 0 0,15 4 0,24-4 0,-29 0 0,-4 0 0,0 0 0,0 1 0,0-1 0,0 1 0,0 0 0,0 1 0,0 0 0,0 0 0,-1 0 0,1 0 0,-1 1 0,1 0 0,-1 0 0,0 1 0,0-1 0,0 1 0,-1 0 0,0 0 0,6 8 0,-6-7 0,-1 0 0,0 1 0,-1 0 0,1 0 0,-1-1 0,0 1 0,-1 0 0,0 1 0,0-1 0,0 0 0,0 0 0,-1 0 0,0 1 0,0-1 0,-1 0 0,0 0 0,0 0 0,0 1 0,-4 6 0,4-9 0,-1 0 0,0 0 0,0-1 0,0 1 0,0-1 0,-1 1 0,1-1 0,-1 0 0,0 0 0,0 0 0,0 0 0,0 0 0,-1-1 0,1 0 0,-1 1 0,0-1 0,1 0 0,-1-1 0,0 1 0,0-1 0,0 0 0,0 0 0,0 0 0,0 0 0,-5 0 0,-16 1 0,1-1 0,-1-1 0,-31-4 0,13 2 0,16 1-116,8 2 179,0-2-1,0 0 1,-32-7-1,46 6-137,1 1 0,-1 0 0,1-1 0,-1 0 0,1 0 0,0 0 0,-1-1 0,1 0 0,0 1 0,1-1 1,-1-1-1,0 1 0,1 0 0,0-1 0,0 0 0,0 0 0,0 0 0,0 0 0,-2-7 0,-6-17-6751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5.206"/>
    </inkml:context>
    <inkml:brush xml:id="br0">
      <inkml:brushProperty name="width" value="0.1" units="cm"/>
      <inkml:brushProperty name="height" value="0.1" units="cm"/>
      <inkml:brushProperty name="color" value="#E71224"/>
    </inkml:brush>
  </inkml:definitions>
  <inkml:trace contextRef="#ctx0" brushRef="#br0">249 1 24575,'-74'-1'0,"-76"3"0,149-2 0,0 0 0,0 0 0,0 0 0,0 0 0,0 0 0,0 0 0,0 0 0,0 1 0,1-1 0,-1 0 0,0 1 0,0-1 0,0 0 0,0 1 0,0-1 0,1 1 0,-1 0 0,0-1 0,0 1 0,1-1 0,-1 1 0,1 0 0,-1 0 0,0-1 0,1 1 0,-1 0 0,1 0 0,-1 0 0,1 0 0,0-1 0,-1 1 0,1 0 0,0 0 0,0 0 0,0 0 0,0 0 0,0 0 0,0 0 0,0 0 0,0 0 0,0 1 0,15 43 0,-8-29 0,5 21 24,-2-1 0,-1 1 0,-2 0 0,2 52 0,-6 151-1509,-3-212-5341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5.442"/>
    </inkml:context>
    <inkml:brush xml:id="br0">
      <inkml:brushProperty name="width" value="0.1" units="cm"/>
      <inkml:brushProperty name="height" value="0.1" units="cm"/>
      <inkml:brushProperty name="color" value="#E71224"/>
    </inkml:brush>
  </inkml:definitions>
  <inkml:trace contextRef="#ctx0" brushRef="#br0">1 0 24575,'3'0'0,"10"0"0,9 0 0,9 0 0,29 0 0,15 0 0,11 0 0,-3 0 0,-3 4 0,-12 1 0,-22 0 0,-17-2-8191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6.411"/>
    </inkml:context>
    <inkml:brush xml:id="br0">
      <inkml:brushProperty name="width" value="0.1" units="cm"/>
      <inkml:brushProperty name="height" value="0.1" units="cm"/>
      <inkml:brushProperty name="color" value="#E71224"/>
    </inkml:brush>
  </inkml:definitions>
  <inkml:trace contextRef="#ctx0" brushRef="#br0">0 2 24575,'468'-1'-30,"1089"18"-328,-1068 11 227,564 104 0,-947-117 354,206-1-1,-65-6-17,609 91-205,-717-73-1365,-107-17-5461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5:38.861"/>
    </inkml:context>
    <inkml:brush xml:id="br0">
      <inkml:brushProperty name="width" value="0.1" units="cm"/>
      <inkml:brushProperty name="height" value="0.1" units="cm"/>
      <inkml:brushProperty name="color" value="#E71224"/>
    </inkml:brush>
  </inkml:definitions>
  <inkml:trace contextRef="#ctx0" brushRef="#br0">735 1 24575,'-48'0'0,"0"2"0,0 1 0,0 3 0,1 2 0,0 2 0,0 2 0,2 2 0,-46 20 0,76-26 0,0 1 0,0 1 0,1-1 0,1 2 0,0 0 0,0 1 0,1 0 0,0 1 0,1 0 0,1 1 0,0 0 0,1 1 0,0 0 0,1 0 0,-11 33 0,-3 4 0,10-26 0,-14 50 0,24-68 0,0 0 0,1 0 0,0 1 0,0-1 0,1 0 0,0 1 0,0-1 0,1 0 0,0 1 0,4 13 0,-3-17 0,1 1 0,0-1 0,0 0 0,0 0 0,1-1 0,-1 1 0,1-1 0,0 1 0,1-1 0,-1 0 0,1-1 0,-1 1 0,1-1 0,0 0 0,0 0 0,1-1 0,9 4 0,12 4 0,1-1 0,38 7 0,-37-9 0,62 12 0,1-3 0,0-5 0,156 0 0,580-11 0,223-2 0,-46-20 0,-305-10 0,217-2 0,323 74 0,-1123-30 0,229 7 0,203 9 0,-399-15 0,116 11 0,223 9 0,-341-30 0,381-18 0,-516 16 0,0 0 0,0-2 0,0 1 0,-1-2 0,1 0 0,-1 0 0,0-1 0,12-7 0,-19 9 0,-1 0 0,1 0 0,-1-1 0,0 0 0,0 0 0,-1 0 0,1 0 0,-1-1 0,0 1 0,0-1 0,0 0 0,0 0 0,-1 0 0,0 0 0,0 0 0,-1-1 0,1 1 0,-1 0 0,0-1 0,-1 1 0,1-9 0,1-21 0,-2-1 0,-7-62 0,3 80 0,1 0 0,-2 0 0,-1 0 0,0 1 0,-1 0 0,0 0 0,-12-18 0,-12-17 0,14 23 0,-1 0 0,-23-29 0,32 48 0,0 0 0,-1 1 0,0 0 0,0 0 0,-1 1 0,0 1 0,0 0 0,-22-10 0,-4 2 0,-1 2 0,0 2 0,-1 2 0,0 1 0,-52-4 0,-207 2 0,235 10 0,-576 12 0,338-3 0,0-3 0,-516 16 0,-1425 19 0,1863-41 0,-757-14 0,612-12 0,-390-1 0,883 29 0,0 1 0,0 2 0,0 1 0,-37 13 0,-41 8 0,62-22-1365,27-4-5461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7.451"/>
    </inkml:context>
    <inkml:brush xml:id="br0">
      <inkml:brushProperty name="width" value="0.1" units="cm"/>
      <inkml:brushProperty name="height" value="0.1" units="cm"/>
      <inkml:brushProperty name="color" value="#E71224"/>
    </inkml:brush>
  </inkml:definitions>
  <inkml:trace contextRef="#ctx0" brushRef="#br0">134 1 24575,'-30'26'0,"23"-21"0,0 1 0,1-1 0,0 1 0,0 0 0,0 1 0,1 0 0,0 0 0,0 0 0,1 0 0,-6 12 0,2 1 0,2 1 0,0 0 0,0 1 0,2-1 0,1 1 0,1 0 0,1-1 0,1 26 0,0-39 0,1 0 0,-1 0 0,2 0 0,-1 0 0,1-1 0,0 1 0,1 0 0,0-1 0,0 0 0,0 0 0,1 0 0,0 0 0,1 0 0,-1-1 0,1 0 0,0 0 0,1 0 0,0-1 0,-1 1 0,2-1 0,-1-1 0,1 1 0,-1-1 0,1 0 0,12 4 0,1-2 0,0 0 0,0-2 0,0-1 0,1 0 0,-1-1 0,25-2 0,-33 0 0,1 0 0,-1-1 0,0-1 0,1 0 0,-1-1 0,0-1 0,0 1 0,-1-2 0,1 0 0,-1 0 0,15-9 0,-21 9 0,0 1 0,-1-1 0,1 0 0,-1 0 0,0 0 0,0-1 0,0 1 0,-1-1 0,0 0 0,0 0 0,0 0 0,-1 0 0,0-1 0,0 1 0,-1-1 0,0 1 0,0-1 0,0 0 0,-1 1 0,0-1 0,0 0 0,-1 1 0,0-1 0,0 0 0,-4-12 0,3 10 0,-1-1 0,0 1 0,-1-1 0,0 1 0,-1 0 0,0 0 0,0 1 0,-1-1 0,0 1 0,0 1 0,-1-1 0,0 1 0,0 0 0,-1 0 0,0 1 0,-14-9 0,-12 1-1365,2 4-5461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7.965"/>
    </inkml:context>
    <inkml:brush xml:id="br0">
      <inkml:brushProperty name="width" value="0.1" units="cm"/>
      <inkml:brushProperty name="height" value="0.1" units="cm"/>
      <inkml:brushProperty name="color" value="#E71224"/>
    </inkml:brush>
  </inkml:definitions>
  <inkml:trace contextRef="#ctx0" brushRef="#br0">18 11 24575,'-9'60'0,"7"-52"0,0 0 0,0 0 0,1 0 0,0 0 0,1 0 0,0 1 0,0-1 0,0 0 0,3 12 0,-1-17 0,-1 0 0,1-1 0,0 1 0,0-1 0,0 1 0,0-1 0,1 0 0,-1 0 0,1 0 0,-1 0 0,1 0 0,0-1 0,-1 1 0,1-1 0,0 0 0,0 1 0,0-1 0,0-1 0,0 1 0,4 0 0,70 9 0,-68-10 0,28 2 0,65-5 0,-88 2 0,0-1 0,-1 0 0,1-1 0,0-1 0,-1 0 0,0-1 0,23-12 0,-34 16 0,1-1 0,-1 1 0,1-1 0,-1 1 0,0-1 0,0 0 0,0 0 0,0 0 0,0 0 0,0-1 0,0 1 0,0 0 0,-1-1 0,0 1 0,1-1 0,-1 0 0,0 1 0,1-6 0,-2 6 0,0-1 0,0 1 0,-1 0 0,1-1 0,0 1 0,-1 0 0,0 0 0,0 0 0,0-1 0,0 1 0,0 0 0,0 0 0,0 0 0,0 0 0,-1 1 0,1-1 0,-1 0 0,0 1 0,1-1 0,-1 0 0,0 1 0,0 0 0,-3-2 0,-16-10-273,-1 1 0,-1 0 0,0 2 0,-27-8 0,4 3-6553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8.624"/>
    </inkml:context>
    <inkml:brush xml:id="br0">
      <inkml:brushProperty name="width" value="0.1" units="cm"/>
      <inkml:brushProperty name="height" value="0.1" units="cm"/>
      <inkml:brushProperty name="color" value="#E71224"/>
    </inkml:brush>
  </inkml:definitions>
  <inkml:trace contextRef="#ctx0" brushRef="#br0">129 138 24575,'-7'1'0,"-1"-1"0,1 2 0,0-1 0,0 1 0,0 0 0,1 0 0,-1 1 0,0 0 0,1 0 0,0 1 0,-6 4 0,9-7 0,0 1 0,0 0 0,0 1 0,0-1 0,1 0 0,-1 1 0,1-1 0,0 1 0,0 0 0,0 0 0,0 0 0,0 0 0,0 0 0,1 0 0,0 0 0,-1 1 0,1-1 0,0 0 0,1 1 0,-1-1 0,1 1 0,-1-1 0,1 1 0,1 3 0,0-3 0,0-1 0,1 0 0,0 0 0,-1 0 0,1-1 0,0 1 0,1 0 0,-1-1 0,0 1 0,1-1 0,-1 0 0,1 0 0,0 0 0,0 0 0,0 0 0,0 0 0,0-1 0,0 0 0,0 1 0,1-1 0,-1-1 0,0 1 0,1 0 0,6 0 0,-5 0 0,0 0 0,1-1 0,-1 1 0,1-1 0,-1 0 0,0 0 0,1-1 0,-1 0 0,1 0 0,-1 0 0,0 0 0,0-1 0,0 0 0,0 0 0,8-4 0,-10 2 0,1 0 0,-1 0 0,0 0 0,0 0 0,0 0 0,-1-1 0,1 0 0,-1 1 0,0-1 0,0 0 0,-1 0 0,1 0 0,-1 0 0,0 0 0,-1 0 0,1 0 0,-1-1 0,0 1 0,0 0 0,-1 0 0,1 0 0,-1 0 0,-1 0 0,-1-6 0,1 1 0,-1 0 0,-1 1 0,0-1 0,0 0 0,-1 1 0,0 0 0,-1 0 0,0 1 0,0-1 0,-15-14 0,15 18-195,0 1 0,0-1 0,-1 1 0,1 0 0,-1 0 0,-10-3 0,-7-1-6631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0:59.436"/>
    </inkml:context>
    <inkml:brush xml:id="br0">
      <inkml:brushProperty name="width" value="0.1" units="cm"/>
      <inkml:brushProperty name="height" value="0.1" units="cm"/>
      <inkml:brushProperty name="color" value="#E71224"/>
    </inkml:brush>
  </inkml:definitions>
  <inkml:trace contextRef="#ctx0" brushRef="#br0">1 256 24575,'9'-12'0,"-1"0"0,1-1 0,-2 0 0,0 0 0,0 0 0,5-18 0,0 1 0,7-19 0,9-19 0,-26 67 0,-1 6 0,-4 19 0,-7 29 0,10-52 0,-28 97 0,25-88 0,-1 0 0,0 0 0,-1 0 0,0-1 0,-1 0 0,0 0 0,-9 11 0,15-20 0,-1 1 0,1-1 0,-1 1 0,1 0 0,-1-1 0,1 1 0,0-1 0,-1 1 0,1 0 0,0-1 0,0 1 0,-1 0 0,1-1 0,0 1 0,0 0 0,0-1 0,0 1 0,0 0 0,0-1 0,0 1 0,0 0 0,0 0 0,0-1 0,0 1 0,1 0 0,-1-1 0,0 1 0,0 0 0,1-1 0,-1 1 0,0-1 0,1 1 0,-1 0 0,0-1 0,1 1 0,-1-1 0,1 1 0,-1-1 0,1 1 0,0-1 0,-1 1 0,1-1 0,-1 0 0,1 1 0,0-1 0,-1 0 0,1 0 0,0 1 0,0-1 0,46 17 0,-29-12 0,4 4-1365,-1-2-5461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0.344"/>
    </inkml:context>
    <inkml:brush xml:id="br0">
      <inkml:brushProperty name="width" value="0.1" units="cm"/>
      <inkml:brushProperty name="height" value="0.1" units="cm"/>
      <inkml:brushProperty name="color" value="#E71224"/>
    </inkml:brush>
  </inkml:definitions>
  <inkml:trace contextRef="#ctx0" brushRef="#br0">0 144 24575,'2'-5'0,"-1"0"0,1 0 0,0 1 0,0-1 0,0 1 0,6-9 0,0-1 0,-2 1 0,0 0 0,1 1 0,1 0 0,0 0 0,13-15 0,-21 33 0,0 0 0,0 0 0,0 0 0,-1 0 0,0-1 0,-2 7 0,-1 12 0,-15 56 0,18-74 0,-1 0 0,-1 0 0,1 0 0,-1-1 0,0 1 0,0-1 0,-1 1 0,1-1 0,-10 9 0,16-17 0,1 1 0,-1 0 0,0-1 0,1 1 0,-1 1 0,1-1 0,-1 0 0,6 0 0,23-4-170,0 3-1,0 0 0,1 2 1,-1 2-1,1 1 0,-1 1 1,50 12-1,-42-6-6655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0.848"/>
    </inkml:context>
    <inkml:brush xml:id="br0">
      <inkml:brushProperty name="width" value="0.1" units="cm"/>
      <inkml:brushProperty name="height" value="0.1" units="cm"/>
      <inkml:brushProperty name="color" value="#E71224"/>
    </inkml:brush>
  </inkml:definitions>
  <inkml:trace contextRef="#ctx0" brushRef="#br0">63 19 24575,'-5'1'0,"0"-1"0,0 1 0,0 0 0,0 0 0,1 0 0,-1 1 0,-8 3 0,12-4 0,0-1 0,0 0 0,0 1 0,0-1 0,1 1 0,-1-1 0,0 1 0,0-1 0,0 1 0,1 0 0,-1-1 0,1 1 0,-1 0 0,0-1 0,1 1 0,-1 0 0,1 0 0,-1 0 0,1 0 0,0-1 0,-1 1 0,1 0 0,0 0 0,0 0 0,-1 0 0,1 0 0,0 0 0,0 0 0,0 0 0,0 0 0,0 0 0,0 0 0,1 0 0,-1-1 0,0 1 0,0 0 0,1 0 0,-1 0 0,0 0 0,1 0 0,-1-1 0,1 1 0,-1 0 0,1 0 0,0 0 0,-1-1 0,1 1 0,1 1 0,0 0 5,1 0-1,0 0 1,-1-1-1,1 1 0,0 0 1,0-1-1,0 0 1,0 1-1,0-1 1,1 0-1,-1-1 0,0 1 1,0-1-1,1 1 1,-1-1-1,0 0 1,0 0-1,1 0 0,-1-1 1,0 1-1,1-1 1,-1 0-1,0 0 1,0 0-1,0 0 1,5-3-1,-6 3-38,0 0 0,0 0 1,0 0-1,-1 0 0,1 0 0,0-1 1,-1 1-1,1 0 0,-1-1 0,0 1 1,1-1-1,-1 0 0,0 1 0,0-1 1,0 0-1,0 0 0,0 0 0,0 0 1,-1 1-1,1-1 0,-1 0 0,1 0 1,-1 0-1,0-1 0,1 1 0,-1 0 1,0 0-1,-1 0 0,1 0 0,0 0 1,0 0-1,-1 0 0,1 0 0,-1 0 1,0 0-1,0 0 0,0 1 0,0-1 1,0 0-1,0 0 0,0 1 0,0-1 1,-3-2-1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1.985"/>
    </inkml:context>
    <inkml:brush xml:id="br0">
      <inkml:brushProperty name="width" value="0.1" units="cm"/>
      <inkml:brushProperty name="height" value="0.1" units="cm"/>
      <inkml:brushProperty name="color" value="#E71224"/>
    </inkml:brush>
  </inkml:definitions>
  <inkml:trace contextRef="#ctx0" brushRef="#br0">1 168 24575,'1'-3'0,"0"0"0,0 0 0,1 0 0,-1 0 0,1 1 0,0-1 0,-1 1 0,1-1 0,3-2 0,8-12 0,3-9 0,-12 20 0,1-1 0,-2 1 0,1 0 0,0-1 0,-1 0 0,0 0 0,-1 0 0,0 0 0,0 0 0,0 0 0,0-14 0,-13 43 0,-1 15 0,-2 24-341,4 0 0,2 1-1,1 92 1,7-124-6485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2.750"/>
    </inkml:context>
    <inkml:brush xml:id="br0">
      <inkml:brushProperty name="width" value="0.1" units="cm"/>
      <inkml:brushProperty name="height" value="0.1" units="cm"/>
      <inkml:brushProperty name="color" value="#E71224"/>
    </inkml:brush>
  </inkml:definitions>
  <inkml:trace contextRef="#ctx0" brushRef="#br0">1 438 24575,'2'-8'0,"0"1"0,0-1 0,1 1 0,0 0 0,0 0 0,1 1 0,-1-1 0,2 1 0,-1-1 0,9-8 0,8-14 0,-3-4 0,-1 0 0,-2-1 0,-1-1 0,-2-1 0,-1 1 0,10-62 0,-22 76 0,-9 28 0,-10 32 0,15-10 0,0 0 0,3 0 0,0 47 0,2-41 0,-1-1 0,-7 38 0,1-27-1365,5-26-5461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4.267"/>
    </inkml:context>
    <inkml:brush xml:id="br0">
      <inkml:brushProperty name="width" value="0.1" units="cm"/>
      <inkml:brushProperty name="height" value="0.1" units="cm"/>
      <inkml:brushProperty name="color" value="#E71224"/>
    </inkml:brush>
  </inkml:definitions>
  <inkml:trace contextRef="#ctx0" brushRef="#br0">156 25 24575,'-8'11'0,"0"1"0,1 0 0,0 0 0,1 0 0,1 1 0,0 0 0,0 0 0,-2 16 0,-4 4 0,8-24 0,-1 2 0,1-1 0,0 1 0,0 0 0,-1 15 0,4-24 0,0 0 0,0 0 0,0-1 0,0 1 0,0 0 0,0 0 0,0 0 0,1-1 0,-1 1 0,0 0 0,1 0 0,0-1 0,-1 1 0,1 0 0,0-1 0,0 1 0,0-1 0,0 1 0,0-1 0,0 1 0,1-1 0,-1 0 0,0 1 0,1-1 0,-1 0 0,1 0 0,-1 0 0,1 0 0,0-1 0,-1 1 0,1 0 0,0 0 0,2 0 0,11 1 0,0 0 0,0 0 0,1-2 0,-1 0 0,0 0 0,0-2 0,1 0 0,-1 0 0,0-2 0,-1 0 0,1 0 0,16-9 0,-27 10 0,0 0 0,0 0 0,0 0 0,0-1 0,-1 1 0,0-1 0,0 0 0,0 0 0,0-1 0,0 1 0,-1 0 0,0-1 0,0 0 0,0 1 0,-1-1 0,1 0 0,-1 0 0,0 0 0,0 0 0,-1 0 0,0-6 0,1 6 0,-1 0 0,0-1 0,0 1 0,-1 0 0,1-1 0,-1 1 0,0 0 0,0 0 0,-1-1 0,0 1 0,0 0 0,0 1 0,0-1 0,-1 0 0,0 1 0,0-1 0,0 1 0,-1 0 0,1 0 0,-5-4 0,-13-4-114,-1 1 1,0 0-1,0 2 0,-1 1 0,0 0 1,-1 2-1,0 0 0,0 2 0,0 1 1,0 1-1,-25 1 0,27 1-6712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4.969"/>
    </inkml:context>
    <inkml:brush xml:id="br0">
      <inkml:brushProperty name="width" value="0.1" units="cm"/>
      <inkml:brushProperty name="height" value="0.1" units="cm"/>
      <inkml:brushProperty name="color" value="#E71224"/>
    </inkml:brush>
  </inkml:definitions>
  <inkml:trace contextRef="#ctx0" brushRef="#br0">250 117 24575,'-13'13'0,"2"1"0,0 1 0,0 0 0,2 0 0,0 1 0,1 0 0,0 1 0,1-1 0,1 2 0,1-1 0,0 0 0,1 1 0,1 0 0,1 0 0,0 29 0,2-45 0,0 0 0,0 0 0,1 0 0,-1-1 0,0 1 0,1 0 0,0 0 0,-1 0 0,1-1 0,0 1 0,0 0 0,0-1 0,0 1 0,0-1 0,1 1 0,-1-1 0,0 1 0,1-1 0,-1 0 0,1 0 0,1 1 0,1 0 0,0 0 0,-1 0 0,1-1 0,0 0 0,0 0 0,0 0 0,0 0 0,0-1 0,7 0 0,2 0 0,0-1 0,0 0 0,0-1 0,-1-1 0,18-5 0,-23 6 0,0-1 0,1 0 0,-1 0 0,0-1 0,-1 0 0,1 0 0,0 0 0,-1-1 0,0 0 0,-1 0 0,1-1 0,-1 0 0,0 0 0,0 0 0,0 0 0,-1-1 0,0 1 0,-1-1 0,1-1 0,3-10 0,-3-1 0,0 1 0,-1-1 0,-1 0 0,-1 0 0,0 0 0,-2 0 0,-3-27 0,3 41 0,0-1 0,0 1 0,0-1 0,-1 1 0,0-1 0,0 1 0,0 0 0,0 0 0,-1 0 0,0 0 0,0 0 0,-1 0 0,1 1 0,-1 0 0,-6-5 0,3 3 0,0 0 0,-1 1 0,0 0 0,0 0 0,0 1 0,-1 0 0,0 1 0,-16-5 0,9 5 0,0 0 0,-1 0 0,1 2 0,-1 0 0,1 1 0,-1 0 0,0 2 0,1 0 0,0 1 0,-24 7 0,35-9-72,-1 1 1,1 0-1,0 0 0,0 1 0,0-1 0,0 1 0,1 1 0,-1-1 1,1 0-1,0 1 0,0 0 0,0 0 0,0 0 0,1 1 0,-1-1 1,1 1-1,0 0 0,-3 8 0,0 7-6754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5:41.507"/>
    </inkml:context>
    <inkml:brush xml:id="br0">
      <inkml:brushProperty name="width" value="0.1" units="cm"/>
      <inkml:brushProperty name="height" value="0.1" units="cm"/>
      <inkml:brushProperty name="color" value="#E71224"/>
    </inkml:brush>
  </inkml:definitions>
  <inkml:trace contextRef="#ctx0" brushRef="#br0">335 0 24575,'-13'1'0,"0"0"0,0 1 0,0 1 0,0 0 0,1 0 0,-1 1 0,1 1 0,-20 10 0,3 1 0,1 1 0,-31 26 0,52-38 0,0 1 0,0 0 0,1 1 0,0 0 0,1-1 0,-1 2 0,1-1 0,1 1 0,-1-1 0,1 1 0,1 1 0,-1-1 0,1 0 0,1 1 0,-3 12 0,2 4 0,1 0 0,1 1 0,1-1 0,4 29 0,-2-39 0,1 0 0,0 1 0,1-1 0,0 0 0,1-1 0,1 1 0,0-1 0,1 0 0,1-1 0,0 0 0,19 23 0,-14-21 0,0 0 0,1-2 0,1 1 0,0-2 0,1 0 0,1-1 0,-1-1 0,34 16 0,10-3 0,0-2 0,1-3 0,1-3 0,0-2 0,1-3 0,77 2 0,-5-4 0,281 10 0,-324-20 0,0-3 0,136-25 0,82-44 0,-271 61 0,1-2 0,-2-1 0,0-2 0,-1-1 0,54-39 0,-85 54 0,0 0 0,-1-1 0,0 0 0,0 0 0,-1-1 0,1 0 0,-1 1 0,0-1 0,0 0 0,-1-1 0,0 1 0,0-1 0,-1 1 0,4-13 0,-3-2 0,-1 0 0,0 1 0,-3-37 0,1 40 0,0 1 0,0-1 0,-1 1 0,-1 1 0,-1-1 0,-5-18 0,6 28 0,-1 0 0,1 0 0,-2 0 0,1 0 0,-1 1 0,0 0 0,0 0 0,0 0 0,0 0 0,-1 0 0,0 1 0,0 0 0,-1 0 0,1 0 0,-9-4 0,-23-9 0,-1 2 0,0 1 0,-1 2 0,0 2 0,-48-6 0,28 4 0,-85-13 0,-264-12 0,-153 36 0,262 4 0,4-3-1365,270 0-5461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5.812"/>
    </inkml:context>
    <inkml:brush xml:id="br0">
      <inkml:brushProperty name="width" value="0.1" units="cm"/>
      <inkml:brushProperty name="height" value="0.1" units="cm"/>
      <inkml:brushProperty name="color" value="#E71224"/>
    </inkml:brush>
  </inkml:definitions>
  <inkml:trace contextRef="#ctx0" brushRef="#br0">38 159 24575,'-2'0'0,"1"0"0,-1 1 0,0-1 0,1 1 0,-1-1 0,1 1 0,-1-1 0,1 1 0,-1 0 0,1 0 0,-1 0 0,1 0 0,0 0 0,-1 0 0,1 0 0,0 0 0,0 0 0,0 1 0,0-1 0,0 0 0,0 1 0,0-1 0,1 1 0,-1-1 0,0 1 0,1-1 0,-1 4 0,0-3 0,0 0 0,1 0 0,-1 0 0,1 0 0,0 1 0,0-1 0,0 0 0,0 0 0,0 0 0,0 0 0,1 1 0,-1-1 0,0 0 0,1 0 0,0 0 0,0 0 0,-1 0 0,1 0 0,0 0 0,3 3 0,3 1 0,0 0 0,1-1 0,0 0 0,0 0 0,1-1 0,-1 0 0,1 0 0,0-1 0,0 0 0,0-1 0,18 3 0,-10-2 0,1-1 0,-1-1 0,1-1 0,-1 0 0,27-5 0,-40 5 0,-1-1 0,0 1 0,1-1 0,-1 0 0,0 0 0,1-1 0,-1 1 0,0-1 0,0 0 0,0 1 0,0-1 0,0-1 0,-1 1 0,1 0 0,-1-1 0,1 1 0,-1-1 0,0 1 0,0-1 0,0 0 0,0 0 0,-1 0 0,1-1 0,-1 1 0,0 0 0,1 0 0,-2-1 0,1 1 0,0-1 0,-1 1 0,1 0 0,-1-1 0,0 1 0,0-1 0,-1 1 0,1-1 0,-1-3 0,-1-3 0,0 0 0,-1 1 0,0-1 0,0 0 0,-1 1 0,0 0 0,-1 0 0,0 0 0,0 0 0,-1 1 0,-11-13 0,9 13 17,-1 0 0,0 1 1,0 0-1,-1 1 0,0 0 0,-19-9 0,24 13-95,1 0 0,-1 0 0,0 1-1,0 0 1,1-1 0,-1 2 0,0-1 0,0 0 0,0 1-1,0 0 1,0 0 0,0 1 0,0-1 0,0 1 0,1 0-1,-1 0 1,0 1 0,-6 2 0,-5 7-6748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6.983"/>
    </inkml:context>
    <inkml:brush xml:id="br0">
      <inkml:brushProperty name="width" value="0.1" units="cm"/>
      <inkml:brushProperty name="height" value="0.1" units="cm"/>
      <inkml:brushProperty name="color" value="#E71224"/>
    </inkml:brush>
  </inkml:definitions>
  <inkml:trace contextRef="#ctx0" brushRef="#br0">0 181 24575,'25'0'0,"7"1"0,0-2 0,50-8 0,-72 8 0,0-2 0,-1 1 0,0-1 0,1-1 0,-1 0 0,-1 0 0,1-1 0,-1 0 0,1 0 0,-1-1 0,-1 0 0,13-12 0,25-47 0,-22 30 0,-18 29 0,-4 12 0,-18 83 0,-7 147 0,13-205 0,12-33 0,1 0 0,0 1 0,-1-1 0,1 1 0,0-1 0,0 1 0,0 0 0,0-1 0,0 1 0,0 0 0,0 1 0,0-1 0,0 0 0,1 1 0,-1-1 0,0 1 0,0-1 0,1 1 0,-1 0 0,0 0 0,0 0 0,1 0 0,2 1 0,55 10 0,-58-11 0,73 27-1365,-44-11-5461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08.359"/>
    </inkml:context>
    <inkml:brush xml:id="br0">
      <inkml:brushProperty name="width" value="0.1" units="cm"/>
      <inkml:brushProperty name="height" value="0.1" units="cm"/>
      <inkml:brushProperty name="color" value="#E71224"/>
    </inkml:brush>
  </inkml:definitions>
  <inkml:trace contextRef="#ctx0" brushRef="#br0">0 1 24575,'4'4'0,"5"1"0,1 3 0,-2 5 0,3-1 0,-2 2 0,-1 2 0,1-1 0,-1 4 0,-2 2 0,2 2 0,-1 0 0,3 1 0,0-1 0,-3 0 0,-2 0 0,-1-1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15.967"/>
    </inkml:context>
    <inkml:brush xml:id="br0">
      <inkml:brushProperty name="width" value="0.1" units="cm"/>
      <inkml:brushProperty name="height" value="0.1" units="cm"/>
      <inkml:brushProperty name="color" value="#E71224"/>
    </inkml:brush>
  </inkml:definitions>
  <inkml:trace contextRef="#ctx0" brushRef="#br0">254 0 24575,'0'4'0,"0"5"0,0 12 0,0 10 0,0 19 0,-8 15 0,-5 17 0,-13 19 0,-9 19 0,-2-6 0,1-9 0,-1-10 0,3-21 0,6-24-8191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16.312"/>
    </inkml:context>
    <inkml:brush xml:id="br0">
      <inkml:brushProperty name="width" value="0.1" units="cm"/>
      <inkml:brushProperty name="height" value="0.1" units="cm"/>
      <inkml:brushProperty name="color" value="#E71224"/>
    </inkml:brush>
  </inkml:definitions>
  <inkml:trace contextRef="#ctx0" brushRef="#br0">2 1 24575,'6'0'0,"1"0"0,-1 0 0,1 0 0,0 0 0,-1 1 0,0 0 0,1 1 0,-1-1 0,0 1 0,0 0 0,0 1 0,0 0 0,0 0 0,0 0 0,-1 0 0,1 1 0,-1 0 0,0 0 0,0 1 0,-1-1 0,1 1 0,-1 0 0,0 0 0,0 0 0,-1 1 0,1 0 0,-1-1 0,-1 1 0,4 8 0,4 15 0,-2 1 0,-1 0 0,-1 0 0,4 57 0,-8 127 0,-4-128 0,3-17 0,-3 0 0,-4 0 0,-2 0 0,-22 83 0,29-148 7,1 0-1,-1-1 0,-1 1 1,1-1-1,0 1 0,-1-1 1,0 1-1,0-1 0,0 0 1,0 0-1,0 0 0,-1 0 1,1 0-1,-1 0 1,0-1-1,0 1 0,-5 2 1,4-4-100,0 1 1,0-2-1,0 1 1,0 0-1,0-1 1,0 0-1,0 0 1,0 0-1,0 0 1,0-1-1,0 0 1,0 0-1,0 0 1,0 0-1,-6-3 1,-36-14-6734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16.516"/>
    </inkml:context>
    <inkml:brush xml:id="br0">
      <inkml:brushProperty name="width" value="0.1" units="cm"/>
      <inkml:brushProperty name="height" value="0.1" units="cm"/>
      <inkml:brushProperty name="color" value="#E71224"/>
    </inkml:brush>
  </inkml:definitions>
  <inkml:trace contextRef="#ctx0" brushRef="#br0">0 23 24575,'4'0'0,"12"0"0,15-4 0,10-1 0,5 1 0,2 0 0,9 1 0,5 2 0,0 0 0,-7 0 0,-6 1 0,-6 1 0,-8-1 0,-6 0 0,-7 0-8191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17.564"/>
    </inkml:context>
    <inkml:brush xml:id="br0">
      <inkml:brushProperty name="width" value="0.1" units="cm"/>
      <inkml:brushProperty name="height" value="0.1" units="cm"/>
      <inkml:brushProperty name="color" value="#E71224"/>
    </inkml:brush>
  </inkml:definitions>
  <inkml:trace contextRef="#ctx0" brushRef="#br0">0 31 24575,'0'563'0,"0"-618"0,8-183 0,-5 214 0,1 0 0,1-1 0,1 2 0,1-1 0,1 1 0,1 0 0,19-34 0,-23 49 0,0 1 0,1-1 0,0 2 0,0-1 0,1 1 0,0 0 0,0 0 0,12-8 0,-17 13 0,-1 0 0,1 0 0,-1 0 0,1 0 0,-1 1 0,1-1 0,0 0 0,0 1 0,-1-1 0,1 1 0,0-1 0,0 1 0,0 0 0,-1 0 0,1 0 0,0 0 0,0 0 0,0 0 0,0 0 0,-1 1 0,1-1 0,0 1 0,0-1 0,-1 1 0,1 0 0,0-1 0,-1 1 0,1 0 0,-1 0 0,1 0 0,-1 1 0,1-1 0,-1 0 0,0 0 0,1 1 0,-1-1 0,0 1 0,0-1 0,0 1 0,0-1 0,-1 1 0,1 0 0,0-1 0,-1 1 0,1 0 0,-1 0 0,1 0 0,-1 2 0,3 6 0,-1 0 0,-1 0 0,0 0 0,0 0 0,-1 1 0,0-1 0,-1 0 0,0 0 0,0 0 0,-1 0 0,-1 0 0,0 0 0,0-1 0,-1 1 0,-6 13 0,8-20 0,1 0 0,0 0 0,0 0 0,0 0 0,0 1 0,0-1 0,1 0 0,0 1 0,-1-1 0,1 1 0,0-1 0,1 0 0,-1 1 0,1-1 0,-1 0 0,1 1 0,0-1 0,0 0 0,1 0 0,2 6 0,4 4 0,0 0 0,1-1 0,17 18 0,10 15 0,-13-9 0,-1 1 0,-3 1 0,19 49 0,-36-85 0,-1 1 0,0 0 0,0 0 0,-1 0 0,1 0 0,0 0 0,-1 0 0,0 0 0,0 0 0,0 0 0,0 0 0,0 0 0,-1 0 0,1 0 0,-1 0 0,0 0 0,0 0 0,0 0 0,0 0 0,-3 4 0,2-5 0,-1 1 0,1 0 0,-1-1 0,0 0 0,0 1 0,0-1 0,0 0 0,0-1 0,-1 1 0,1-1 0,-1 1 0,1-1 0,-1 0 0,1 0 0,-1 0 0,-5 0 0,-19 3 0,1-1 0,-1-2 0,0 0 0,0-2 0,0-1 0,-37-7 0,62 8-68,-1-1 0,1 1-1,-1 0 1,1-1 0,0 0 0,0 0-1,0 0 1,0 0 0,0-1 0,0 1-1,0-1 1,1 1 0,0-1 0,-1 0-1,1 0 1,0 0 0,0 0-1,1-1 1,-4-5 0,-4-18-6758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18.141"/>
    </inkml:context>
    <inkml:brush xml:id="br0">
      <inkml:brushProperty name="width" value="0.1" units="cm"/>
      <inkml:brushProperty name="height" value="0.1" units="cm"/>
      <inkml:brushProperty name="color" value="#E71224"/>
    </inkml:brush>
  </inkml:definitions>
  <inkml:trace contextRef="#ctx0" brushRef="#br0">1 0 24575,'11'0'0,"11"0"0,10 0 0,10 0 0,13 0 0,24 0 0,17 0 0,37 0 0,38 8 0,15 6 0,-4 4 0,-8 7 0,-21 3 0,-34 0 0,-32-4 0,-32-3 0,-25-5-8191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18.639"/>
    </inkml:context>
    <inkml:brush xml:id="br0">
      <inkml:brushProperty name="width" value="0.1" units="cm"/>
      <inkml:brushProperty name="height" value="0.1" units="cm"/>
      <inkml:brushProperty name="color" value="#E71224"/>
    </inkml:brush>
  </inkml:definitions>
  <inkml:trace contextRef="#ctx0" brushRef="#br0">0 70 24575,'772'-27'9,"-326"6"-132,1044 0-1701,-1364 21-4429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19.702"/>
    </inkml:context>
    <inkml:brush xml:id="br0">
      <inkml:brushProperty name="width" value="0.1" units="cm"/>
      <inkml:brushProperty name="height" value="0.1" units="cm"/>
      <inkml:brushProperty name="color" value="#E71224"/>
    </inkml:brush>
  </inkml:definitions>
  <inkml:trace contextRef="#ctx0" brushRef="#br0">0 0 24575,'2'1'0,"-1"0"0,0 0 0,0 0 0,0 0 0,1 0 0,-1 0 0,0 0 0,0 1 0,0-1 0,-1 0 0,1 0 0,0 1 0,0-1 0,-1 1 0,1-1 0,-1 1 0,1-1 0,-1 1 0,0-1 0,1 1 0,-1-1 0,0 1 0,0 0 0,0-1 0,-1 3 0,2 3 0,146 1336 0,-123-678 0,22 458 0,-42-1062 0,1 6 0,-5 99 0,-3-148 0,0 1 0,-12 34 0,-5 27 0,11 15-1365,4-72-5461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0:15.473"/>
    </inkml:context>
    <inkml:brush xml:id="br0">
      <inkml:brushProperty name="width" value="0.1" units="cm"/>
      <inkml:brushProperty name="height" value="0.1" units="cm"/>
      <inkml:brushProperty name="color" value="#E71224"/>
    </inkml:brush>
  </inkml:definitions>
  <inkml:trace contextRef="#ctx0" brushRef="#br0">8848 732 24575,'-18'-16'0,"-1"0"0,-1 1 0,0 1 0,-43-22 0,-94-34 0,153 68 0,-73-24 0,-2 3 0,-126-20 0,105 24 0,-2213-359 0,949 305 0,1275 73 0,-469 18 0,480-9 0,0 3 0,1 3 0,0 3 0,1 4 0,-78 34 0,11 14 0,-198 131 0,49-25 0,46-43 0,-326 186 0,28 48 0,57 48 0,413-342 0,3 3 0,4 4 0,3 2 0,-62 105 0,98-134 0,1 1 0,4 2 0,1 0 0,3 2 0,3 0 0,-17 109 0,17-18 0,6 234 0,11-285 0,5 0 0,4-1 0,41 173 0,-35-214 0,2-1 0,2-2 0,2 0 0,3-1 0,2-1 0,2-1 0,69 87 0,-6-34 0,4-4 0,151 121 0,237 144 0,-470-354 0,24 18 0,153 111 0,293 160 0,-428-273 0,1-2 0,2-3 0,0-2 0,1-3 0,70 10 0,314 18 0,-400-41 0,477 29 0,630 51 0,-438-30-252,782-44-1,-751-66 127,-554 28 138,352-100 1,-218 17 146,-159 51 65,319-72-1,-238 98-223,377-5 0,-426 33 0,-1-8 0,335-70 0,-439 59 0,-2-3 0,-1-5 0,-1-3 0,-3-4 0,156-101 0,354-317 0,-308 201 0,-245 215 0,-2-2 0,-2-2 0,-2-1 0,42-73 0,-62 89 0,0-2 0,-2 1 0,-2-2 0,-1 0 0,-1 0 0,-2-1 0,-2 0 0,-1 0 0,-2-1 0,-3-67 0,-4 59 0,-2 0 0,-2 0 0,-2 1 0,-2 0 0,-2 0 0,-2 2 0,-2 0 0,-29-51 0,-7 2 0,-4 4 0,-101-119 0,-161-142 0,261 286 0,-90-91 0,-7 7 0,-346-251 0,-12 83 0,409 260 0,-4 5 0,-1 4 0,-128-34 0,12 36 0,50 12 0,-653-145 0,700 150 41,-74-18-1447,179 37-5420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1.106"/>
    </inkml:context>
    <inkml:brush xml:id="br0">
      <inkml:brushProperty name="width" value="0.1" units="cm"/>
      <inkml:brushProperty name="height" value="0.1" units="cm"/>
      <inkml:brushProperty name="color" value="#E71224"/>
    </inkml:brush>
  </inkml:definitions>
  <inkml:trace contextRef="#ctx0" brushRef="#br0">0 34 24575,'5'-3'0,"1"0"0,0 1 0,-1 0 0,1 0 0,0 0 0,0 0 0,0 1 0,0 0 0,0 0 0,0 1 0,1-1 0,9 2 0,10-2 0,171-13 0,276 16 0,-448-1 0,484 37 0,-3 33 0,-10 47 0,-188-42 0,-77-21 0,-2 10 0,221 96 0,-423-149 0,-1 0 0,0 2 0,42 29 0,-57-34 0,0 1 0,-1-1 0,0 2 0,0-1 0,-1 1 0,0 1 0,-1 0 0,-1 0 0,11 23 0,9 29 0,38 131 0,-56-156 0,-1 0 0,-3 0 0,-1 1 0,-2 0 0,-3 43 0,-9 18 0,-4 0 0,-4 0 0,-33 100 0,3-52 0,-87 187 0,89-239 0,-4-3 0,-5-2 0,-70 92 0,74-120 0,-2-3 0,-2-1 0,-3-4 0,-110 83 0,107-98 0,-2-2 0,-1-4 0,-132 52 0,-224 50 0,223-78 0,60-18 0,-3-7 0,-1-5 0,-1-7 0,0-6 0,-273-5 0,364-13 0,1-3 0,-1-3 0,-52-14 0,71 14 0,1-2 0,0-1 0,1-2 0,1-1 0,-52-33 0,66 35-1365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1.825"/>
    </inkml:context>
    <inkml:brush xml:id="br0">
      <inkml:brushProperty name="width" value="0.1" units="cm"/>
      <inkml:brushProperty name="height" value="0.1" units="cm"/>
      <inkml:brushProperty name="color" value="#E71224"/>
    </inkml:brush>
  </inkml:definitions>
  <inkml:trace contextRef="#ctx0" brushRef="#br0">0 46 24575,'12'0'0,"14"0"0,18-4 0,21-1 0,10 0 0,22 1 0,37-3 0,36 1 0,27 0 0,25 2 0,20 1 0,13 2 0,10 0 0,-12 1 0,-21 0 0,-48 0 0,-50 1 0,-48-1-8191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2.890"/>
    </inkml:context>
    <inkml:brush xml:id="br0">
      <inkml:brushProperty name="width" value="0.1" units="cm"/>
      <inkml:brushProperty name="height" value="0.1" units="cm"/>
      <inkml:brushProperty name="color" value="#E71224"/>
    </inkml:brush>
  </inkml:definitions>
  <inkml:trace contextRef="#ctx0" brushRef="#br0">315 20 24575,'-105'-10'0,"87"6"0,1 2 0,-1 0 0,0 1 0,0 1 0,0 0 0,-34 6 0,49-5 0,1-1 0,-1 1 0,1 0 0,-1-1 0,1 1 0,0 0 0,-1 1 0,1-1 0,0 0 0,0 1 0,0-1 0,0 1 0,0 0 0,0-1 0,0 1 0,1 0 0,-1 0 0,1 0 0,-1 0 0,1 1 0,0-1 0,0 0 0,0 1 0,0-1 0,0 0 0,0 1 0,1-1 0,-1 1 0,1-1 0,0 1 0,-1-1 0,1 1 0,0 0 0,1-1 0,-1 1 0,1 2 0,2 10 0,1 0 0,0-1 0,2 1 0,12 25 0,-10-22 0,90 185 0,-48-104 0,-4 1 0,40 128 0,-75-183-1365,-5-11-5461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3.106"/>
    </inkml:context>
    <inkml:brush xml:id="br0">
      <inkml:brushProperty name="width" value="0.1" units="cm"/>
      <inkml:brushProperty name="height" value="0.1" units="cm"/>
      <inkml:brushProperty name="color" value="#E71224"/>
    </inkml:brush>
  </inkml:definitions>
  <inkml:trace contextRef="#ctx0" brushRef="#br0">1 24 24575,'3'0'0,"6"0"0,8-4 0,13-1 0,13 0 0,25 2 0,34 0 0,42 1 0,26 1 0,-4 1 0,-20 0 0,-34 0-8191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3.779"/>
    </inkml:context>
    <inkml:brush xml:id="br0">
      <inkml:brushProperty name="width" value="0.1" units="cm"/>
      <inkml:brushProperty name="height" value="0.1" units="cm"/>
      <inkml:brushProperty name="color" value="#E71224"/>
    </inkml:brush>
  </inkml:definitions>
  <inkml:trace contextRef="#ctx0" brushRef="#br0">0 0 24575,'4'0'0,"8"0"0,11 0 0,11 0 0,1 0-8191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4.044"/>
    </inkml:context>
    <inkml:brush xml:id="br0">
      <inkml:brushProperty name="width" value="0.1" units="cm"/>
      <inkml:brushProperty name="height" value="0.1" units="cm"/>
      <inkml:brushProperty name="color" value="#E71224"/>
    </inkml:brush>
  </inkml:definitions>
  <inkml:trace contextRef="#ctx0" brushRef="#br0">1 23 24575,'7'0'0,"15"0"0,10 0 0,8 0 0,4 0 0,6-4 0,2-5 0,-8-1-8191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4.389"/>
    </inkml:context>
    <inkml:brush xml:id="br0">
      <inkml:brushProperty name="width" value="0.1" units="cm"/>
      <inkml:brushProperty name="height" value="0.1" units="cm"/>
      <inkml:brushProperty name="color" value="#E71224"/>
    </inkml:brush>
  </inkml:definitions>
  <inkml:trace contextRef="#ctx0" brushRef="#br0">1 1 24575,'4'0'0,"5"8"0,0 5 0,0 21 0,1 26 0,0 22 0,-3 8 0,-2 11 0,-2 8 0,-2 7 0,0-8 0,-1-15 0,-4-20 0,-2-33 0,1-31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4.733"/>
    </inkml:context>
    <inkml:brush xml:id="br0">
      <inkml:brushProperty name="width" value="0.1" units="cm"/>
      <inkml:brushProperty name="height" value="0.1" units="cm"/>
      <inkml:brushProperty name="color" value="#E71224"/>
    </inkml:brush>
  </inkml:definitions>
  <inkml:trace contextRef="#ctx0" brushRef="#br0">1 23 24575,'2'-2'0,"1"0"0,0 0 0,0-1 0,0 1 0,0 1 0,0-1 0,0 0 0,0 1 0,1 0 0,-1 0 0,1 0 0,-1 0 0,1 0 0,-1 1 0,1-1 0,-1 1 0,1 0 0,-1 0 0,1 1 0,-1-1 0,1 1 0,-1-1 0,1 1 0,-1 0 0,1 0 0,-1 1 0,5 2 0,-1-1 0,-1 1 0,1 0 0,0 0 0,-1 1 0,0 0 0,0 0 0,-1 1 0,1-1 0,-1 1 0,-1 0 0,8 11 0,12 32 0,22 61 0,2 5 0,-42-102 0,0 0 0,0 0 0,-1 0 0,-1 1 0,-1 0 0,0 0 0,2 22 0,-5-34 4,0-1-1,0 1 0,-1 0 0,1 0 1,-1 0-1,1 0 0,-1 0 0,0-1 1,0 1-1,1 0 0,-2-1 0,1 1 1,0 0-1,0-1 0,0 1 0,-1-1 1,1 0-1,0 1 0,-1-1 0,0 0 1,1 0-1,-1 0 0,1 0 0,-1 0 1,0-1-1,0 1 0,0 0 0,-2 0 1,-6 1-296,0 1 1,0-2-1,-20 2 1,26-3-3,-43 2-6532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4.954"/>
    </inkml:context>
    <inkml:brush xml:id="br0">
      <inkml:brushProperty name="width" value="0.1" units="cm"/>
      <inkml:brushProperty name="height" value="0.1" units="cm"/>
      <inkml:brushProperty name="color" value="#E71224"/>
    </inkml:brush>
  </inkml:definitions>
  <inkml:trace contextRef="#ctx0" brushRef="#br0">0 32 24575,'8'-3'0,"9"-2"0,6 0 0,7 1 0,21 2 0,8 0 0,3 1 0,1-3 0,-9-1-8191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5.234"/>
    </inkml:context>
    <inkml:brush xml:id="br0">
      <inkml:brushProperty name="width" value="0.1" units="cm"/>
      <inkml:brushProperty name="height" value="0.1" units="cm"/>
      <inkml:brushProperty name="color" value="#E71224"/>
    </inkml:brush>
  </inkml:definitions>
  <inkml:trace contextRef="#ctx0" brushRef="#br0">0 0 24575,'4'0'0,"1"4"0,4 1 0,0 4 0,2-1 0,-1 4 0,-1 2 0,1-1 0,-2 2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26.050"/>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0:21.999"/>
    </inkml:context>
    <inkml:brush xml:id="br0">
      <inkml:brushProperty name="width" value="0.1" units="cm"/>
      <inkml:brushProperty name="height" value="0.1" units="cm"/>
      <inkml:brushProperty name="color" value="#E71224"/>
    </inkml:brush>
  </inkml:definitions>
  <inkml:trace contextRef="#ctx0" brushRef="#br0">0 1 24575,'4'0'0,"9"0"0,13 0 0,13 0 0,27 0 0,36 4 0,15 1 0,37 7 0,30 2 0,24 2 0,8 2 0,-7-2 0,-13 0 0,-9-2 0,-26-5 0,-33-2 0,-33-4 0,-34-1-8191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5.608"/>
    </inkml:context>
    <inkml:brush xml:id="br0">
      <inkml:brushProperty name="width" value="0.1" units="cm"/>
      <inkml:brushProperty name="height" value="0.1" units="cm"/>
      <inkml:brushProperty name="color" value="#E71224"/>
    </inkml:brush>
  </inkml:definitions>
  <inkml:trace contextRef="#ctx0" brushRef="#br0">1 1 24575,'4'0'0,"8"3"0,3 10 0,10 9 0,0 5 0,4 6 0,0 4 0,8 15 0,0 6 0,-3 0 0,-2 3 0,-7-7 0,-8-11-8191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26.233"/>
    </inkml:context>
    <inkml:brush xml:id="br0">
      <inkml:brushProperty name="width" value="0.1" units="cm"/>
      <inkml:brushProperty name="height" value="0.1" units="cm"/>
      <inkml:brushProperty name="color" value="#E71224"/>
    </inkml:brush>
  </inkml:definitions>
  <inkml:trace contextRef="#ctx0" brushRef="#br0">0 1 24575,'11'0'0,"7"-1"0,-1 2 0,1-1 0,-1 2 0,0 0 0,22 6 0,-34-6 0,0 0 0,0 0 0,-1 1 0,1-1 0,0 1 0,-1 0 0,1 0 0,-1 1 0,0-1 0,0 1 0,-1 0 0,1 0 0,-1 0 0,0 1 0,0-1 0,0 1 0,0-1 0,-1 1 0,0 0 0,0 0 0,2 8 0,0 1 0,-3-9 0,1 0 0,-1 1 0,1-1 0,0 0 0,1 0 0,4 8 0,-5-11 0,1 0 0,-1 0 0,0 0 0,0 0 0,1 0 0,-1-1 0,1 1 0,-1-1 0,1 0 0,0 0 0,0 0 0,-1 0 0,1 0 0,0-1 0,0 1 0,3 0 0,14 2 0,1 1 0,-1 1 0,-1 2 0,36 15 0,-47-19 0,0 1 0,0 0 0,-1 1 0,1 0 0,-1 0 0,0 1 0,-1 0 0,1 0 0,-1 0 0,-1 1 0,1 0 0,-1 0 0,0 0 0,4 9 0,-7-12 5,0 0-1,0 0 1,-1 0-1,0 1 0,0-1 1,0 0-1,0 1 1,0-1-1,-1 0 1,0 1-1,0-1 0,0 1 1,-1-1-1,1 0 1,-1 1-1,0-1 1,0 0-1,0 0 1,-1 1-1,0-1 0,0 0 1,0 0-1,0-1 1,0 1-1,-1 0 1,-3 3-1,0-2-110,0 1 0,0-1 0,-1-1 0,0 0 0,0 1 0,0-2-1,-1 1 1,1-1 0,-1-1 0,1 1 0,-1-1 0,0 0 0,-11 0 0,-7 1-6720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40.400"/>
    </inkml:context>
    <inkml:brush xml:id="br0">
      <inkml:brushProperty name="width" value="0.1" units="cm"/>
      <inkml:brushProperty name="height" value="0.1" units="cm"/>
      <inkml:brushProperty name="color" value="#33CCFF"/>
    </inkml:brush>
  </inkml:definitions>
  <inkml:trace contextRef="#ctx0" brushRef="#br0">61 1 24575,'-3'398'0,"10"519"0,6-762 0,42 196 0,-45-294 0,13 98 0,5 208 0,-26 159 0,-5-246 0,-8 24 0,0 19 0,23-55 0,-1 31 0,-11-271 0,-1 8 0,1 1 0,1-1 0,2 1 0,2-1 0,8 32 0,70 230 0,-82-288 0,0-1 0,1 0 0,0 1 0,-1-1 0,2 0 0,-1 0 0,1 0 0,0 0 0,0-1 0,0 1 0,0-1 0,1 0 0,0 1 0,0-2 0,5 5 0,-2-4 0,-1-1 0,0 0 0,1-1 0,-1 0 0,1 0 0,0 0 0,0-1 0,0 1 0,0-2 0,-1 1 0,1-1 0,10-1 0,253-23 0,57-1 0,1278 27 0,-1004 43 0,-17 1 0,-72-23 0,-396-9 0,152 12 0,-241-25 0,5 2 0,-1-3 0,1 0 0,40-7 0,-65 6 0,-1 0 0,1 0 0,0-1 0,-1 0 0,1 0 0,-1 0 0,0-1 0,0 0 0,0-1 0,0 1 0,0-1 0,-1 0 0,1 0 0,-1-1 0,0 0 0,-1 0 0,1 0 0,-1 0 0,0-1 0,0 1 0,3-9 0,2-6 0,1 0 0,-2-1 0,0 1 0,-2-1 0,7-33 0,8-119 0,-7-2 0,-15-306 0,-11-135 0,20 445 0,48-270 0,-35 302 0,-6-1 0,-5-227 0,12-29 0,0 5 0,-41 30 0,14 174 0,-1-7 0,4 173 0,-2 1 0,0 0 0,-1-1 0,-1 1 0,-1 1 0,-1-1 0,-11-21 0,10 28 0,-1 0 0,0 0 0,-1 1 0,0 0 0,0 1 0,-2 0 0,1 1 0,-1 0 0,-1 1 0,1 0 0,-26-10 0,-9-2 0,0 2 0,-67-16 0,-20 2 0,-1 7 0,-142-10 0,-284 5 0,171 14 0,-163-25 0,-184-11 0,0 43 0,335 31 0,-230 3 0,597-22-65,0 2-1,0 1 1,-35 9-1,31-5-1037,14-4-5723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51.237"/>
    </inkml:context>
    <inkml:brush xml:id="br0">
      <inkml:brushProperty name="width" value="0.1" units="cm"/>
      <inkml:brushProperty name="height" value="0.1" units="cm"/>
      <inkml:brushProperty name="color" value="#33CCFF"/>
    </inkml:brush>
  </inkml:definitions>
  <inkml:trace contextRef="#ctx0" brushRef="#br0">3356 70 24575,'0'-3'0,"0"1"0,-1-1 0,1 0 0,-1 1 0,1-1 0,-1 1 0,0-1 0,0 1 0,0-1 0,0 1 0,0 0 0,-1-1 0,1 1 0,-1 0 0,1 0 0,-1 0 0,0 0 0,0 0 0,0 0 0,0 1 0,0-1 0,0 1 0,-1-1 0,1 1 0,0 0 0,-1 0 0,1 0 0,-1 0 0,1 0 0,-4 0 0,-9-2 0,0 0 0,0 1 0,0 1 0,-18 1 0,17 0 0,-119 4 0,-249 41 0,167-15 0,-281 19 0,-306 45 0,781-90 0,-1 2 0,1 0 0,0 1 0,0 1 0,1 1 0,0 1 0,1 1 0,0 1 0,1 0 0,-22 19 0,-193 145 0,-40 34 0,250-190 0,-14 11 0,2 2 0,-40 46 0,66-66 0,1 0 0,0 1 0,1 0 0,1 0 0,0 1 0,1 0 0,1 1 0,0-1 0,1 1 0,-5 27 0,-42 203 0,-11 72 0,63-311 0,0-1 0,0 0 0,1 0 0,0 1 0,0-1 0,0 0 0,1 0 0,0 0 0,0 0 0,1 0 0,-1-1 0,1 1 0,0-1 0,1 0 0,-1 1 0,1-1 0,8 7 0,8 8 0,1-1 0,41 27 0,-33-24 0,55 37 0,3-4 0,2-4 0,2-3 0,2-5 0,2-3 0,1-5 0,2-4 0,2-4 0,0-5 0,125 11 0,-84-21 0,1-6 0,0-6 0,0-7 0,0-6 0,-2-6 0,256-69 0,433-206 0,-573 195 0,-177 69 0,-4 4 0,-1-4 0,91-52 0,-154 76 0,0-2 0,-1 0 0,0 0 0,-1 0 0,1-1 0,-2-1 0,1 1 0,-1-2 0,-1 1 0,0-1 0,0 0 0,-1 0 0,4-13 0,-1 0 0,-2-1 0,-1 1 0,-1-1 0,-1 0 0,2-40 0,4-39 0,-5 65 0,-2-1 0,-1 1 0,-4-50 0,1 84-170,1 0-1,-1 1 0,0-1 1,-1 0-1,1 0 0,-1 0 1,-3-5-1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1:53.785"/>
    </inkml:context>
    <inkml:brush xml:id="br0">
      <inkml:brushProperty name="width" value="0.1" units="cm"/>
      <inkml:brushProperty name="height" value="0.1" units="cm"/>
      <inkml:brushProperty name="color" value="#33CCFF"/>
    </inkml:brush>
  </inkml:definitions>
  <inkml:trace contextRef="#ctx0" brushRef="#br0">859 793 24575,'-2'13'0,"-1"0"0,0 0 0,0 0 0,-2-1 0,0 1 0,0-1 0,-12 20 0,4-8 0,-4 11 0,-2-2 0,-2-1 0,-1 0 0,-25 28 0,29-40 0,-1-1 0,0 0 0,-1-2 0,-1 0 0,-1-1 0,-35 19 0,44-29 0,1 0 0,-1-1 0,0 0 0,0-1 0,0-1 0,-1 0 0,1-1 0,-1 0 0,0-1 0,0-1 0,-24-2 0,29 1 0,1-1 0,-1 0 0,0 0 0,1-1 0,0 0 0,0 0 0,0-1 0,0 0 0,0-1 0,1 1 0,0-1 0,0-1 0,0 0 0,0 0 0,1 0 0,0 0 0,1-1 0,-1 0 0,-4-9 0,-6-14 0,2 0 0,0-1 0,3 0 0,0-1 0,2 0 0,2-1 0,-4-34 0,3-10 0,3-149 0,8 188 0,0 0 0,3 1 0,1-1 0,2 1 0,24-63 0,-11 48 0,2 1 0,3 1 0,39-56 0,-63 102 0,23-41 0,-26 44 0,0 1 0,1-1 0,-1 1 0,0-1 0,1 0 0,-1 1 0,0-1 0,0 1 0,0-1 0,0 0 0,0 1 0,0-1 0,1 0 0,-1 1 0,-1-1 0,1 0 0,0 1 0,0-1 0,0 0 0,0 1 0,0-1 0,-1 0 0,1 1 0,0-1 0,0 1 0,-1-1 0,1 0 0,0 1 0,-1-1 0,1 1 0,-1-1 0,1 1 0,-1-1 0,1 1 0,-1 0 0,1-1 0,-1 1 0,1 0 0,-1-1 0,0 1 0,1 0 0,-1-1 0,0 1 0,1 0 0,-1 0 0,1 0 0,-1 0 0,0 0 0,1 0 0,-1 0 0,0 0 0,1 0 0,-1 0 0,0 0 0,1 0 0,-1 0 0,0 0 0,1 1 0,-1-1 0,0 0 0,1 1 0,-1-1 0,0 1 0,-13 3 0,1 0 0,-1 1 0,1 1 0,0 0 0,1 1 0,-1 0 0,1 1 0,1 0 0,-1 1 0,-14 15 0,11-10 0,1 1 0,1 1 0,0 0 0,1 0 0,1 1 0,-18 35 0,28-46 0,-1-1 0,1 1 0,0 0 0,0 0 0,1 0 0,-1-1 0,1 1 0,1 0 0,-1 0 0,1 0 0,0 0 0,0-1 0,1 1 0,0 0 0,0-1 0,0 1 0,0-1 0,1 0 0,5 9 0,9 10 0,0 0 0,35 37 0,-28-34 0,143 162 0,51 61 0,-131-141-455,-5 3 0,67 123 0,-139-216-6371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02.391"/>
    </inkml:context>
    <inkml:brush xml:id="br0">
      <inkml:brushProperty name="width" value="0.1" units="cm"/>
      <inkml:brushProperty name="height" value="0.1" units="cm"/>
      <inkml:brushProperty name="color" value="#33CCFF"/>
    </inkml:brush>
  </inkml:definitions>
  <inkml:trace contextRef="#ctx0" brushRef="#br0">7 993 24575,'-6'1'0,"7"1"0,16-5 0,23-18 0,-1-2 0,-1-1 0,-1-2 0,63-59 0,-98 83 0,63-58 0,-3-1 0,-2-4 0,63-90 0,-84 100 0,-3-2 0,-2-2 0,-2-1 0,40-113 0,-59 124 0,-12 32 0,-8 23 0,-16 40 0,2 1 0,-27 91 0,-12 108 0,40-150 0,-5 0 0,-41 104 0,56-175 0,-17 37 0,25-59 0,0 1 0,0-1 0,0 1 0,0-1 0,-1 0 0,1 0 0,-1 0 0,0 0 0,0-1 0,0 1 0,0-1 0,-7 4 0,10-6 0,-1 1 0,0-1 0,0 0 0,1 1 0,-1-1 0,0 0 0,0 0 0,1 0 0,-1 0 0,0 0 0,0 0 0,0 0 0,1 0 0,-1 0 0,0 0 0,0 0 0,1-1 0,-1 1 0,0 0 0,0 0 0,1-1 0,-1 1 0,0 0 0,1-1 0,-1 1 0,0-1 0,1 1 0,-1-1 0,1 1 0,-1-1 0,1 0 0,-1 1 0,1-1 0,-1 0 0,1 1 0,0-1 0,-1 0 0,1 1 0,0-1 0,-1 0 0,1-1 0,0 1 0,-1 0 0,1-1 0,0 1 0,0-1 0,0 1 0,0 0 0,0-1 0,0 1 0,1 0 0,-1-1 0,0 1 0,1 0 0,-1-1 0,0 1 0,1 0 0,0 0 0,-1 0 0,1-1 0,0 1 0,0 0 0,-1 0 0,1 0 0,0 0 0,0 0 0,0 0 0,2 0 0,10-5 0,0 1 0,0 0 0,1 1 0,-1 1 0,1 0 0,0 1 0,0 0 0,0 1 0,24 2 0,-17-2 0,70 4 0,0 3 0,-1 5 0,112 27 0,-196-36 15,1-1 0,0 1 0,-1-1 0,1-1 0,0 0 0,-1 0 0,14-1 0,-18 0-63,0 0 0,-1 1 0,1-1 0,0 0 0,-1 0 1,1 0-1,-1 0 0,0 0 0,1-1 0,-1 1 0,0 0 0,0-1 0,0 1 0,0-1 0,0 1 1,0-1-1,0 1 0,0-1 0,0 0 0,-1 1 0,1-1 0,-1 0 0,1 1 0,-1-1 0,0 0 0,0 0 1,0 0-1,0 1 0,0-1 0,-1-4 0,0-27-6778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02.986"/>
    </inkml:context>
    <inkml:brush xml:id="br0">
      <inkml:brushProperty name="width" value="0.1" units="cm"/>
      <inkml:brushProperty name="height" value="0.1" units="cm"/>
      <inkml:brushProperty name="color" value="#33CCFF"/>
    </inkml:brush>
  </inkml:definitions>
  <inkml:trace contextRef="#ctx0" brushRef="#br0">1178 113 24575,'-4'-8'0,"-1"1"0,0 0 0,-1 0 0,0 1 0,0 0 0,0 0 0,-1 0 0,0 0 0,0 1 0,0 1 0,-1-1 0,0 1 0,0 0 0,0 1 0,0 0 0,0 0 0,-17-3 0,-4 0 0,0 1 0,-1 2 0,-57 0 0,50 6 0,-1 1 0,1 1 0,0 3 0,1 0 0,0 3 0,0 1 0,-61 30 0,44-15 0,2 3 0,0 2 0,2 2 0,-54 49 0,85-68 0,1 1 0,1 1 0,0 1 0,1 0 0,1 1 0,1 0 0,0 1 0,1 1 0,2 0 0,0 1 0,1-1 0,1 2 0,2-1 0,-6 28 0,7-25 0,1 0 0,2 0 0,0 0 0,1 0 0,2 1 0,0-1 0,2 0 0,1 0 0,1 0 0,1-1 0,1 0 0,1 0 0,1 0 0,1-1 0,21 34 0,-10-25 0,3 0 0,0-2 0,2-1 0,1-1 0,2-2 0,48 36 0,-7-13 0,143 72 0,-125-79 0,3-3 0,1-5 0,2-3 0,1-5 0,143 21 0,-157-38 0,1-3 0,0-4 0,0-3 0,0-4 0,0-4 0,-1-3 0,-1-3 0,144-49 0,-150 39 0,-3-3 0,0-4 0,-2-2 0,69-47 0,-104 59 0,0-2 0,-2-1 0,0-2 0,-2-1 0,-2-2 0,0 0 0,-2-2 0,-1-1 0,28-49 0,-46 69 0,-1 0 0,0-1 0,0 1 0,-2-1 0,0 0 0,0 0 0,-1-1 0,-1 1 0,0-1 0,-1 1 0,-1-1 0,0 0 0,-1 1 0,0-1 0,-2 1 0,1-1 0,-2 1 0,0 0 0,0 0 0,-2 0 0,0 1 0,0 0 0,-1 0 0,-14-19 0,2 7 0,-1 0 0,-1 2 0,-1 0 0,-2 1 0,0 2 0,-1 0 0,-43-25 0,10 12 0,-1 2 0,-102-36 0,61 34-227,-2 5-1,-1 4 1,-1 4-1,0 5 1,-153-2-1,175 16-6598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13.661"/>
    </inkml:context>
    <inkml:brush xml:id="br0">
      <inkml:brushProperty name="width" value="0.1" units="cm"/>
      <inkml:brushProperty name="height" value="0.1" units="cm"/>
      <inkml:brushProperty name="color" value="#33CCFF"/>
    </inkml:brush>
  </inkml:definitions>
  <inkml:trace contextRef="#ctx0" brushRef="#br0">91 243 24575,'2'-14'0,"0"0"0,1 1 0,0-1 0,1 1 0,0 0 0,1 0 0,1 0 0,0 0 0,1 1 0,0 0 0,1 1 0,0-1 0,1 1 0,0 1 0,1 0 0,0 0 0,15-11 0,-24 20 0,0 0 0,1 0 0,-1-1 0,1 1 0,-1 0 0,1 0 0,-1 0 0,1 1 0,0-1 0,0 0 0,-1 1 0,1-1 0,0 1 0,0-1 0,-1 1 0,1 0 0,0 0 0,0 0 0,0 0 0,0 0 0,0 0 0,-1 0 0,1 0 0,0 1 0,0-1 0,0 1 0,-1 0 0,1-1 0,0 1 0,-1 0 0,1 0 0,-1 0 0,1 0 0,-1 0 0,1 1 0,-1-1 0,0 0 0,1 1 0,-1-1 0,0 0 0,0 1 0,0 0 0,0-1 0,1 4 0,1 2 0,0 0 0,-1 0 0,1 0 0,-1 0 0,-1 0 0,0 0 0,0 1 0,0-1 0,-1 1 0,0 9 0,-3-1 0,-1 1 0,0-1 0,-1 0 0,0 0 0,-2 0 0,0-1 0,0 0 0,-2 0 0,0-1 0,-15 19 0,16-22 0,0-1 0,-1-1 0,0 0 0,0 0 0,-1-1 0,0 0 0,-1 0 0,1-1 0,-1-1 0,-1 0 0,1 0 0,-1-1 0,0-1 0,-16 4 0,25-7 0,1-1 0,-1 0 0,1 0 0,-1 0 0,1 0 0,0-1 0,-1 1 0,1-1 0,-1 0 0,1 1 0,0-1 0,-1 0 0,1 0 0,0-1 0,0 1 0,-2-2 0,3 3 0,0-1 0,0 1 0,1-1 0,-1 0 0,0 0 0,1 1 0,-1-1 0,0 0 0,1 0 0,-1 0 0,1 1 0,0-1 0,-1 0 0,1 0 0,0 0 0,-1 0 0,1 0 0,0 0 0,0 0 0,0 0 0,0 0 0,0 0 0,0 0 0,0 0 0,0 0 0,0 0 0,0 0 0,1 0 0,-1 0 0,0 0 0,1 1 0,-1-1 0,0 0 0,1 0 0,-1 0 0,1 0 0,0 1 0,-1-1 0,1 0 0,1-1 0,-1 1 0,0 0 0,-1 1 0,1-1 0,0 0 0,0 1 0,0-1 0,0 0 0,0 1 0,0-1 0,0 1 0,0 0 0,0-1 0,0 1 0,0 0 0,0-1 0,0 1 0,1 0 0,-1 0 0,0 0 0,0 0 0,0 0 0,0 0 0,0 0 0,0 1 0,0-1 0,1 0 0,-1 1 0,0-1 0,0 0 0,0 1 0,0 0 0,0-1 0,1 2 0,34 32 0,-16-14 0,15-4-1365,-18-13-5461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14.607"/>
    </inkml:context>
    <inkml:brush xml:id="br0">
      <inkml:brushProperty name="width" value="0.1" units="cm"/>
      <inkml:brushProperty name="height" value="0.1" units="cm"/>
      <inkml:brushProperty name="color" value="#33CCFF"/>
    </inkml:brush>
  </inkml:definitions>
  <inkml:trace contextRef="#ctx0" brushRef="#br0">761 93 24575,'-5'-1'0,"-1"0"0,0-1 0,1 0 0,-1 0 0,1 0 0,0 0 0,-10-7 0,-13-4 0,5 5 0,0 1 0,-1 1 0,0 0 0,0 2 0,0 2 0,-1 0 0,1 1 0,-1 1 0,1 2 0,-1 0 0,1 1 0,0 2 0,0 0 0,0 2 0,1 1 0,0 0 0,1 2 0,0 1 0,0 0 0,1 2 0,-24 17 0,32-20 0,1 0 0,0 0 0,1 1 0,0 1 0,0 0 0,1 0 0,1 1 0,0 0 0,-10 21 0,15-24 0,0 1 0,0 0 0,1-1 0,0 1 0,1 0 0,1 0 0,0 1 0,0-1 0,1 0 0,0 0 0,1 0 0,0 0 0,1 0 0,5 17 0,-1-11 0,1 0 0,1 0 0,0 0 0,2-1 0,-1-1 0,2 1 0,0-2 0,1 1 0,27 24 0,7 2 0,83 56 0,-47-41 0,2-4 0,3-4 0,97 40 0,-138-70 0,1-1 0,1-2 0,0-3 0,1-1 0,1-3 0,-1-2 0,100 0 0,-127-8 0,0 0 0,0-2 0,0 0 0,-1-2 0,1 0 0,-1-2 0,0 0 0,-1-1 0,0-1 0,-1-1 0,0 0 0,0-2 0,-2 0 0,1-1 0,-2-1 0,0 0 0,0-1 0,-2-1 0,0-1 0,-1 0 0,-1 0 0,0-1 0,-2-1 0,0 0 0,-1 0 0,-1-1 0,-1 0 0,-1-1 0,-1 1 0,-1-1 0,0 0 0,-2 0 0,0-32 0,-4 42 0,0-1 0,-1 1 0,0-1 0,-1 1 0,0 0 0,-1 0 0,-1 1 0,0-1 0,0 1 0,-1 0 0,0 1 0,-1 0 0,0 0 0,-1 0 0,-9-7 0,-21-18 0,0 2 0,-57-36 0,37 32 0,-2 2 0,-2 3 0,-1 2 0,-1 4 0,-1 2 0,-1 3 0,-1 3 0,-1 3 0,0 4 0,-1 2 0,0 3 0,-77 4 0,142 2-68,0 1 0,0-1-1,0 1 1,-1 1 0,1-1 0,1 1-1,-1 0 1,0 0 0,0 0 0,1 1-1,-1 0 1,1-1 0,0 2 0,0-1-1,0 0 1,0 1 0,0 0-1,1 0 1,-5 6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28.737"/>
    </inkml:context>
    <inkml:brush xml:id="br0">
      <inkml:brushProperty name="width" value="0.1" units="cm"/>
      <inkml:brushProperty name="height" value="0.1" units="cm"/>
      <inkml:brushProperty name="color" value="#33CCFF"/>
    </inkml:brush>
  </inkml:definitions>
  <inkml:trace contextRef="#ctx0" brushRef="#br0">1821 1109 24575,'-2'4'0,"1"-1"0,-1 1 0,0 0 0,0-1 0,0 0 0,0 1 0,0-1 0,-1 0 0,0 0 0,-4 4 0,-5 7 0,-4 6 0,0 1 0,-1-2 0,-1-1 0,-1 0 0,-1-1 0,0-1 0,-1-1 0,-1-1 0,0 0 0,-1-2 0,-39 15 0,-3-6 0,-1-3 0,0-2 0,-136 12 0,193-27 0,0 0 0,0 0 0,0-1 0,0 0 0,-1-1 0,1 0 0,-10-2 0,15 1 0,0 1 0,0-1 0,0 0 0,1 0 0,-1-1 0,0 1 0,1-1 0,0 1 0,-1-1 0,1 0 0,0-1 0,1 1 0,-1 0 0,0-1 0,1 1 0,-4-9 0,-10-21 0,2-1 0,1-1 0,1 0 0,3 0 0,0-1 0,-4-49 0,6 12 0,4 0 0,6-87 0,-2 149 0,1 0 0,0 0 0,1 0 0,0 0 0,1 0 0,0 1 0,0 0 0,10-17 0,6-5 0,31-36 0,15-24 0,-52 68 0,0-1 0,-2-1 0,10-30 0,-18 46 0,-2 1 0,1-1 0,-1 0 0,-1 0 0,0 0 0,0-1 0,-1 1 0,-1 0 0,1 0 0,-1 0 0,-1 0 0,-4-13 0,4 17 0,-1 0 0,0 1 0,0 0 0,-1-1 0,1 1 0,-1 1 0,0-1 0,-1 0 0,1 1 0,-1 0 0,0 0 0,0 0 0,0 1 0,-11-6 0,-9-3 0,-53-19 0,63 26 0,-59-19 0,0 3 0,-1 4 0,-126-13 0,87 22 0,-206 12 0,318-5 0,-1 1 0,1 0 0,-1 0 0,1 1 0,0-1 0,-1 0 0,1 1 0,-1 0 0,1-1 0,-1 1 0,1 0 0,0 0 0,0 0 0,-1 1 0,1-1 0,0 0 0,0 1 0,0-1 0,1 1 0,-1 0 0,0 0 0,0 0 0,1 0 0,-1 0 0,1 0 0,0 0 0,0 0 0,0 1 0,0-1 0,0 0 0,0 1 0,0-1 0,1 0 0,-1 1 0,1-1 0,0 1 0,0-1 0,0 1 0,0-1 0,0 1 0,0-1 0,1 1 0,-1-1 0,1 1 0,1 3 0,3 10 0,1-1 0,0 0 0,1 1 0,0-2 0,16 24 0,6 3 0,3-1 0,1-1 0,61 55 0,126 89 0,-218-182 0,512 458 0,-504-449 0,143 155 0,-83-78 0,-6-5 0,3-3 0,4-2 0,81 67 0,-98-90-1365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0:22.453"/>
    </inkml:context>
    <inkml:brush xml:id="br0">
      <inkml:brushProperty name="width" value="0.1" units="cm"/>
      <inkml:brushProperty name="height" value="0.1" units="cm"/>
      <inkml:brushProperty name="color" value="#E71224"/>
    </inkml:brush>
  </inkml:definitions>
  <inkml:trace contextRef="#ctx0" brushRef="#br0">221 1 24575,'17'2'0,"-1"1"0,1 1 0,-1 1 0,0 0 0,-1 1 0,1 1 0,-1 0 0,17 12 0,-19-12 0,-3-2 0,0 1 0,0 0 0,-1 0 0,0 1 0,0 0 0,0 1 0,-1 0 0,13 16 0,-19-20 0,1 0 0,-1 0 0,0 0 0,0 1 0,0-1 0,-1 1 0,1-1 0,-1 1 0,0-1 0,-1 1 0,1 0 0,-1 0 0,0-1 0,0 1 0,0 0 0,-1-1 0,0 1 0,1 0 0,-2-1 0,1 1 0,-1-1 0,1 1 0,-1-1 0,-3 5 0,-4 6 0,-1 0 0,0 0 0,-1-1 0,0-1 0,-2 0 0,1 0 0,-29 21 0,-2-4 0,-64 36 0,-90 25-1365,168-79-5461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2.436"/>
    </inkml:context>
    <inkml:brush xml:id="br0">
      <inkml:brushProperty name="width" value="0.1" units="cm"/>
      <inkml:brushProperty name="height" value="0.1" units="cm"/>
      <inkml:brushProperty name="color" value="#33CCFF"/>
    </inkml:brush>
  </inkml:definitions>
  <inkml:trace contextRef="#ctx0" brushRef="#br0">11 0 24575,'-1'1'0,"1"-1"0,-1 0 0,0 1 0,1-1 0,-1 1 0,0-1 0,1 1 0,-1 0 0,1-1 0,-1 1 0,1-1 0,-1 1 0,1 0 0,-1 0 0,1-1 0,0 1 0,-1 0 0,1 0 0,0-1 0,0 1 0,0 0 0,-1 0 0,1-1 0,0 1 0,0 0 0,0 0 0,0 0 0,1-1 0,-1 1 0,0 0 0,0 0 0,0 0 0,1 0 0,5 34 0,-6-34 0,204 763 0,-176-669 0,14 53-110,316 1153-1145,-337-1214-5571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3.607"/>
    </inkml:context>
    <inkml:brush xml:id="br0">
      <inkml:brushProperty name="width" value="0.1" units="cm"/>
      <inkml:brushProperty name="height" value="0.1" units="cm"/>
      <inkml:brushProperty name="color" value="#33CCFF"/>
    </inkml:brush>
  </inkml:definitions>
  <inkml:trace contextRef="#ctx0" brushRef="#br0">1 135 24575,'1'-1'0,"-1"0"0,1 0 0,0 0 0,0 1 0,0-1 0,0 0 0,0 0 0,0 0 0,0 1 0,0-1 0,0 1 0,0-1 0,0 1 0,0-1 0,0 1 0,1-1 0,-1 1 0,0 0 0,0 0 0,1 0 0,-1-1 0,0 1 0,2 1 0,2-2 0,91-13 0,133-3 0,-129 12 0,178-10 0,1549-39-2996,-11 39 0,-1346 13 2809,702 4-397,-1158-2 1426,0 1 0,1 1-1,-1 0 1,-1 0 0,1 2 0,0-1-1,22 11 1,-30-12-813,70 22-29,121 21 0,-110-27 0,-57-14 0,-19-2 0,1-1 0,-1 2 0,21 6 0,-30-9 0,1 1 0,-1 0 0,0 0 0,0 1 0,0-1 0,0 0 0,0 1 0,0-1 0,0 1 0,0-1 0,-1 1 0,1 0 0,0 0 0,-1 0 0,0 0 0,1 0 0,-1 0 0,0 0 0,0 1 0,0-1 0,0 0 0,-1 1 0,1 3 0,2 30 0,-2-1 0,-4 56 0,-2-6 0,2 132 0,-18 533 0,-2 330 0,23-1075 0,1 0 0,-1 0 0,-1 0 0,1 0 0,-1 0 0,1 0 0,-2 0 0,1-1 0,0 1 0,-4 8 0,3-11 0,-1 0 0,1 0 0,0 1 0,-1-1 0,1-1 0,-1 1 0,1 0 0,-1-1 0,0 1 0,0-1 0,0 0 0,1 0 0,-1 0 0,-1 0 0,1 0 0,0-1 0,0 1 0,-4-1 0,-66 7 0,-144-6 0,109-4 0,-1298-72-510,380-12 383,-7 66 152,737 44 268,-14 0 26,6-22-1684,249-1-5461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5.186"/>
    </inkml:context>
    <inkml:brush xml:id="br0">
      <inkml:brushProperty name="width" value="0.1" units="cm"/>
      <inkml:brushProperty name="height" value="0.1" units="cm"/>
      <inkml:brushProperty name="color" value="#33CCFF"/>
    </inkml:brush>
  </inkml:definitions>
  <inkml:trace contextRef="#ctx0" brushRef="#br0">1 19 24575,'4'0'0,"4"0"0,10-4 0,4-1 0,3 0 0,-3 1-8191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5.453"/>
    </inkml:context>
    <inkml:brush xml:id="br0">
      <inkml:brushProperty name="width" value="0.1" units="cm"/>
      <inkml:brushProperty name="height" value="0.1" units="cm"/>
      <inkml:brushProperty name="color" value="#33CCFF"/>
    </inkml:brush>
  </inkml:definitions>
  <inkml:trace contextRef="#ctx0" brushRef="#br0">5 1 24575,'-3'0'0,"2"0"0,8 0 0,12 0 0,13 0 0,16 0 0,22 0 0,19 0 0,20 0 0,10 0 0,-14 0-8191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5.751"/>
    </inkml:context>
    <inkml:brush xml:id="br0">
      <inkml:brushProperty name="width" value="0.1" units="cm"/>
      <inkml:brushProperty name="height" value="0.1" units="cm"/>
      <inkml:brushProperty name="color" value="#33CCFF"/>
    </inkml:brush>
  </inkml:definitions>
  <inkml:trace contextRef="#ctx0" brushRef="#br0">6 1 24575,'-4'0'0,"3"0"0,5 0 0,6 0 0,4 0 0,9 0 0,10 0 0,38 0 0,7 0-8191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5.986"/>
    </inkml:context>
    <inkml:brush xml:id="br0">
      <inkml:brushProperty name="width" value="0.1" units="cm"/>
      <inkml:brushProperty name="height" value="0.1" units="cm"/>
      <inkml:brushProperty name="color" value="#33CCFF"/>
    </inkml:brush>
  </inkml:definitions>
  <inkml:trace contextRef="#ctx0" brushRef="#br0">0 0 24575,'4'0'0,"12"0"0,8 0 0,-1 0-8191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6.252"/>
    </inkml:context>
    <inkml:brush xml:id="br0">
      <inkml:brushProperty name="width" value="0.1" units="cm"/>
      <inkml:brushProperty name="height" value="0.1" units="cm"/>
      <inkml:brushProperty name="color" value="#33CCFF"/>
    </inkml:brush>
  </inkml:definitions>
  <inkml:trace contextRef="#ctx0" brushRef="#br0">0 1 24575,'11'0'0,"8"0"0,15 0 0,6 0 0,19 0 0,10 0 0,-7 0-8191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6.517"/>
    </inkml:context>
    <inkml:brush xml:id="br0">
      <inkml:brushProperty name="width" value="0.1" units="cm"/>
      <inkml:brushProperty name="height" value="0.1" units="cm"/>
      <inkml:brushProperty name="color" value="#33CCFF"/>
    </inkml:brush>
  </inkml:definitions>
  <inkml:trace contextRef="#ctx0" brushRef="#br0">1 0 24575,'3'4'0,"6"1"0,5 4 0,11 4 0,1-1-8191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6.736"/>
    </inkml:context>
    <inkml:brush xml:id="br0">
      <inkml:brushProperty name="width" value="0.1" units="cm"/>
      <inkml:brushProperty name="height" value="0.1" units="cm"/>
      <inkml:brushProperty name="color" value="#33CCFF"/>
    </inkml:brush>
  </inkml:definitions>
  <inkml:trace contextRef="#ctx0" brushRef="#br0">0 0 24575,'0'4'0,"12"5"0,6 1 0,17-2 0,8-1 0,-2-3-8191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7.185"/>
    </inkml:context>
    <inkml:brush xml:id="br0">
      <inkml:brushProperty name="width" value="0.1" units="cm"/>
      <inkml:brushProperty name="height" value="0.1" units="cm"/>
      <inkml:brushProperty name="color" value="#33CCFF"/>
    </inkml:brush>
  </inkml:definitions>
  <inkml:trace contextRef="#ctx0" brushRef="#br0">1 23 24575,'0'-4'0,"4"-1"0,4 1 0,17 0 0,11 1 0,11 2 0,8 0 0,-4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0:24.299"/>
    </inkml:context>
    <inkml:brush xml:id="br0">
      <inkml:brushProperty name="width" value="0.1" units="cm"/>
      <inkml:brushProperty name="height" value="0.1" units="cm"/>
      <inkml:brushProperty name="color" value="#E71224"/>
    </inkml:brush>
  </inkml:definitions>
  <inkml:trace contextRef="#ctx0" brushRef="#br0">2049 757 24575,'-2'-3'0,"1"0"0,-1 0 0,0 0 0,-1 0 0,1 1 0,0-1 0,-1 1 0,1 0 0,-1-1 0,0 1 0,0 0 0,0 0 0,0 1 0,0-1 0,-6-1 0,-1-3 0,-103-52 0,-229-82 0,174 77 0,54 18 0,-665-276 0,723 294 0,42 19 0,-1 0 0,-1 1 0,1 1 0,-1 0 0,0 1 0,0 0 0,-1 2 0,1 0 0,-31-2 0,-11 5-78,33-2-136,1 2-1,-1 1 1,0 1-1,1 1 1,-27 6-1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7.435"/>
    </inkml:context>
    <inkml:brush xml:id="br0">
      <inkml:brushProperty name="width" value="0.1" units="cm"/>
      <inkml:brushProperty name="height" value="0.1" units="cm"/>
      <inkml:brushProperty name="color" value="#33CCFF"/>
    </inkml:brush>
  </inkml:definitions>
  <inkml:trace contextRef="#ctx0" brushRef="#br0">0 23 24575,'4'0'0,"5"-4"0,8-1 0,9 1 0,12 0 0,10 1 0,12 1 0,-4 2-8191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7.668"/>
    </inkml:context>
    <inkml:brush xml:id="br0">
      <inkml:brushProperty name="width" value="0.1" units="cm"/>
      <inkml:brushProperty name="height" value="0.1" units="cm"/>
      <inkml:brushProperty name="color" value="#33CCFF"/>
    </inkml:brush>
  </inkml:definitions>
  <inkml:trace contextRef="#ctx0" brushRef="#br0">1 0 24575,'0'4'0,"3"1"0,10 4 0,5 3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7.886"/>
    </inkml:context>
    <inkml:brush xml:id="br0">
      <inkml:brushProperty name="width" value="0.1" units="cm"/>
      <inkml:brushProperty name="height" value="0.1" units="cm"/>
      <inkml:brushProperty name="color" value="#33CCFF"/>
    </inkml:brush>
  </inkml:definitions>
  <inkml:trace contextRef="#ctx0" brushRef="#br0">1 1 24575,'0'4'0,"3"1"0,10 3 0,6 1 0,14-2 0,2-1-8191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8.277"/>
    </inkml:context>
    <inkml:brush xml:id="br0">
      <inkml:brushProperty name="width" value="0.1" units="cm"/>
      <inkml:brushProperty name="height" value="0.1" units="cm"/>
      <inkml:brushProperty name="color" value="#33CCFF"/>
    </inkml:brush>
  </inkml:definitions>
  <inkml:trace contextRef="#ctx0" brushRef="#br0">1 66 24575,'3'0'0,"10"-4"0,13-1 0,13-3 0,12-1 0,16-2 0,8 0 0,-2 3 0,-5 2 0,-15 2-8191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8.494"/>
    </inkml:context>
    <inkml:brush xml:id="br0">
      <inkml:brushProperty name="width" value="0.1" units="cm"/>
      <inkml:brushProperty name="height" value="0.1" units="cm"/>
      <inkml:brushProperty name="color" value="#33CCFF"/>
    </inkml:brush>
  </inkml:definitions>
  <inkml:trace contextRef="#ctx0" brushRef="#br0">0 0 24575,'4'0'0,"9"0"0,5 0 0,12 4 0,4 4 0,-4 2-8191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8.713"/>
    </inkml:context>
    <inkml:brush xml:id="br0">
      <inkml:brushProperty name="width" value="0.1" units="cm"/>
      <inkml:brushProperty name="height" value="0.1" units="cm"/>
      <inkml:brushProperty name="color" value="#33CCFF"/>
    </inkml:brush>
  </inkml:definitions>
  <inkml:trace contextRef="#ctx0" brushRef="#br0">1 1 24575,'3'0'0,"10"0"0,6 0 0,6 0 0,1 0-8191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8.948"/>
    </inkml:context>
    <inkml:brush xml:id="br0">
      <inkml:brushProperty name="width" value="0.1" units="cm"/>
      <inkml:brushProperty name="height" value="0.1" units="cm"/>
      <inkml:brushProperty name="color" value="#33CCFF"/>
    </inkml:brush>
  </inkml:definitions>
  <inkml:trace contextRef="#ctx0" brushRef="#br0">0 1 24575,'4'0'0,"5"4"0,8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9.183"/>
    </inkml:context>
    <inkml:brush xml:id="br0">
      <inkml:brushProperty name="width" value="0.1" units="cm"/>
      <inkml:brushProperty name="height" value="0.1" units="cm"/>
      <inkml:brushProperty name="color" value="#33CCFF"/>
    </inkml:brush>
  </inkml:definitions>
  <inkml:trace contextRef="#ctx0" brushRef="#br0">0 1 24575,'4'0'0,"5"0"0,8 0 0,6 0 0,5 4 0,-1 1-8191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49.341"/>
    </inkml:context>
    <inkml:brush xml:id="br0">
      <inkml:brushProperty name="width" value="0.1" units="cm"/>
      <inkml:brushProperty name="height" value="0.1" units="cm"/>
      <inkml:brushProperty name="color" value="#33CCFF"/>
    </inkml:brush>
  </inkml:definitions>
  <inkml:trace contextRef="#ctx0" brushRef="#br0">1 1 24575,'4'0'0,"4"0"0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1.637"/>
    </inkml:context>
    <inkml:brush xml:id="br0">
      <inkml:brushProperty name="width" value="0.1" units="cm"/>
      <inkml:brushProperty name="height" value="0.1" units="cm"/>
      <inkml:brushProperty name="color" value="#33CCFF"/>
    </inkml:brush>
  </inkml:definitions>
  <inkml:trace contextRef="#ctx0" brushRef="#br0">0 1 24575,'3'0'0,"0"0"0,0 0 0,0 1 0,0-1 0,0 1 0,0 0 0,0 0 0,0 0 0,-1 0 0,1 0 0,0 1 0,-1-1 0,1 1 0,-1 0 0,0-1 0,1 1 0,-1 0 0,0 1 0,3 2 0,2 5 0,-1 1 0,0-1 0,8 20 0,-11-22 0,0-1 0,0 0 0,1 0 0,0 0 0,0 0 0,1-1 0,0 1 0,0-1 0,10 9 0,0-6 0,0-1 0,1 0 0,0-2 0,0 1 0,0-2 0,1 0 0,25 3 0,121 8 0,-158-15 0,1006-5 0,-764-17-1365,-164 8-5461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50:24.954"/>
    </inkml:context>
    <inkml:brush xml:id="br0">
      <inkml:brushProperty name="width" value="0.1" units="cm"/>
      <inkml:brushProperty name="height" value="0.1" units="cm"/>
      <inkml:brushProperty name="color" value="#E71224"/>
    </inkml:brush>
  </inkml:definitions>
  <inkml:trace contextRef="#ctx0" brushRef="#br0">491 0 24575,'-13'1'0,"1"0"0,0 1 0,0 0 0,0 1 0,0 0 0,0 1 0,-12 6 0,-81 44 0,54-26 0,-31 9 0,52-26 0,-50 29 0,78-39 0,0 1 0,0-1 0,-1 1 0,1-1 0,0 1 0,0 0 0,0-1 0,1 1 0,-1 0 0,0 0 0,1 1 0,-1-1 0,1 0 0,0 0 0,0 1 0,0-1 0,0 1 0,0-1 0,0 1 0,1-1 0,-1 1 0,1 0 0,0-1 0,-1 1 0,1-1 0,0 1 0,1 0 0,-1-1 0,0 1 0,1 0 0,0-1 0,-1 1 0,1-1 0,0 1 0,0-1 0,1 0 0,-1 1 0,0-1 0,3 2 0,5 10 0,1-2 0,0 1 0,1-1 0,24 19 0,43 37 0,2-4 0,162 98 0,-213-148-1365,-7-5-5461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3.545"/>
    </inkml:context>
    <inkml:brush xml:id="br0">
      <inkml:brushProperty name="width" value="0.1" units="cm"/>
      <inkml:brushProperty name="height" value="0.1" units="cm"/>
      <inkml:brushProperty name="color" value="#33CCFF"/>
    </inkml:brush>
  </inkml:definitions>
  <inkml:trace contextRef="#ctx0" brushRef="#br0">62 30 24575,'2'3'0,"-1"-1"0,1 0 0,-1 1 0,0-1 0,1 1 0,-1-1 0,0 1 0,-1 0 0,1-1 0,0 1 0,-1 0 0,0 0 0,1-1 0,-1 1 0,-1 3 0,2-1 0,3 51 0,-3 1 0,-9 97 0,-30 115 0,24-184 0,-3 8 0,14-91 0,2-15 0,5-24 0,12-27 0,3 0 0,3 1 0,3 1 0,2 1 0,3 1 0,3 2 0,2 1 0,74-90 0,-98 134 0,0 1 0,1 1 0,0 0 0,1 0 0,0 1 0,1 1 0,16-9 0,-26 16 0,0 0 0,0 0 0,0 0 0,0 1 0,0-1 0,0 1 0,1 0 0,-1 0 0,0 1 0,1-1 0,-1 1 0,0 0 0,1 0 0,-1 1 0,0-1 0,1 1 0,-1 0 0,0 0 0,0 1 0,1-1 0,-1 1 0,0 0 0,-1 0 0,1 0 0,0 0 0,0 1 0,-1-1 0,0 1 0,1 0 0,-1 0 0,4 5 0,4 8 0,0 0 0,-2 1 0,0-1 0,0 2 0,-2-1 0,0 1 0,4 19 0,26 137 0,-33-147 0,6 29 0,2 4 0,-3 0 0,2 73 0,-11-131 5,0 1-1,0-1 0,0 0 1,0 1-1,0-1 1,-1 0-1,1 0 0,-1 1 1,1-1-1,-1 0 1,0 0-1,0 0 0,0 0 1,0 0-1,0 0 1,-1 0-1,1 0 0,-1-1 1,1 1-1,-1 0 1,1-1-1,-1 1 1,-3 1-1,1-1-138,0-1 0,0 1 1,-1-1-1,1 0 0,-1 0 1,1 0-1,-1-1 0,0 1 0,1-1 1,-8-1-1,-33-2-6692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3.779"/>
    </inkml:context>
    <inkml:brush xml:id="br0">
      <inkml:brushProperty name="width" value="0.1" units="cm"/>
      <inkml:brushProperty name="height" value="0.1" units="cm"/>
      <inkml:brushProperty name="color" value="#33CCFF"/>
    </inkml:brush>
  </inkml:definitions>
  <inkml:trace contextRef="#ctx0" brushRef="#br0">1 52 24575,'0'-1'0,"1"-1"0,0 1 0,0-1 0,0 1 0,0 0 0,0-1 0,0 1 0,0 0 0,0 0 0,0 0 0,1 0 0,-1 0 0,1 0 0,-1 0 0,0 0 0,1 0 0,-1 1 0,1-1 0,0 1 0,1-1 0,34-12 0,5 7 0,1 1 0,-1 1 0,0 3 0,58 5 0,0-1 0,-35 1-1365,-39 1-5461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4.027"/>
    </inkml:context>
    <inkml:brush xml:id="br0">
      <inkml:brushProperty name="width" value="0.1" units="cm"/>
      <inkml:brushProperty name="height" value="0.1" units="cm"/>
      <inkml:brushProperty name="color" value="#33CCFF"/>
    </inkml:brush>
  </inkml:definitions>
  <inkml:trace contextRef="#ctx0" brushRef="#br0">1 1 24575,'4'0'0,"1"4"0,0 4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4.997"/>
    </inkml:context>
    <inkml:brush xml:id="br0">
      <inkml:brushProperty name="width" value="0.1" units="cm"/>
      <inkml:brushProperty name="height" value="0.1" units="cm"/>
      <inkml:brushProperty name="color" value="#33CCFF"/>
    </inkml:brush>
  </inkml:definitions>
  <inkml:trace contextRef="#ctx0" brushRef="#br0">0 241 24575,'5'103'0,"35"188"0,-27-216 0,-6-50 0,-3-51 0,-1-2 0,12-67 0,45-153 0,-48 209 0,2 1 0,2 1 0,1 0 0,2 2 0,1 0 0,43-54 0,-62 87 0,0 0 0,0 0 0,0 0 0,1 0 0,-1 1 0,1-1 0,-1 1 0,1-1 0,0 1 0,0 0 0,0-1 0,0 1 0,-1 0 0,1 0 0,1 0 0,-1 1 0,0-1 0,0 0 0,0 1 0,0-1 0,0 1 0,1 0 0,-1 0 0,0 0 0,3 0 0,-2 1 0,-1 1 0,0-1 0,0 1 0,0 0 0,1 0 0,-2 0 0,1 0 0,0 0 0,0 0 0,-1 0 0,1 0 0,-1 1 0,0-1 0,1 1 0,-1-1 0,0 1 0,-1-1 0,1 1 0,0 0 0,0 3 0,0 2 0,1 1 0,-1-1 0,-1 1 0,1-1 0,-1 1 0,-1-1 0,0 1 0,0-1 0,-3 10 0,-27 71 0,29-84 0,1-3 0,0 0 0,0 1 0,1-1 0,-1 0 0,1 0 0,-1 0 0,1 0 0,0 1 0,0-1 0,0 0 0,0 0 0,0 0 0,1 0 0,-1 1 0,1-1 0,-1 0 0,1 0 0,0 0 0,0 0 0,0 0 0,0 0 0,0 0 0,0 0 0,0-1 0,1 1 0,2 3 0,4 2 0,1 0 0,0 0 0,0-1 0,15 8 0,-15-10 0,-1 1 0,0 0 0,-1 0 0,1 1 0,6 6 0,-11-9 4,-1 0-1,1-1 1,-1 1-1,0 0 0,1 1 1,-1-1-1,-1 0 1,1 0-1,0 1 0,-1-1 1,0 1-1,1 0 1,-1-1-1,-1 1 1,1 0-1,-1 0 0,1-1 1,-1 1-1,0 0 1,0 0-1,-1 0 1,1-1-1,-1 1 0,0 0 1,0-1-1,0 1 1,0 0-1,-1-1 0,0 1 1,1-1-1,-1 0 1,0 0-1,-1 1 1,-3 3-1,-3 2-152,0-1 1,-1 1-1,0-2 1,0 0-1,-1 0 1,0-1-1,0 0 1,-1-1-1,-13 5 1,0-1-6678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5.276"/>
    </inkml:context>
    <inkml:brush xml:id="br0">
      <inkml:brushProperty name="width" value="0.1" units="cm"/>
      <inkml:brushProperty name="height" value="0.1" units="cm"/>
      <inkml:brushProperty name="color" value="#33CCFF"/>
    </inkml:brush>
  </inkml:definitions>
  <inkml:trace contextRef="#ctx0" brushRef="#br0">0 1 24575,'4'0'0,"5"0"0,4 0 0,5 0 0,2 0 0,2 0 0,-3 0-8191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5.493"/>
    </inkml:context>
    <inkml:brush xml:id="br0">
      <inkml:brushProperty name="width" value="0.1" units="cm"/>
      <inkml:brushProperty name="height" value="0.1" units="cm"/>
      <inkml:brushProperty name="color" value="#33CCFF"/>
    </inkml:brush>
  </inkml:definitions>
  <inkml:trace contextRef="#ctx0" brushRef="#br0">1 98 24575,'7'0'0,"10"-4"0,14-5 0,5-4 0,8-1 0,15-1 0,1 2 0,2 3 0,5 0 0,-8 0-8191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6.010"/>
    </inkml:context>
    <inkml:brush xml:id="br0">
      <inkml:brushProperty name="width" value="0.1" units="cm"/>
      <inkml:brushProperty name="height" value="0.1" units="cm"/>
      <inkml:brushProperty name="color" value="#33CCFF"/>
    </inkml:brush>
  </inkml:definitions>
  <inkml:trace contextRef="#ctx0" brushRef="#br0">638 116 24575,'-1'-2'0,"0"1"0,0-1 0,0 1 0,-1 0 0,1-1 0,0 1 0,-1 0 0,1 0 0,-1 0 0,1 0 0,-1 0 0,1 0 0,-1 0 0,0 0 0,0 1 0,1-1 0,-1 1 0,0-1 0,0 1 0,0 0 0,-3 0 0,-3-2 0,-75-17 0,-97-9 0,14 3 0,39 4 0,126 21 0,-1 0 0,0-1 0,1 1 0,-1 0 0,0 0 0,1 0 0,-1 1 0,0-1 0,1 0 0,-1 1 0,0-1 0,1 1 0,-1-1 0,1 1 0,-1 0 0,1 0 0,-2 1 0,2-1 0,0-1 0,1 1 0,-1 0 0,1 0 0,-1 0 0,1 0 0,-1 0 0,1 0 0,0 0 0,-1 0 0,1 0 0,0 0 0,0 0 0,0 0 0,0 0 0,0 0 0,0 0 0,0 1 0,0-1 0,1 1 0,1 7 0,1 0 0,1 0 0,-1-1 0,2 1 0,4 7 0,0-1 0,8 23-136,-1 1-1,-2 0 1,-2 0-1,-1 2 1,-2-1-1,-2 2 1,-2-1-1,-2 0 0,-2 48 1,-1-56-6690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6.229"/>
    </inkml:context>
    <inkml:brush xml:id="br0">
      <inkml:brushProperty name="width" value="0.1" units="cm"/>
      <inkml:brushProperty name="height" value="0.1" units="cm"/>
      <inkml:brushProperty name="color" value="#33CCFF"/>
    </inkml:brush>
  </inkml:definitions>
  <inkml:trace contextRef="#ctx0" brushRef="#br0">1 23 24575,'0'-3'0,"3"-2"0,10 0 0,5 1 0,16 2 0,4 0 0,16 1 0,21 1 0,5 0 0,8 0 0,11 0 0,-11 0-8191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2:56.416"/>
    </inkml:context>
    <inkml:brush xml:id="br0">
      <inkml:brushProperty name="width" value="0.1" units="cm"/>
      <inkml:brushProperty name="height" value="0.1" units="cm"/>
      <inkml:brushProperty name="color" value="#33CCFF"/>
    </inkml:brush>
  </inkml:definitions>
  <inkml:trace contextRef="#ctx0" brushRef="#br0">1 1 24575,'0'0'-8191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3:01.587"/>
    </inkml:context>
    <inkml:brush xml:id="br0">
      <inkml:brushProperty name="width" value="0.1" units="cm"/>
      <inkml:brushProperty name="height" value="0.1" units="cm"/>
      <inkml:brushProperty name="color" value="#33CCFF"/>
    </inkml:brush>
  </inkml:definitions>
  <inkml:trace contextRef="#ctx0" brushRef="#br0">0 1 24575,'27'641'0,"43"12"0,-10-134 0,-37 3 0,-25-452-1365,2-45-5461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6:57.379"/>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3:03.166"/>
    </inkml:context>
    <inkml:brush xml:id="br0">
      <inkml:brushProperty name="width" value="0.1" units="cm"/>
      <inkml:brushProperty name="height" value="0.1" units="cm"/>
      <inkml:brushProperty name="color" value="#33CCFF"/>
    </inkml:brush>
  </inkml:definitions>
  <inkml:trace contextRef="#ctx0" brushRef="#br0">0 2 24575,'574'-2'0,"677"5"0,1 39 0,-1198-36 0,0 3 0,-1 2 0,72 25 0,-14-4 0,-55-18 0,2 0 0,-2 2 0,94 39 0,-130-42 0,-1 0 0,0 1 0,-1 1 0,0 1 0,26 31 0,-18-20 0,-11-10 0,0 1 0,-1 0 0,-1 1 0,0 0 0,-2 1 0,0 1 0,-2 0 0,0 0 0,-1 1 0,-1 0 0,-1 0 0,3 24 0,-1 27 0,-2-1 0,-6 107 0,-1-105 0,-9 277 0,-1 57 0,33 0 0,75 173 0,-2-12 0,-80-442 0,39 267 0,-44-340 0,-3 1 0,1 83 0,-9-133 0,0 1 0,0-1 0,0 0 0,0 0 0,-1 1 0,0-1 0,0 0 0,0 0 0,-1 0 0,0-1 0,0 1 0,0-1 0,0 1 0,-1-1 0,1 0 0,-1 0 0,0-1 0,-1 1 0,1-1 0,0 0 0,-1 0 0,0 0 0,-5 2 0,-15 7 0,0-2 0,0 0 0,-36 8 0,42-13 0,-119 32 0,-2-7 0,0-6 0,-238 11 0,-734-29 0,714-9 0,295 3 0,-256-5 0,245-2 0,-133-26 0,-92-58 0,313 83 0,20 6-69,-16-4-255,1-1 0,1-1 0,-34-18 0,35 13-6502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3:03.757"/>
    </inkml:context>
    <inkml:brush xml:id="br0">
      <inkml:brushProperty name="width" value="0.1" units="cm"/>
      <inkml:brushProperty name="height" value="0.1" units="cm"/>
      <inkml:brushProperty name="color" value="#33CCFF"/>
    </inkml:brush>
  </inkml:definitions>
  <inkml:trace contextRef="#ctx0" brushRef="#br0">0 0 24575,'4'0'0,"16"0"0,16 0 0,25 0 0,16 0 0,18 0 0,16 0 0,3 0 0,2 0 0,-20 0-8191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3:04.020"/>
    </inkml:context>
    <inkml:brush xml:id="br0">
      <inkml:brushProperty name="width" value="0.1" units="cm"/>
      <inkml:brushProperty name="height" value="0.1" units="cm"/>
      <inkml:brushProperty name="color" value="#33CCFF"/>
    </inkml:brush>
  </inkml:definitions>
  <inkml:trace contextRef="#ctx0" brushRef="#br0">1 0 24575,'7'0'0,"14"4"0,19 1 0,32 4 0,83-1 0,49 4 0,16-2 0,-7-1 0,-40-3-8191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3:04.270"/>
    </inkml:context>
    <inkml:brush xml:id="br0">
      <inkml:brushProperty name="width" value="0.1" units="cm"/>
      <inkml:brushProperty name="height" value="0.1" units="cm"/>
      <inkml:brushProperty name="color" value="#33CCFF"/>
    </inkml:brush>
  </inkml:definitions>
  <inkml:trace contextRef="#ctx0" brushRef="#br0">0 1 24575,'4'0'0,"4"0"0,21 0 0,35 0 0,17 0 0,22 4 0,-7 0-8191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3:04.537"/>
    </inkml:context>
    <inkml:brush xml:id="br0">
      <inkml:brushProperty name="width" value="0.1" units="cm"/>
      <inkml:brushProperty name="height" value="0.1" units="cm"/>
      <inkml:brushProperty name="color" value="#33CCFF"/>
    </inkml:brush>
  </inkml:definitions>
  <inkml:trace contextRef="#ctx0" brushRef="#br0">5 0 24575,'-4'0'0,"3"0"0,9 0 0,14 0 0,19 0 0,32 0 0,26 0 0,34 0 0,25 0 0,3 0 0,-2 0 0,-29 0-8191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3:04.789"/>
    </inkml:context>
    <inkml:brush xml:id="br0">
      <inkml:brushProperty name="width" value="0.1" units="cm"/>
      <inkml:brushProperty name="height" value="0.1" units="cm"/>
      <inkml:brushProperty name="color" value="#33CCFF"/>
    </inkml:brush>
  </inkml:definitions>
  <inkml:trace contextRef="#ctx0" brushRef="#br0">1 1 24575,'0'4'0,"4"1"0,16 3 0,19 1 0,49-2 0,47 3 0,34 2 0,44 4 0,17 2 0,-31-2-8191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08.341"/>
    </inkml:context>
    <inkml:brush xml:id="br0">
      <inkml:brushProperty name="width" value="0.1" units="cm"/>
      <inkml:brushProperty name="height" value="0.1" units="cm"/>
      <inkml:brushProperty name="color" value="#E71224"/>
    </inkml:brush>
  </inkml:definitions>
  <inkml:trace contextRef="#ctx0" brushRef="#br0">174 1 24575,'-3'160'0,"-8"0"0,-34 176 0,19-181 0,-34 169 0,41-268 0,19-56 0,0 0 0,0 0 0,0 0 0,0 0 0,0 1 0,0-1 0,0 0 0,0 0 0,0 0 0,0 0 0,0 1 0,0-1 0,0 0 0,0 0 0,0 0 0,0 0 0,0 1 0,0-1 0,0 0 0,-1 0 0,1 0 0,0 0 0,0 0 0,0 1 0,0-1 0,0 0 0,-1 0 0,1 0 0,0 0 0,0 0 0,0 0 0,0 0 0,0 0 0,-1 0 0,1 0 0,0 0 0,0 0 0,0 0 0,-1 0 0,1 0 0,0 0 0,0 0 0,0 0 0,0 0 0,-1 0 0,1 0 0,0 0 0,0 0 0,0 0 0,0 0 0,-1 0 0,1 0 0,0 0 0,0 0 0,0 0 0,0-1 0,0 1 0,-1 0 0,1 0 0,0 0 0,0 0 0,0-1 0,-2-30 0,8-63 0,5 0 0,3 1 0,4 1 0,5 0 0,38-100 0,-46 152 0,26-45 0,-35 73 0,0 1 0,1 0 0,1 1 0,0 0 0,0 0 0,1 1 0,0 0 0,17-12 0,-24 19 0,0 1 0,1-1 0,-1 1 0,1 0 0,0-1 0,-1 2 0,1-1 0,0 0 0,-1 0 0,1 1 0,0-1 0,0 1 0,0 0 0,-1 0 0,1 0 0,0 0 0,0 1 0,0-1 0,-1 1 0,5 1 0,-2 0 0,0 0 0,0 1 0,0 0 0,0 0 0,-1 0 0,1 1 0,-1 0 0,0-1 0,6 9 0,3 4 0,-1 1 0,-2 0 0,1 1 0,12 30 0,-8-8 0,-1 2 0,-2 0 0,-2 1 0,-2 0 0,4 57 0,-7-3 0,-10 124 0,1-184-1365,-2-10-5461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08.687"/>
    </inkml:context>
    <inkml:brush xml:id="br0">
      <inkml:brushProperty name="width" value="0.1" units="cm"/>
      <inkml:brushProperty name="height" value="0.1" units="cm"/>
      <inkml:brushProperty name="color" value="#E71224"/>
    </inkml:brush>
  </inkml:definitions>
  <inkml:trace contextRef="#ctx0" brushRef="#br0">0 47 24575,'4'-4'0,"5"-1"0,12-4 0,17 0 0,11 2 0,7 1 0,2 3 0,-1 1 0,-7 1 0,-12 1-8191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0.684"/>
    </inkml:context>
    <inkml:brush xml:id="br0">
      <inkml:brushProperty name="width" value="0.1" units="cm"/>
      <inkml:brushProperty name="height" value="0.1" units="cm"/>
      <inkml:brushProperty name="color" value="#E71224"/>
    </inkml:brush>
  </inkml:definitions>
  <inkml:trace contextRef="#ctx0" brushRef="#br0">26 0 24575,'0'727'0,"-1"-706"0,-4-37 0,-2-35 0,0-21 0,2 1 0,4-1 0,15-130 0,-11 183 0,2 1 0,0 0 0,1 0 0,0 1 0,13-23 0,-14 31 0,0-1 0,1 1 0,0 1 0,1-1 0,-1 1 0,2 0 0,-1 1 0,1 0 0,0 0 0,18-11 0,-19 14 0,0 2 0,0-1 0,1 1 0,-1 0 0,1 0 0,-1 1 0,1 0 0,-1 1 0,1-1 0,0 1 0,-1 1 0,10 1 0,12 3 0,50 15 0,-53-13 0,122 41 0,-133-42 0,1 0 0,-2 2 0,1 0 0,-1 0 0,-1 2 0,1-1 0,15 17 0,-26-23 0,0 0 0,-1 0 0,1 1 0,-1-1 0,0 1 0,0-1 0,0 1 0,-1 0 0,1 0 0,-1 0 0,0 0 0,0 0 0,0 0 0,-1 0 0,1 0 0,-1 0 0,0 0 0,0 0 0,-1 0 0,1 0 0,-1 1 0,0-1 0,0 0 0,0-1 0,0 1 0,-1 0 0,0 0 0,0 0 0,0-1 0,0 1 0,0-1 0,-1 0 0,1 0 0,-5 5 0,0 0 0,-1 0 0,0-1 0,0 1 0,0-2 0,-1 1 0,0-1 0,-1 0 0,1-1 0,-1 0 0,0-1 0,0 0 0,-11 3 0,-9-2 0,22-4 0,-1 0 0,1 1 0,0 0 0,-1 0 0,-10 5 0,67-2 0,-33-5 0,1 1 0,-1 0 0,0 1 0,0 1 0,0 0 0,-1 1 0,1 1 0,-1 0 0,0 1 0,26 15 0,-33-16 0,1 1 0,-1 0 0,0 1 0,0 0 0,0 0 0,-1 0 0,0 1 0,-1-1 0,0 1 0,0 1 0,-1-1 0,0 1 0,0 0 0,-1 0 0,0 0 0,0 0 0,-1 0 0,1 17 0,-2-18 0,-1 1 0,0 0 0,0 0 0,-1 0 0,0 0 0,-1 0 0,0-1 0,0 1 0,-1 0 0,0-1 0,0 0 0,-1 0 0,0 0 0,-1 0 0,0-1 0,0 1 0,0-1 0,-1 0 0,0-1 0,0 0 0,-1 0 0,0 0 0,0-1 0,0 1 0,-9 3 0,2-1 0,1-1 0,-1-1 0,0 0 0,-1 0 0,1-2 0,-1 0 0,0-1 0,0 0 0,-1-1 0,1-1 0,0 0 0,0-1 0,-30-4 0,14-3 0,1-2 0,0-1 0,0-1 0,1-2 0,0 0 0,-44-30 0,66 38-151,0 1-1,0-1 0,0 0 0,1-1 1,0 0-1,0 0 0,0 0 1,-5-9-1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3.623"/>
    </inkml:context>
    <inkml:brush xml:id="br0">
      <inkml:brushProperty name="width" value="0.1" units="cm"/>
      <inkml:brushProperty name="height" value="0.1" units="cm"/>
      <inkml:brushProperty name="color" value="#E71224"/>
    </inkml:brush>
  </inkml:definitions>
  <inkml:trace contextRef="#ctx0" brushRef="#br0">127 1 24575,'-7'138'0,"-6"-1"0,-34 150 0,-12 117 0,58-359 0,1-45 0,0 0 0,0-1 0,0 1 0,1 0 0,-1 0 0,0 0 0,0 0 0,0 0 0,0 0 0,0 0 0,0 0 0,0 0 0,0 0 0,0 0 0,1 0 0,-1 0 0,0 0 0,0 0 0,0 0 0,0 0 0,0 0 0,0 0 0,0 0 0,0 0 0,1 0 0,-1 0 0,0 0 0,0 0 0,0 0 0,0 0 0,0 0 0,0 0 0,0 0 0,0 0 0,1 0 0,-1 0 0,0 0 0,0 0 0,0 0 0,0 0 0,0 0 0,0 0 0,0 0 0,0 0 0,0 1 0,0-1 0,0 0 0,0 0 0,1 0 0,-1 0 0,0 0 0,0 0 0,0 0 0,0 0 0,0 1 0,0-1 0,0 0 0,0 0 0,0 0 0,0 0 0,0 0 0,0 0 0,0 0 0,0 0 0,0 1 0,8-24 0,47-210 0,-35 137 0,5 0 0,37-97 0,-54 176 0,0-1 0,1 1 0,22-30 0,-27 42 0,-1 0 0,1 0 0,1 0 0,-1 1 0,0-1 0,1 1 0,0 0 0,0 1 0,1-1 0,-1 1 0,0 0 0,1 1 0,0-1 0,0 1 0,10-3 0,-13 6 0,-1-1 0,1 0 0,0 1 0,-1-1 0,1 1 0,-1 0 0,1 0 0,-1 0 0,1 0 0,-1 0 0,1 0 0,-1 1 0,0-1 0,0 1 0,0 0 0,0 0 0,0 0 0,0 0 0,0 0 0,-1 0 0,1 0 0,-1 0 0,1 1 0,-1-1 0,0 0 0,0 1 0,1 3 0,5 11 0,0 1 0,6 32 0,-9-37 0,12 63-273,-2 0 0,-4 0 0,-3 1 0,-4 85 0,-3-142-6553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36.236"/>
    </inkml:context>
    <inkml:brush xml:id="br0">
      <inkml:brushProperty name="width" value="0.1" units="cm"/>
      <inkml:brushProperty name="height" value="0.1" units="cm"/>
      <inkml:brushProperty name="color" value="#E71224"/>
    </inkml:brush>
  </inkml:definitions>
  <inkml:trace contextRef="#ctx0" brushRef="#br0">247 84 24575,'0'-3'0,"0"0"0,-1-1 0,1 1 0,-1-1 0,0 1 0,0 0 0,0-1 0,0 1 0,0 0 0,-1 0 0,1 0 0,-1 0 0,0 0 0,0 0 0,0 0 0,-1 1 0,1-1 0,0 1 0,-1-1 0,0 1 0,1 0 0,-1 0 0,0 0 0,0 1 0,0-1 0,-1 1 0,1-1 0,-6-1 0,4 2 0,-1 0 0,1 0 0,0 0 0,-1 0 0,1 1 0,0 0 0,-1 0 0,1 0 0,-1 1 0,1 0 0,0 0 0,0 0 0,-1 1 0,1 0 0,0-1 0,0 2 0,-8 4 0,6-2 0,1 1 0,0 1 0,0-1 0,0 1 0,0 0 0,1 0 0,0 0 0,1 1 0,0-1 0,0 1 0,0 1 0,1-1 0,1 0 0,-1 1 0,1-1 0,-1 15 0,-1 15 0,1 0 0,4 58 0,1-51 0,-2-29 0,0 0 0,1 1 0,1-1 0,1 0 0,0 0 0,1-1 0,1 1 0,0-1 0,1 0 0,1 0 0,0 0 0,1-1 0,1-1 0,0 1 0,1-1 0,0-1 0,1 0 0,13 12 0,-12-14 0,0-1 0,1 0 0,0-1 0,0 0 0,1-1 0,0-1 0,0 0 0,0-1 0,1 0 0,0-1 0,0-1 0,24 2 0,14-1 0,0-3 0,68-8 0,-78 4 0,-27 2 0,0-1 0,0 0 0,-1-1 0,1-1 0,-1-1 0,0 0 0,0-1 0,0 0 0,-1-1 0,0-1 0,24-18 0,-31 20 0,1 0 0,-1-1 0,-1 0 0,1 0 0,-1-1 0,0 0 0,-1 0 0,0 0 0,0-1 0,-1 1 0,0-1 0,-1 0 0,0-1 0,0 1 0,-1 0 0,0-1 0,0 0 0,-1 1 0,-1-1 0,0-14 0,-3-3 0,-2 1 0,0-1 0,-2 1 0,-1 0 0,-1 1 0,-1 0 0,-2 0 0,0 1 0,-1 1 0,-2 0 0,0 1 0,-1 0 0,-38-37 0,46 51 0,0 0 0,-1 0 0,0 1 0,-1 0 0,1 0 0,-1 1 0,-1 1 0,1-1 0,-1 2 0,0 0 0,0 0 0,0 1 0,0 0 0,-1 1 0,0 0 0,1 1 0,-22 0 0,-24 0-74,22 0-356,1 1-1,-65 9 1,80-4-6396</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4.016"/>
    </inkml:context>
    <inkml:brush xml:id="br0">
      <inkml:brushProperty name="width" value="0.1" units="cm"/>
      <inkml:brushProperty name="height" value="0.1" units="cm"/>
      <inkml:brushProperty name="color" value="#E71224"/>
    </inkml:brush>
  </inkml:definitions>
  <inkml:trace contextRef="#ctx0" brushRef="#br0">0 157 24575,'0'-3'0,"0"-6"0,4-5 0,5-3 0,8-3 0,2-2 0,1 3 0,4 5 0,3 0 0,0 4 0,2 3 0,2 2 0,-6 3-8191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4.857"/>
    </inkml:context>
    <inkml:brush xml:id="br0">
      <inkml:brushProperty name="width" value="0.1" units="cm"/>
      <inkml:brushProperty name="height" value="0.1" units="cm"/>
      <inkml:brushProperty name="color" value="#E71224"/>
    </inkml:brush>
  </inkml:definitions>
  <inkml:trace contextRef="#ctx0" brushRef="#br0">1 0 24575,'4'0'0,"0"4"0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6.389"/>
    </inkml:context>
    <inkml:brush xml:id="br0">
      <inkml:brushProperty name="width" value="0.1" units="cm"/>
      <inkml:brushProperty name="height" value="0.1" units="cm"/>
      <inkml:brushProperty name="color" value="#E71224"/>
    </inkml:brush>
  </inkml:definitions>
  <inkml:trace contextRef="#ctx0" brushRef="#br0">1 1 24575,'1'15'0,"1"1"0,0-1 0,6 17 0,2 16 0,34 405 0,-44-503 0,2-1 0,2 1 0,2 0 0,3 0 0,2 1 0,31-87 0,-37 122 0,1 1 0,1 1 0,0 0 0,1 0 0,15-19 0,-21 29 0,1-1 0,-1 1 0,1-1 0,-1 1 0,1 0 0,0 0 0,0 0 0,0 1 0,1-1 0,-1 1 0,0-1 0,5 0 0,-6 2 0,0 0 0,1-1 0,-1 2 0,0-1 0,0 0 0,1 0 0,-1 1 0,0-1 0,0 1 0,0 0 0,0-1 0,1 1 0,-1 0 0,0 0 0,-1 0 0,1 1 0,0-1 0,0 0 0,0 1 0,-1-1 0,3 3 0,-1 0 0,-1-1 0,1 1 0,0 0 0,-1 0 0,0 0 0,0 0 0,0 0 0,-1 0 0,1 0 0,-1 1 0,0-1 0,0 1 0,0-1 0,-1 1 0,0-1 0,0 1 0,0-1 0,0 1 0,-1-1 0,1 1 0,-1-1 0,-3 8 0,1-1 0,-1-1 0,0 1 0,-1-1 0,0 0 0,-1 0 0,0 0 0,-14 15 0,14-18 0,-21 26 0,26-33 0,1 1 0,-1-1 0,1 1 0,0-1 0,-1 1 0,1-1 0,0 1 0,-1 0 0,1-1 0,0 1 0,0 0 0,-1-1 0,1 1 0,0 0 0,0-1 0,0 1 0,0 0 0,0-1 0,0 1 0,0 0 0,0-1 0,0 1 0,0 0 0,0-1 0,1 1 0,-1 0 0,0-1 0,0 1 0,1 0 0,-1-1 0,0 1 0,1-1 0,-1 1 0,1-1 0,-1 1 0,1-1 0,-1 1 0,1-1 0,-1 1 0,1-1 0,-1 0 0,1 1 0,-1-1 0,1 0 0,0 1 0,-1-1 0,2 0 0,84 17 0,-73-16 0,1 0 0,-1 2 0,1-1 0,-1 2 0,0 0 0,0 0 0,0 1 0,0 1 0,22 13 0,-33-17-4,1 0 1,0 1-1,0-1 0,-1 1 0,1-1 0,-1 1 0,0 0 1,0-1-1,0 1 0,0 0 0,-1 1 0,1-1 0,-1 0 1,1 0-1,-1 1 0,0-1 0,-1 0 0,1 1 0,-1-1 1,1 7-1,-2-5 19,1 1 1,-2-1-1,1 0 0,0 0 1,-1 0-1,0 0 1,0 0-1,-1 0 0,1 0 1,-1 0-1,0-1 1,-5 6-1,-3 2-180,0-1 0,0 1 0,-1-2 0,-1 0 0,0 0 0,0-1 0,-1-1 0,-16 8 0,14-10-6661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7.919"/>
    </inkml:context>
    <inkml:brush xml:id="br0">
      <inkml:brushProperty name="width" value="0.1" units="cm"/>
      <inkml:brushProperty name="height" value="0.1" units="cm"/>
      <inkml:brushProperty name="color" value="#E71224"/>
    </inkml:brush>
  </inkml:definitions>
  <inkml:trace contextRef="#ctx0" brushRef="#br0">1 0 24575,'23'461'0,"0"-11"0,-25-622 0,3-312 0,-1 472 0,0 0 0,1 0 0,1 0 0,0 1 0,5-19 0,-7 29 0,1 0 0,-1 0 0,0 1 0,1-1 0,-1 0 0,0 0 0,1 1 0,-1-1 0,1 0 0,-1 0 0,1 1 0,-1-1 0,1 1 0,0-1 0,-1 1 0,1-1 0,0 1 0,0-1 0,-1 1 0,1-1 0,0 1 0,0 0 0,-1-1 0,1 1 0,0 0 0,0 0 0,0 0 0,0 0 0,-1-1 0,1 1 0,0 0 0,0 0 0,0 1 0,0-1 0,-1 0 0,1 0 0,0 0 0,0 1 0,0-1 0,0 0 0,-1 1 0,1-1 0,0 0 0,-1 1 0,1-1 0,0 1 0,-1 0 0,1-1 0,0 1 0,-1-1 0,1 1 0,-1 0 0,1-1 0,-1 1 0,1 1 0,33 46 0,-33-46 0,235 451 0,-199-378 0,-19-29 120,-17-44-198,0 0 0,-1 0 0,1 0-1,-1 0 1,1 0 0,-1 1 0,0-1 0,1 0 0,-1 0-1,0 0 1,-1 1 0,1-1 0,0 0 0,-1 0 0,1 0-1,-1 1 1,1-1 0,-3 2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8.230"/>
    </inkml:context>
    <inkml:brush xml:id="br0">
      <inkml:brushProperty name="width" value="0.1" units="cm"/>
      <inkml:brushProperty name="height" value="0.1" units="cm"/>
      <inkml:brushProperty name="color" value="#E71224"/>
    </inkml:brush>
  </inkml:definitions>
  <inkml:trace contextRef="#ctx0" brushRef="#br0">1 68 24575,'0'-4'0,"3"-1"0,2-3 0,4-1 0,3 1 0,8 3 0,8 1 0,7 2 0,8 1 0,5-3 0,-3 0 0,3-1 0,16 2 0,4 0 0,-5 2 0,-10 0 0,-14 1-8191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8.496"/>
    </inkml:context>
    <inkml:brush xml:id="br0">
      <inkml:brushProperty name="width" value="0.1" units="cm"/>
      <inkml:brushProperty name="height" value="0.1" units="cm"/>
      <inkml:brushProperty name="color" value="#E71224"/>
    </inkml:brush>
  </inkml:definitions>
  <inkml:trace contextRef="#ctx0" brushRef="#br0">0 9 24575,'4'0'0,"12"0"0,12 0 0,11 0 0,11 0 0,4 0 0,9 0 0,0 0 0,-6-4 0,-14-1-8191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18.856"/>
    </inkml:context>
    <inkml:brush xml:id="br0">
      <inkml:brushProperty name="width" value="0.1" units="cm"/>
      <inkml:brushProperty name="height" value="0.1" units="cm"/>
      <inkml:brushProperty name="color" value="#E71224"/>
    </inkml:brush>
  </inkml:definitions>
  <inkml:trace contextRef="#ctx0" brushRef="#br0">1 1 24575,'0'4'0,"3"12"0,2 8 0,4 6 0,3 7 0,5 0 0,2-2 0,2 4 0,1 6 0,0-4 0,-3-1 0,-1-4 0,-4-1 0,-4-2 0,-3-7-8191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0.249"/>
    </inkml:context>
    <inkml:brush xml:id="br0">
      <inkml:brushProperty name="width" value="0.1" units="cm"/>
      <inkml:brushProperty name="height" value="0.1" units="cm"/>
      <inkml:brushProperty name="color" value="#E71224"/>
    </inkml:brush>
  </inkml:definitions>
  <inkml:trace contextRef="#ctx0" brushRef="#br0">27 230 24575,'2'0'0,"0"1"0,1 0 0,-1 0 0,0 0 0,1 0 0,-1 0 0,0 0 0,0 0 0,0 1 0,0-1 0,0 1 0,0 0 0,0-1 0,-1 1 0,1 0 0,-1 0 0,1 0 0,1 4 0,21 41 0,4 30 0,-4 1 0,22 124 0,-33-136 0,-25-105 0,-2 2 0,-29-56 0,-8-18 0,30 57 0,-21-82 0,36 112 0,2-1 0,0 0 0,2 0 0,1 0 0,3-49 0,-2 72 0,1-1 0,-1 1 0,1-1 0,0 1 0,-1-1 0,1 1 0,0-1 0,0 1 0,1 0 0,-1 0 0,0-1 0,1 1 0,0 0 0,-1 0 0,1 0 0,0 1 0,0-1 0,0 0 0,2-1 0,1 1 0,-1-1 0,1 1 0,0 0 0,0 1 0,0-1 0,0 1 0,0 0 0,0 0 0,6 0 0,9 1 0,0 0 0,-1 1 0,1 2 0,20 4 0,-27-4 0,0 1 0,0 0 0,0 1 0,0 1 0,-1 0 0,16 10 0,-22-13 0,-1 1 0,1 0 0,-1 0 0,0 0 0,0 1 0,-1-1 0,1 1 0,-1 0 0,0 1 0,0-1 0,-1 1 0,1-1 0,-1 1 0,-1 0 0,3 8 0,-4-10 0,-1-1 0,0 1 0,-1-1 0,1 1 0,-1-1 0,1 1 0,-1-1 0,0 0 0,0 1 0,-1-1 0,1 0 0,-1 0 0,0 0 0,1 0 0,-1 0 0,0 0 0,-1 0 0,1-1 0,0 1 0,-1-1 0,0 0 0,-3 3 0,-7 5 0,-1 0 0,0-1 0,-17 9 0,-37 8 0,29-13 0,76-1 0,16 1 0,-26-8 0,0 2 0,-1 0 0,0 2 0,37 19 0,-57-25 0,1 1 0,-1 0 0,0 0 0,-1 1 0,1-1 0,-1 1 0,0 1 0,0-1 0,0 1 0,-1 0 0,0 0 0,0 0 0,-1 0 0,1 1 0,-1-1 0,-1 1 0,1 0 0,-1 0 0,0 0 0,-1 0 0,2 14 0,0 30 0,-2 0 0,-8 90 0,6-135 0,0 0 0,0 0 0,-1 0 0,0 0 0,0 0 0,0 0 0,-1 0 0,1 0 0,-1-1 0,-1 1 0,1-1 0,-1 0 0,0 0 0,0 0 0,-1-1 0,1 1 0,-1-1 0,0 0 0,-6 3 0,3-2 0,-1-1 0,0-1 0,0 0 0,0 0 0,0 0 0,0-1 0,-1-1 0,1 0 0,0 0 0,-1-1 0,1 0 0,-13-1 0,7 0-91,1-1 0,-1 0 0,1-1 0,-1 0 0,1-2 0,0 1 0,0-2 0,1 1 0,0-2 0,0 0 0,0-1 0,1 0 0,0-1 0,-18-16 0,9 1-6735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2.303"/>
    </inkml:context>
    <inkml:brush xml:id="br0">
      <inkml:brushProperty name="width" value="0.1" units="cm"/>
      <inkml:brushProperty name="height" value="0.1" units="cm"/>
      <inkml:brushProperty name="color" value="#E71224"/>
    </inkml:brush>
  </inkml:definitions>
  <inkml:trace contextRef="#ctx0" brushRef="#br0">1 18 24575,'17'125'0,"-15"403"0,-16-454 0,11-98 0,1-1 0,1 1 0,1-1 0,1 1 0,7-38 0,-4 30 0,-2 12 0,31-207 0,-27 201 0,0-1 0,2 1 0,1 0 0,2 1 0,0 0 0,18-29 0,-25 48 0,1-1 0,-1 1 0,1 0 0,1 0 0,-1 0 0,1 1 0,0 0 0,0 0 0,1 0 0,11-5 0,-16 9 0,1 0 0,-1 0 0,1 0 0,0 0 0,-1 1 0,1-1 0,0 1 0,0 0 0,-1 0 0,1 0 0,0 0 0,-1 1 0,1-1 0,0 1 0,-1-1 0,1 1 0,0 0 0,-1 0 0,1 0 0,-1 0 0,0 1 0,1-1 0,-1 1 0,0-1 0,0 1 0,0 0 0,0 0 0,0 0 0,0 0 0,-1 0 0,1 0 0,0 0 0,1 4 0,15 28 0,0 0 0,-3 0 0,-1 2 0,19 73 0,-7-23 0,-2-13 0,44 150 0,-65-214 0,0 3 0,0 0 0,-1 0 0,1 22 0,-2-32 0,-1-1 0,0 1 0,0 0 0,0 0 0,0 0 0,0-1 0,-1 1 0,1 0 0,0 0 0,-1-1 0,0 1 0,1 0 0,-1-1 0,0 1 0,0 0 0,0-1 0,0 1 0,0-1 0,0 1 0,0-1 0,0 0 0,-1 0 0,1 1 0,0-1 0,-1 0 0,1 0 0,-1 0 0,1 0 0,-1-1 0,0 1 0,1 0 0,-1-1 0,-3 2 0,-23-2-1365,-4-3-5461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2.541"/>
    </inkml:context>
    <inkml:brush xml:id="br0">
      <inkml:brushProperty name="width" value="0.1" units="cm"/>
      <inkml:brushProperty name="height" value="0.1" units="cm"/>
      <inkml:brushProperty name="color" value="#E71224"/>
    </inkml:brush>
  </inkml:definitions>
  <inkml:trace contextRef="#ctx0" brushRef="#br0">1 23 24575,'4'0'0,"4"0"0,6 0 0,3-3 0,3-2 0,6 0 0,5 1 0,6 1 0,7 2 0,4 0 0,1 1 0,0 0 0,-5 0 0,-9 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37.366"/>
    </inkml:context>
    <inkml:brush xml:id="br0">
      <inkml:brushProperty name="width" value="0.1" units="cm"/>
      <inkml:brushProperty name="height" value="0.1" units="cm"/>
      <inkml:brushProperty name="color" value="#E71224"/>
    </inkml:brush>
  </inkml:definitions>
  <inkml:trace contextRef="#ctx0" brushRef="#br0">251 165 24575,'-5'-5'0,"0"1"0,0 0 0,0 0 0,-1 1 0,1-1 0,-1 1 0,0 0 0,0 1 0,0 0 0,-1 0 0,1 0 0,0 0 0,-1 1 0,1 0 0,-1 1 0,1 0 0,-1-1 0,1 2 0,-11 1 0,12-1 0,-1 0 0,1 0 0,0 1 0,0-1 0,-1 1 0,1 1 0,1-1 0,-1 1 0,0 0 0,1 0 0,-1 0 0,1 0 0,0 1 0,0 0 0,0 0 0,0 0 0,1 0 0,0 1 0,0-1 0,0 1 0,0 0 0,1 0 0,-3 8 0,0 4 0,1 0 0,1 0 0,0 0 0,1 1 0,1 0 0,1-1 0,0 1 0,2-1 0,0 1 0,0-1 0,2 0 0,0 1 0,1-2 0,1 1 0,1-1 0,0 1 0,1-2 0,0 1 0,2-1 0,-1-1 0,15 16 0,-3-8 0,2 0 0,1-2 0,0-1 0,1-1 0,1-1 0,1-1 0,1-1 0,0-2 0,57 20 0,-45-21 0,0-2 0,0-2 0,1-1 0,0-2 0,0-2 0,0-2 0,42-4 0,-50-2 0,-1-2 0,-1 0 0,0-3 0,0 0 0,-1-2 0,0-1 0,-1-2 0,0 0 0,-2-2 0,31-24 0,-51 36 0,0-1 0,0 0 0,-1-1 0,1 1 0,-1-1 0,-1-1 0,1 1 0,-1-1 0,0 0 0,-1 0 0,0 0 0,-1-1 0,6-16 0,-8 17 0,0 0 0,0 0 0,0 0 0,-1 0 0,-1 0 0,1 0 0,-1 0 0,-1 0 0,1 0 0,-1 0 0,-1 1 0,1-1 0,-1 1 0,-1-1 0,1 1 0,-6-7 0,-6-8 0,-1 1 0,0 1 0,-2 1 0,0 0 0,-2 1 0,0 1 0,0 1 0,-38-22 0,0 5 0,-1 3 0,-76-28 0,-97-19 0,198 68 0,-1 1 0,0 2 0,0 2 0,-68-1 0,101 5-34,1 0 0,-1 0 0,0 0 0,1 0 0,-1 0-1,1 0 1,-1 0 0,1 1 0,-1-1 0,0 0 0,1 1 0,-1-1 0,1 1-1,-1 0 1,1 0 0,0-1 0,-1 1 0,1 0 0,0 0 0,0 0-1,-1 1 1,1-1 0,0 0 0,0 0 0,0 0 0,0 1 0,1-1 0,-1 1-1,0-1 1,1 1 0,-1-1 0,0 1 0,1-1 0,0 1 0,-1-1 0,1 1-1,0-1 1,0 1 0,0 2 0,3 16-6792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2.853"/>
    </inkml:context>
    <inkml:brush xml:id="br0">
      <inkml:brushProperty name="width" value="0.1" units="cm"/>
      <inkml:brushProperty name="height" value="0.1" units="cm"/>
      <inkml:brushProperty name="color" value="#E71224"/>
    </inkml:brush>
  </inkml:definitions>
  <inkml:trace contextRef="#ctx0" brushRef="#br0">1 0 24575,'4'0'0,"5"0"0,4 0 0,8 0 0,16 0 0,12 0 0,9 0 0,6 0 0,4 0 0,9 0 0,-9 0-8191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3.181"/>
    </inkml:context>
    <inkml:brush xml:id="br0">
      <inkml:brushProperty name="width" value="0.1" units="cm"/>
      <inkml:brushProperty name="height" value="0.1" units="cm"/>
      <inkml:brushProperty name="color" value="#E71224"/>
    </inkml:brush>
  </inkml:definitions>
  <inkml:trace contextRef="#ctx0" brushRef="#br0">1 1 24575,'0'3'0,"3"14"0,3 6 0,2 8 0,5 5 0,3 9 0,3 3 0,2-2 0,1-2 0,1-4 0,-4-5 0,-5-9-8191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4.480"/>
    </inkml:context>
    <inkml:brush xml:id="br0">
      <inkml:brushProperty name="width" value="0.1" units="cm"/>
      <inkml:brushProperty name="height" value="0.1" units="cm"/>
      <inkml:brushProperty name="color" value="#E71224"/>
    </inkml:brush>
  </inkml:definitions>
  <inkml:trace contextRef="#ctx0" brushRef="#br0">39 0 24575,'5'8'0,"-1"-1"0,0 0 0,0 1 0,-1 0 0,0 0 0,-1 0 0,0 0 0,0 1 0,0-1 0,0 13 0,3 10 0,16 60 0,7 28 0,20 200 0,-70-398 0,2 5 0,-22-103 0,38 154 0,1 0 0,1-1 0,1 1 0,1-1 0,6-37 0,-4 54 0,0 0 0,0 0 0,1 0 0,0 0 0,0 1 0,0-1 0,1 1 0,6-9 0,-9 14 0,0-1 0,0 1 0,0 0 0,0 0 0,0-1 0,0 1 0,0 0 0,0 0 0,1 0 0,-1 0 0,0 0 0,1 0 0,-1 0 0,0 0 0,1 1 0,-1-1 0,1 1 0,0-1 0,-1 1 0,1-1 0,-1 1 0,1 0 0,-1 0 0,1 0 0,0 0 0,-1 0 0,1 0 0,0 0 0,-1 0 0,1 1 0,-1-1 0,1 1 0,-1-1 0,1 1 0,-1 0 0,1-1 0,-1 1 0,1 0 0,-1 0 0,0 0 0,0 0 0,1 0 0,0 2 0,1 0 0,-1 0 0,0 1 0,0-1 0,-1 0 0,1 1 0,-1-1 0,0 1 0,1 0 0,-2-1 0,1 1 0,0 0 0,-1 0 0,1-1 0,-1 1 0,0 0 0,-1 0 0,1 0 0,-1-1 0,1 1 0,-3 5 0,2-5 0,0-1 0,0 0 0,0 0 0,1 1 0,-1-1 0,1 1 0,0-1 0,0 0 0,0 1 0,1-1 0,-1 1 0,1-1 0,0 0 0,-1 1 0,2-1 0,-1 0 0,0 0 0,1 0 0,-1 0 0,1 0 0,0 0 0,0 0 0,0 0 0,0-1 0,0 1 0,4 2 0,22 15 0,-15-11 0,0 0 0,-1 1 0,20 20 0,-28-24 0,0-1 0,0 1 0,-1 0 0,0-1 0,0 2 0,0-1 0,0 0 0,-1 1 0,0-1 0,-1 1 0,0-1 0,1 9 0,-1 1 0,-1-1 0,0 0 0,-2 0 0,0 0 0,0 1 0,-1-2 0,-1 1 0,-1 0 0,0-1 0,-1 0 0,0 0 0,-1 0 0,-9 13 0,13-23 5,0-1-1,-1 1 1,1-1 0,-1 0-1,0 0 1,0 0-1,0 0 1,0-1 0,0 1-1,-1-1 1,1 0 0,-1 0-1,1-1 1,-1 1-1,0-1 1,0 0 0,1-1-1,-1 1 1,0-1-1,0 0 1,0 0 0,0 0-1,0-1 1,0 0-1,-7-2 1,-5-1-253,0-1 1,0-1-1,0 0 1,1-1-1,-24-15 1,-7-7-6579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5.091"/>
    </inkml:context>
    <inkml:brush xml:id="br0">
      <inkml:brushProperty name="width" value="0.1" units="cm"/>
      <inkml:brushProperty name="height" value="0.1" units="cm"/>
      <inkml:brushProperty name="color" value="#E71224"/>
    </inkml:brush>
  </inkml:definitions>
  <inkml:trace contextRef="#ctx0" brushRef="#br0">1 1 24575,'7'0'0,"18"0"0,16 0 0,30 0 0,19 0 0,32 0 0,13 0 0,18 0 0,2 0 0,-19 0 0,-31 0-8191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6.215"/>
    </inkml:context>
    <inkml:brush xml:id="br0">
      <inkml:brushProperty name="width" value="0.1" units="cm"/>
      <inkml:brushProperty name="height" value="0.1" units="cm"/>
      <inkml:brushProperty name="color" value="#E71224"/>
    </inkml:brush>
  </inkml:definitions>
  <inkml:trace contextRef="#ctx0" brushRef="#br0">23 1 24575,'3'216'0,"0"-28"0,-26 256 0,20-435 0,2-19 0,0-24 0,4-52 0,27-151 0,-22 196 0,2 0 0,2 0 0,2 1 0,1 0 0,36-64 0,-46 95 0,1 0 0,-1 1 0,2 0 0,13-14 0,-19 21 0,1-1 0,0 0 0,0 1 0,0-1 0,0 1 0,0 0 0,0 0 0,0 0 0,0 0 0,0 0 0,1 0 0,-1 1 0,0-1 0,1 1 0,-1-1 0,0 1 0,1 0 0,-1 0 0,1 0 0,-1 0 0,0 0 0,1 1 0,-1-1 0,0 1 0,1-1 0,2 3 0,7 4 0,0 0 0,0 1 0,-1 1 0,-1 0 0,1 0 0,-1 1 0,-1 0 0,0 1 0,0 0 0,9 16 0,11 22 0,27 61 0,-43-82 0,2 7 0,-2 0 0,-1 0 0,-1 1 0,7 49 0,-14-64-1365,0-3-5461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6.530"/>
    </inkml:context>
    <inkml:brush xml:id="br0">
      <inkml:brushProperty name="width" value="0.1" units="cm"/>
      <inkml:brushProperty name="height" value="0.1" units="cm"/>
      <inkml:brushProperty name="color" value="#E71224"/>
    </inkml:brush>
  </inkml:definitions>
  <inkml:trace contextRef="#ctx0" brushRef="#br0">0 85 24575,'0'-4'0,"4"-1"0,1-3 0,7-1 0,6 1 0,3 3 0,5-2 0,3-1 0,7-1 0,2 0 0,-3 2 0,-6 2-8191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6.812"/>
    </inkml:context>
    <inkml:brush xml:id="br0">
      <inkml:brushProperty name="width" value="0.1" units="cm"/>
      <inkml:brushProperty name="height" value="0.1" units="cm"/>
      <inkml:brushProperty name="color" value="#E71224"/>
    </inkml:brush>
  </inkml:definitions>
  <inkml:trace contextRef="#ctx0" brushRef="#br0">0 1 24575,'4'0'0,"5"0"0,4 0 0,1 3 0,1 6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7.874"/>
    </inkml:context>
    <inkml:brush xml:id="br0">
      <inkml:brushProperty name="width" value="0.1" units="cm"/>
      <inkml:brushProperty name="height" value="0.1" units="cm"/>
      <inkml:brushProperty name="color" value="#E71224"/>
    </inkml:brush>
  </inkml:definitions>
  <inkml:trace contextRef="#ctx0" brushRef="#br0">130 1 24575,'1'0'0,"0"1"0,0-1 0,0 1 0,0 0 0,0-1 0,0 1 0,0 0 0,0 0 0,-1 0 0,1 0 0,0 0 0,0 0 0,-1 0 0,1 0 0,-1 0 0,1 0 0,-1 0 0,1 0 0,-1 0 0,1 0 0,-1 3 0,9 29 0,-8-30 0,24 134 0,-12-63 0,29 98 0,-25-119 0,16 90 0,-40-170 0,-1 1 0,-2 0 0,-18-35 0,-14-38 0,28 61 0,1 0 0,2-1 0,2 0 0,1-1 0,-2-55 0,9 93 0,1 0 0,0 0 0,1 0 0,-1 0 0,0 0 0,0 0 0,1 0 0,0 0 0,-1 0 0,1 0 0,0 0 0,0 0 0,0 0 0,0 0 0,0 1 0,0-1 0,0 0 0,1 1 0,-1-1 0,1 1 0,-1 0 0,1-1 0,-1 1 0,1 0 0,0 0 0,0 0 0,-1 0 0,1 0 0,0 0 0,0 1 0,0-1 0,3 0 0,5 0 0,1-1 0,0 2 0,-1 0 0,1 0 0,12 2 0,2 0 0,43 0 0,-1 2 0,1 4 0,123 29 0,-188-36 0,-1 0 0,1 0 0,0 0 0,0 0 0,-1 0 0,1 0 0,-1 1 0,1-1 0,-1 1 0,1 0 0,-1-1 0,0 1 0,0 0 0,0 1 0,0-1 0,0 0 0,1 3 0,-3-3 0,1 0 0,-1-1 0,0 1 0,0 0 0,0 0 0,0 0 0,0-1 0,0 1 0,0 0 0,-1 0 0,1 0 0,-1-1 0,1 1 0,-1 0 0,0-1 0,1 1 0,-1-1 0,0 1 0,0 0 0,0-1 0,0 0 0,-1 1 0,1-1 0,0 0 0,-1 0 0,1 1 0,0-1 0,-3 1 0,-43 24 0,42-24 0,-1 0 0,0 0 0,1 1 0,0 0 0,0 0 0,0 0 0,0 1 0,0 0 0,0 0 0,1 0 0,0 0 0,-5 7 0,9-10 0,0 0 0,0 0 0,-1 0 0,1 0 0,0-1 0,0 1 0,0 0 0,0 0 0,1 0 0,-1 0 0,0 0 0,0 0 0,1 0 0,-1 0 0,0 0 0,1 0 0,-1 0 0,1 0 0,-1 0 0,1-1 0,0 1 0,-1 0 0,2 0 0,20 22 0,-11-12 0,-4-4 0,-2 1 0,1-1 0,-1 2 0,0-1 0,0 1 0,-1-1 0,-1 1 0,5 13 0,-7-19 0,-1 0 0,1-1 0,-1 1 0,1 0 0,-1 0 0,0-1 0,0 1 0,0 0 0,0 0 0,0 0 0,-1-1 0,0 1 0,1 0 0,-1-1 0,0 1 0,0 0 0,0-1 0,0 1 0,-1-1 0,1 0 0,-1 1 0,0-1 0,1 0 0,-1 0 0,0 0 0,0 0 0,0 0 0,-1 0 0,1-1 0,0 1 0,-1-1 0,1 0 0,-5 3 0,-18 2 0,1 0 0,0-2 0,-1 0 0,0-2 0,0 0 0,-38-4 0,12 2 0,-245-4-1365,238-1-5461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28.371"/>
    </inkml:context>
    <inkml:brush xml:id="br0">
      <inkml:brushProperty name="width" value="0.1" units="cm"/>
      <inkml:brushProperty name="height" value="0.1" units="cm"/>
      <inkml:brushProperty name="color" value="#E71224"/>
    </inkml:brush>
  </inkml:definitions>
  <inkml:trace contextRef="#ctx0" brushRef="#br0">1 23 24575,'4'-4'0,"16"0"0,15-1 0,33 1 0,27 1 0,54 2 0,35 0 0,20 1 0,5 0 0,-6 0 0,-15 0 0,-28 0 0,-42 0-8191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30.153"/>
    </inkml:context>
    <inkml:brush xml:id="br0">
      <inkml:brushProperty name="width" value="0.1" units="cm"/>
      <inkml:brushProperty name="height" value="0.1" units="cm"/>
      <inkml:brushProperty name="color" value="#E71224"/>
    </inkml:brush>
  </inkml:definitions>
  <inkml:trace contextRef="#ctx0" brushRef="#br0">0 1 24575,'3076'17'-1501,"-1468"-12"659,-1404-5 477,353 0-1970,112 0 1751,3303 31-3140,-3316-18 3724,-104 1-76,-104-2-227,67 1 241,1501 46 265,-1434-37-143,432 21 7,1945 59 269,-1988-100 4227,-17-83 0,-810 56-5928,-124 21-5461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38.491"/>
    </inkml:context>
    <inkml:brush xml:id="br0">
      <inkml:brushProperty name="width" value="0.1" units="cm"/>
      <inkml:brushProperty name="height" value="0.1" units="cm"/>
      <inkml:brushProperty name="color" value="#E71224"/>
    </inkml:brush>
  </inkml:definitions>
  <inkml:trace contextRef="#ctx0" brushRef="#br0">71 31 24575,'-3'0'0,"1"1"0,-1-1 0,1 1 0,-1 0 0,1 0 0,-1 0 0,1 0 0,0 1 0,0-1 0,-1 1 0,1-1 0,0 1 0,0-1 0,1 1 0,-1 0 0,0 0 0,0 0 0,1 0 0,0 1 0,-1-1 0,1 0 0,0 1 0,0-1 0,-1 5 0,-2 3 0,0 1 0,1-1 0,1 1 0,-2 16 0,1-4 0,2 0 0,0 1 0,2-1 0,1 0 0,0 0 0,9 34 0,-7-44 0,1 0 0,0 0 0,1-1 0,0 0 0,1 0 0,0 0 0,1-1 0,0 0 0,1 0 0,0-1 0,1 0 0,14 11 0,-3-5 0,0-2 0,1 0 0,1-2 0,0 0 0,0-2 0,1 0 0,0-2 0,1 0 0,49 7 0,-22-8 0,0-2 0,0-3 0,101-8 0,-150 5 0,1 0 0,-1 1 0,1-1 0,-1 0 0,0-1 0,1 1 0,-1 0 0,0-1 0,0 0 0,0 0 0,0 0 0,0 0 0,0 0 0,-1-1 0,1 1 0,3-6 0,2-3 0,0 0 0,-2-1 0,8-14 0,6-12 0,-10 20 0,0 0 0,-1-1 0,-1-1 0,0 1 0,6-28 0,-11 34 0,-1 0 0,0 0 0,0-1 0,-1 1 0,-1 0 0,-1-1 0,1 1 0,-2-1 0,-4-18 0,2 24 0,1 0 0,-1 0 0,-1 0 0,0 0 0,0 1 0,0 0 0,-1 0 0,0 0 0,-1 1 0,1 0 0,-1 0 0,0 1 0,-1-1 0,1 2 0,-13-7 0,-8-4 0,-2 2 0,-60-19 0,58 23 0,0 2 0,-1 1 0,0 1 0,0 2 0,0 1 0,0 2 0,0 2 0,0 0 0,-47 11 0,72-11-54,0 0-1,0 1 0,1 0 1,-1 0-1,1 1 1,0 0-1,-1 0 0,2 1 1,-1 0-1,1 0 1,-1 1-1,1 0 0,1 0 1,-1 0-1,1 0 0,0 1 1,1 0-1,0 0 1,0 1-1,0-1 0,1 1 1,0-1-1,0 1 1,-1 10-1,2 0-6771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32.510"/>
    </inkml:context>
    <inkml:brush xml:id="br0">
      <inkml:brushProperty name="width" value="0.1" units="cm"/>
      <inkml:brushProperty name="height" value="0.1" units="cm"/>
      <inkml:brushProperty name="color" value="#E71224"/>
    </inkml:brush>
  </inkml:definitions>
  <inkml:trace contextRef="#ctx0" brushRef="#br0">256 0 24575,'17'137'0,"54"911"0,-61-870 0,27 785 0,-68 149 0,-8 301 0,41-811 0,-4 853 0,-10-1246 0,-57 293 0,46-362 0,-14 71 0,-16 104 0,-40 731 0,59 121 0,39-524 0,9-459 0,57 268 0,200 526 0,-240-892 0,-2-7 0,-4 1 0,21 106 0,-22 64 0,-5-34 0,-18-215 0,13 105 0,1 140 0,-15-229 0,0 0 0,-1 0 0,-1 0 0,-1 0 0,-1 0 0,-10 30 0,8-37-1365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35.497"/>
    </inkml:context>
    <inkml:brush xml:id="br0">
      <inkml:brushProperty name="width" value="0.1" units="cm"/>
      <inkml:brushProperty name="height" value="0.1" units="cm"/>
      <inkml:brushProperty name="color" value="#E71224"/>
    </inkml:brush>
  </inkml:definitions>
  <inkml:trace contextRef="#ctx0" brushRef="#br0">47 160 24575,'-2'0'0,"0"1"0,0-1 0,0 1 0,0 0 0,0 0 0,0-1 0,1 2 0,-1-1 0,0 0 0,1 0 0,-1 0 0,1 1 0,-1-1 0,1 1 0,-1-1 0,1 1 0,0 0 0,0-1 0,0 1 0,0 0 0,0 0 0,0 0 0,0 0 0,1-1 0,-1 1 0,1 0 0,-1 0 0,1 4 0,-8 58 0,8-57 0,0 1 0,0-1 0,1 0 0,0 1 0,0-1 0,0 0 0,1 0 0,0 0 0,1 0 0,0 0 0,0 0 0,0 0 0,1-1 0,0 0 0,0 0 0,6 8 0,-2-7 0,-1 0 0,1-1 0,1 1 0,-1-2 0,1 1 0,0-1 0,0 0 0,1-1 0,-1 0 0,16 4 0,1-2 0,1-1 0,-1-2 0,0 0 0,1-2 0,0 0 0,-1-2 0,1-1 0,31-7 0,-47 7 0,1-1 0,-1 0 0,0 0 0,0-1 0,-1-1 0,1 0 0,-1 0 0,0-1 0,18-14 0,-23 15 0,1-1 0,-1 1 0,0-1 0,0 0 0,-1 0 0,0-1 0,0 0 0,0 1 0,-1-1 0,0 0 0,-1-1 0,1 1 0,-1 0 0,-1-1 0,2-14 0,-1 8 0,-1 0 0,-1 0 0,0 0 0,-1-1 0,0 1 0,-1 0 0,-1 1 0,0-1 0,-1 0 0,-7-16 0,7 22 0,0 1 0,-1-1 0,0 1 0,0 0 0,0 1 0,-1-1 0,0 1 0,-1 1 0,1-1 0,-1 1 0,0 0 0,0 0 0,-1 1 0,1 0 0,-1 0 0,0 1 0,0 0 0,-9-2 0,4 1-97,-1 1-1,1 1 1,-1 0-1,1 1 1,-1 1-1,0 0 1,1 0-1,-1 2 1,1 0-1,-1 0 1,1 1-1,0 1 0,-19 7 1,16-3-6729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36.542"/>
    </inkml:context>
    <inkml:brush xml:id="br0">
      <inkml:brushProperty name="width" value="0.1" units="cm"/>
      <inkml:brushProperty name="height" value="0.1" units="cm"/>
      <inkml:brushProperty name="color" value="#E71224"/>
    </inkml:brush>
  </inkml:definitions>
  <inkml:trace contextRef="#ctx0" brushRef="#br0">27 26 24575,'-5'11'0,"0"1"0,1 0 0,1 1 0,0-1 0,1 0 0,0 1 0,1 0 0,0-1 0,1 1 0,2 18 0,-2-22 0,2 1 0,-1-1 0,1 0 0,0 1 0,1-1 0,0 0 0,1 0 0,-1-1 0,2 1 0,-1-1 0,1 0 0,1 0 0,-1 0 0,10 9 0,-6-10 0,0-1 0,0-1 0,0 1 0,0-1 0,1-1 0,0 0 0,0 0 0,0-1 0,0 0 0,0-1 0,13 1 0,20 2 0,59-2 0,-69-3 0,20 2 0,-20 0 0,0-1 0,-1-2 0,1-1 0,46-10 0,-77 12 0,1-1 0,-1 0 0,1 0 0,-1-1 0,1 1 0,-1-1 0,0 1 0,0-1 0,1 1 0,-1-1 0,0 0 0,-1 0 0,1 0 0,0 0 0,-1-1 0,1 1 0,-1 0 0,1-1 0,-1 1 0,0-1 0,0 1 0,0-1 0,-1 0 0,1 1 0,-1-1 0,1 0 0,-1-3 0,1-9 0,-1-1 0,0 0 0,-5-28 0,1 6 0,3 30 0,0 0 0,-1-1 0,1 1 0,-2 0 0,1 0 0,-1 0 0,0 0 0,-1 0 0,0 1 0,0-1 0,0 1 0,-1 0 0,0 0 0,-1 1 0,1 0 0,-1 0 0,-1 0 0,1 0 0,-1 1 0,0 0 0,0 1 0,0-1 0,-1 1 0,0 1 0,1 0 0,-1 0 0,0 0 0,-1 1 0,1 0 0,0 0 0,-16 0 0,-168 5-1365,173-3-5461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38.242"/>
    </inkml:context>
    <inkml:brush xml:id="br0">
      <inkml:brushProperty name="width" value="0.1" units="cm"/>
      <inkml:brushProperty name="height" value="0.1" units="cm"/>
      <inkml:brushProperty name="color" value="#E71224"/>
    </inkml:brush>
  </inkml:definitions>
  <inkml:trace contextRef="#ctx0" brushRef="#br0">141 315 24575,'-2'-2'0,"-1"0"0,0 0 0,1 0 0,-1 0 0,0 1 0,0-1 0,0 1 0,0 0 0,0 0 0,0 0 0,0 0 0,-1 1 0,1-1 0,0 1 0,0-1 0,-1 1 0,1 0 0,0 1 0,-1-1 0,1 0 0,0 1 0,0 0 0,0 0 0,0 0 0,-1 0 0,1 0 0,0 1 0,1-1 0,-1 1 0,0 0 0,0 0 0,1 0 0,-1 0 0,1 0 0,0 1 0,0-1 0,-1 1 0,2-1 0,-1 1 0,0 0 0,0 0 0,1 0 0,0 0 0,-2 6 0,-3 20 0,1 0 0,2 1 0,0-1 0,3 1 0,0 0 0,7 45 0,-6-72 0,-1-1 0,1 1 0,0-1 0,0 1 0,0-1 0,0 1 0,1-1 0,-1 0 0,0 1 0,1-1 0,0 0 0,0 0 0,-1 0 0,1 0 0,0-1 0,0 1 0,1 0 0,-1-1 0,0 1 0,1-1 0,-1 0 0,0 0 0,1 0 0,-1 0 0,1 0 0,0-1 0,-1 1 0,1-1 0,0 0 0,-1 1 0,1-1 0,4-1 0,12 1 0,1 0 0,-1-2 0,28-5 0,-30 4 0,8 0 0,1-2 0,-1-1 0,37-13 0,-56 16 0,1 1 0,0-2 0,-1 1 0,0-1 0,0 0 0,0 0 0,0 0 0,0-1 0,-1 0 0,0 0 0,0-1 0,0 1 0,-1-1 0,0 0 0,0 0 0,0-1 0,3-8 0,9-38 0,-3-1 0,-1-1 0,-4 1 0,-1-1 0,-2-92 0,-5 144 0,0 0 0,0 0 0,0 0 0,0-1 0,0 1 0,-1 0 0,0 0 0,1 0 0,-1 0 0,0 0 0,-1 0 0,1 0 0,0 0 0,-1 1 0,0-1 0,1 0 0,-1 1 0,-3-4 0,0 3 0,1 0 0,-1 1 0,1-1 0,-1 1 0,0 0 0,0 0 0,0 1 0,0-1 0,0 1 0,-7-1 0,-39-4 0,0 1 0,-1 3 0,-94 7 0,141-5-85,0 0 0,1 1-1,-1 0 1,1-1 0,-1 1-1,1 1 1,-1-1 0,1 1-1,0 0 1,0-1 0,-1 2-1,1-1 1,1 1 0,-1-1-1,-7 7 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39.289"/>
    </inkml:context>
    <inkml:brush xml:id="br0">
      <inkml:brushProperty name="width" value="0.1" units="cm"/>
      <inkml:brushProperty name="height" value="0.1" units="cm"/>
      <inkml:brushProperty name="color" value="#E71224"/>
    </inkml:brush>
  </inkml:definitions>
  <inkml:trace contextRef="#ctx0" brushRef="#br0">179 135 24575,'-2'2'0,"-1"-1"0,1 0 0,0 1 0,0 0 0,0-1 0,0 1 0,1 0 0,-1 0 0,0 0 0,1 0 0,-1 0 0,1 0 0,0 0 0,-1 1 0,1-1 0,-1 5 0,-3 3 0,-29 50 0,-27 68 0,51-105 0,2 0 0,0 1 0,2 0 0,0 0 0,2 1 0,-2 35 0,6-58 0,0 1 0,0-1 0,0 0 0,1 1 0,-1-1 0,1 1 0,0-1 0,0 0 0,-1 0 0,2 1 0,-1-1 0,0 0 0,0 0 0,1 0 0,-1 0 0,1 0 0,-1-1 0,1 1 0,0 0 0,0-1 0,0 1 0,0-1 0,0 0 0,0 1 0,0-1 0,0 0 0,0 0 0,1 0 0,-1-1 0,0 1 0,1-1 0,-1 1 0,0-1 0,4 0 0,12 2 0,0-1 0,0-1 0,33-4 0,-13 1 0,207-16 0,-212 14 0,-1-2 0,0-1 0,0-1 0,0-2 0,39-20 0,-65 28 0,1 0 0,-1-1 0,0 0 0,0 0 0,-1-1 0,1 0 0,-1 0 0,0 0 0,-1-1 0,1 1 0,-1-1 0,0 0 0,0 0 0,-1-1 0,0 1 0,0-1 0,0 0 0,-1 0 0,0 1 0,0-2 0,0-6 0,-1 0 0,-1 1 0,0 0 0,-1 0 0,0-1 0,-1 1 0,0 0 0,-2 0 0,1 0 0,-1 1 0,-10-21 0,5 18 0,0 0 0,0 1 0,-1 0 0,-1 0 0,0 1 0,-1 1 0,0 0 0,-1 1 0,-1 0 0,0 1 0,0 0 0,-1 1 0,0 1 0,0 0 0,-1 1 0,-29-9 0,6 5 0,0 1 0,0 2 0,-1 2 0,0 2 0,0 1 0,-45 3 0,25 1-1365,27 0-5461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41.866"/>
    </inkml:context>
    <inkml:brush xml:id="br0">
      <inkml:brushProperty name="width" value="0.1" units="cm"/>
      <inkml:brushProperty name="height" value="0.1" units="cm"/>
      <inkml:brushProperty name="color" value="#E71224"/>
    </inkml:brush>
  </inkml:definitions>
  <inkml:trace contextRef="#ctx0" brushRef="#br0">1 369 24575,'24'-12'0,"-1"-1"0,0-1 0,-1-1 0,-1-1 0,22-21 0,-29 23 0,-1-1 0,-1 0 0,0-1 0,-1-1 0,-1 0 0,0 0 0,11-30 0,-9 13 0,-10 25 0,1 0 0,0 0 0,1 0 0,0 1 0,9-15 0,-13 22 0,0 1 0,0 0 0,0 0 0,0 0 0,0 0 0,1 0 0,-1 0 0,0 0 0,0-1 0,0 1 0,0 0 0,0 0 0,0 0 0,0 0 0,0 0 0,1 0 0,-1 0 0,0 0 0,0 0 0,0 0 0,0 0 0,0 0 0,0 0 0,1 0 0,-1 0 0,0 0 0,0 0 0,0 0 0,0 0 0,0 0 0,1 0 0,-1 0 0,0 0 0,0 0 0,0 0 0,0 0 0,0 0 0,0 0 0,1 0 0,-1 0 0,0 0 0,0 0 0,0 0 0,0 0 0,0 0 0,0 1 0,0-1 0,1 0 0,-1 0 0,0 0 0,0 0 0,0 0 0,0 0 0,0 1 0,4 11 0,-2 14 0,1 148 0,4 118 0,-5-268 0,5 182 0,-7-204 0,1 0 0,-2 0 0,1 0 0,0 0 0,0 0 0,-1 0 0,1 0 0,-1 0 0,1 0 0,-1 0 0,0 0 0,0 0 0,0 0 0,0 0 0,0 0 0,-1-1 0,1 1 0,0 0 0,-3 1 0,2-2 0,1 0 0,-1-1 0,0 1 0,1-1 0,-1 1 0,0-1 0,1 0 0,-1 1 0,0-1 0,1 0 0,-1 0 0,0 0 0,0-1 0,1 1 0,-1 0 0,0-1 0,1 1 0,-4-2 0,-5-3 0,-1 0 0,1-1 0,0 0 0,1 0 0,-16-14 0,25 20 0,-1-1 0,1 1 0,-1-1 0,0 1 0,1 0 0,-1-1 0,1 1 0,-1-1 0,1 0 0,0 1 0,-1-1 0,1 1 0,-1-1 0,1 0 0,0 1 0,0-1 0,-1 0 0,1 1 0,0-1 0,0 0 0,0 1 0,0-1 0,0 0 0,0 1 0,0-1 0,0 0 0,0 0 0,0 1 0,0-1 0,0 0 0,0 1 0,1-1 0,-1 0 0,1-1 0,0 1 0,1-1 0,0 0 0,0 0 0,0 1 0,0 0 0,0-1 0,0 1 0,0 0 0,0 0 0,4-2 0,60-14 0,11 7-265,1 3 1,105 5-1,-154 2-306,11 1-6255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44.733"/>
    </inkml:context>
    <inkml:brush xml:id="br0">
      <inkml:brushProperty name="width" value="0.1" units="cm"/>
      <inkml:brushProperty name="height" value="0.1" units="cm"/>
      <inkml:brushProperty name="color" value="#E71224"/>
    </inkml:brush>
  </inkml:definitions>
  <inkml:trace contextRef="#ctx0" brushRef="#br0">0 391 24575,'2'-1'0,"1"1"0,-1-1 0,0 0 0,0 1 0,0-1 0,0 0 0,0 0 0,0-1 0,0 1 0,0 0 0,0-1 0,0 1 0,-1-1 0,1 1 0,2-4 0,24-33 0,-20 27 0,20-27 0,-1 2 0,35-62 0,-56 87 0,-1 0 0,0 0 0,0 0 0,-1-1 0,-1 0 0,0 0 0,-1 0 0,0 0 0,-1 0 0,0-21 0,-1 238 0,-3-77 0,4-74 0,-2 1 0,-3-1 0,-2 0 0,-20 82 0,24-133 0,1 1 0,-1-1 0,0 1 0,0-1 0,0 0 0,0 0 0,0 0 0,-1 0 0,1 0 0,-1-1 0,0 1 0,0-1 0,0 1 0,0-1 0,-1 0 0,1 0 0,0-1 0,-1 1 0,1-1 0,-1 0 0,0 1 0,1-2 0,-6 2 0,4-1 0,0 0 0,1 1 0,-1 0 0,0-1 0,1 2 0,-1-1 0,1 1 0,-1-1 0,1 1 0,0 0 0,-6 7 0,7-3 0,14-9 0,35-17 0,12-5 0,-29 18-341,1 1 0,-1 1-1,51 0 1,-59 5-6485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47.821"/>
    </inkml:context>
    <inkml:brush xml:id="br0">
      <inkml:brushProperty name="width" value="0.1" units="cm"/>
      <inkml:brushProperty name="height" value="0.1" units="cm"/>
      <inkml:brushProperty name="color" value="#E71224"/>
    </inkml:brush>
  </inkml:definitions>
  <inkml:trace contextRef="#ctx0" brushRef="#br0">128 487 24575,'4'-1'0,"1"-1"0,-1 0 0,0 0 0,0 0 0,0 0 0,0-1 0,-1 1 0,1-1 0,-1 0 0,1 0 0,-1 0 0,4-6 0,2 0 0,15-15 0,-1-1 0,-1-1 0,-1-1 0,-2-1 0,0 0 0,-2-2 0,-2 0 0,0-1 0,-2 0 0,-1-1 0,-2-1 0,12-63 0,-24 105 0,-1-1 0,1 0 0,-1 1 0,-8 13 0,-4 13 0,-21 64 0,5 1 0,3 2 0,-20 153 0,20 107 0,28-360 0,-1 1 0,1-1 0,0 1 0,-1-1 0,1 1 0,-1-1 0,0 1 0,0-1 0,0 0 0,0 1 0,0-1 0,-1 0 0,1 0 0,-1 0 0,1 0 0,-1 0 0,0 0 0,0 0 0,1 0 0,-1-1 0,-3 2 0,2-1 0,-1 0 0,0-1 0,0 0 0,0 1 0,1-1 0,-1-1 0,0 1 0,0 0 0,-1-1 0,1 0 0,0 0 0,-5-1 0,1 0 0,0 0 0,0-1 0,1 0 0,-1 0 0,1-1 0,-1 1 0,1-2 0,0 1 0,0-1 0,0 0 0,1-1 0,-1 1 0,-8-9 0,13 11 0,0 0 0,1 0 0,-1-1 0,0 1 0,1 0 0,-1 0 0,1-1 0,0 1 0,0-1 0,0 1 0,0-1 0,0 0 0,0 1 0,1-1 0,-1 0 0,1 1 0,0-1 0,0 0 0,0 0 0,0 1 0,1-5 0,0 5 0,0 0 0,0 0 0,1 0 0,-1 0 0,1 0 0,0 0 0,-1 1 0,1-1 0,0 0 0,0 1 0,0-1 0,0 1 0,0 0 0,0 0 0,0 0 0,1 0 0,-1 0 0,0 0 0,1 1 0,-1-1 0,1 1 0,-1-1 0,5 1 0,58-5 0,122 7 0,-124 0 0,-32-1-103,73 2-528,118 18 0,-189-14-6195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49.975"/>
    </inkml:context>
    <inkml:brush xml:id="br0">
      <inkml:brushProperty name="width" value="0.1" units="cm"/>
      <inkml:brushProperty name="height" value="0.1" units="cm"/>
      <inkml:brushProperty name="color" value="#E71224"/>
    </inkml:brush>
  </inkml:definitions>
  <inkml:trace contextRef="#ctx0" brushRef="#br0">36 617 24575,'0'-12'0,"1"0"0,1 0 0,0 1 0,1-1 0,0 1 0,0 0 0,1 0 0,1 0 0,6-11 0,10-14 0,33-42 0,7-14 0,-45 65 0,-2 0 0,16-44 0,-27 64 0,0 0 0,-1 0 0,-1-1 0,1 1 0,-1 0 0,0-1 0,0 1 0,-1 0 0,0-1 0,-1 1 0,0-1 0,0 1 0,0 0 0,-1-1 0,0 1 0,-4-10 0,5 15 0,0 1 0,1-1 0,-1 0 0,0 0 0,-1 1 0,1-1 0,0 1 0,0-1 0,-1 1 0,1-1 0,-1 1 0,1 0 0,-1 0 0,1-1 0,-1 1 0,0 0 0,-2-1 0,2 2 0,1 0 0,0 0 0,0 0 0,0 0 0,0 1 0,0-1 0,0 0 0,0 0 0,0 1 0,0-1 0,0 0 0,0 1 0,0-1 0,0 1 0,0-1 0,0 1 0,1 0 0,-1-1 0,0 1 0,0 0 0,1 0 0,-1 0 0,0 0 0,-3 4 0,1 0 0,0 1 0,0-1 0,1 1 0,-1-1 0,1 1 0,1 0 0,-1 0 0,-1 9 0,-4 239 0,4-61 0,-10 363 0,14-552 0,-1-1 0,0 0 0,0 0 0,-1 0 0,1 0 0,0 0 0,-1 0 0,0 0 0,0 0 0,0 0 0,0 0 0,0 0 0,-1 0 0,1-1 0,-1 1 0,-4 4 0,4-5 0,-1 0 0,-1 0 0,1 0 0,0 0 0,0-1 0,-1 0 0,1 1 0,-1-1 0,1-1 0,-1 1 0,1 0 0,-1-1 0,0 0 0,-4 0 0,2 0 0,-47-1 0,52 1 0,-1 0 0,0 0 0,1 0 0,-1-1 0,0 1 0,1 0 0,-1-1 0,0 1 0,1-1 0,-1 0 0,1 1 0,-1-1 0,1 0 0,0 0 0,-1 0 0,1 0 0,0 0 0,0 0 0,-1 0 0,1-1 0,0 1 0,0 0 0,0-1 0,1 1 0,-1 0 0,-1-3 0,2 3 0,1 0 0,-1 0 0,0 0 0,1 0 0,-1 0 0,0 0 0,1 0 0,0 0 0,-1 1 0,1-1 0,-1 0 0,1 0 0,0 1 0,0-1 0,-1 0 0,1 1 0,0-1 0,0 0 0,0 1 0,0-1 0,-1 1 0,1 0 0,0-1 0,0 1 0,0 0 0,0 0 0,0-1 0,0 1 0,0 0 0,0 0 0,1 0 0,39-5 0,-38 5 0,59-4-273,0 2 0,0 3 0,0 3 0,99 19 0,-134-15-6553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52.801"/>
    </inkml:context>
    <inkml:brush xml:id="br0">
      <inkml:brushProperty name="width" value="0.1" units="cm"/>
      <inkml:brushProperty name="height" value="0.1" units="cm"/>
      <inkml:brushProperty name="color" value="#E71224"/>
    </inkml:brush>
  </inkml:definitions>
  <inkml:trace contextRef="#ctx0" brushRef="#br0">1 553 24575,'101'-95'0,"-57"57"0,-2-2 0,64-81 0,-94 105 0,-2 1 0,0-2 0,-1 0 0,-1 0 0,0 0 0,-1-1 0,-1 0 0,-1 0 0,-1-1 0,0 0 0,-1 1 0,0-31 0,-9 893 0,7-773 0,-3 80 0,2-148 0,-1-1 0,0 0 0,1 0 0,-1 1 0,0-1 0,0 0 0,0 0 0,0 0 0,-1 0 0,1 0 0,0 0 0,-1-1 0,0 1 0,1 0 0,-1-1 0,0 1 0,0-1 0,0 1 0,0-1 0,0 0 0,0 0 0,0 0 0,0 0 0,0 0 0,0-1 0,-1 1 0,1 0 0,0-1 0,-3 0 0,3 1 0,0-1 0,1 1 0,-1-1 0,0 0 0,0 0 0,0 0 0,1 0 0,-1 0 0,0-1 0,0 1 0,1 0 0,-1-1 0,0 1 0,0-1 0,1 0 0,-1 1 0,1-1 0,-1 0 0,1 0 0,-1 0 0,1 0 0,-1 0 0,1-1 0,0 1 0,0 0 0,-1 0 0,1-1 0,0 1 0,0-1 0,0 1 0,1-1 0,-1 0 0,0 1 0,1-1 0,-2-3 0,3 3 0,-1-1 0,0 1 0,1-1 0,0 1 0,-1 0 0,1-1 0,0 1 0,0 0 0,1 0 0,-1 0 0,0 0 0,1 0 0,-1 0 0,1 0 0,-1 0 0,1 0 0,0 1 0,0-1 0,0 1 0,0-1 0,0 1 0,0 0 0,1 0 0,2-2 0,59-23 0,-17 15-273,1 2 0,0 1 0,0 3 0,70 2 0,-72 2-6553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42.365"/>
    </inkml:context>
    <inkml:brush xml:id="br0">
      <inkml:brushProperty name="width" value="0.1" units="cm"/>
      <inkml:brushProperty name="height" value="0.1" units="cm"/>
      <inkml:brushProperty name="color" value="#E71224"/>
    </inkml:brush>
  </inkml:definitions>
  <inkml:trace contextRef="#ctx0" brushRef="#br0">3650 69 24575,'-27'-2'0,"0"0"0,-36-9 0,-3-1 0,-127-10 0,-235 3 0,-1203 20 0,1502 5 0,-138 24 0,-25 2 0,-75 10 0,360-41 0,0 1 0,0-1 0,1 1 0,-1 0 0,1 1 0,-1 0 0,1 0 0,0 0 0,0 0 0,0 1 0,1 0 0,-1 1 0,1-1 0,-7 9 0,6-6 0,0 1 0,1 1 0,0-1 0,0 1 0,1 0 0,0 0 0,0 1 0,1-1 0,-2 11 0,-1 14 0,2 1 0,2 0 0,1 0 0,5 53 0,-3-75 0,1 0 0,0 0 0,1-1 0,0 1 0,1-1 0,0 0 0,1 0 0,1 0 0,-1-1 0,2 1 0,8 9 0,-2-4 0,0-1 0,2-1 0,0 0 0,0-1 0,2 0 0,19 12 0,16 4 0,1-2 0,1-2 0,103 34 0,-62-32 0,1-3 0,1-5 0,1-4 0,106 4 0,405-15 0,-324-8 0,897-56 0,-1136 56 0,184-1 0,2 0 0,-195 0 0,1 0 0,-1-3 0,0-1 0,37-13 0,-54 14 0,0-1 0,-1-1 0,0-1 0,-1 0 0,0-2 0,0 0 0,-1-1 0,-1 0 0,0-1 0,22-27 0,-28 28 0,0 0 0,-1-1 0,-1-1 0,0 1 0,-1-1 0,0-1 0,-1 1 0,-1-1 0,-1 0 0,0 0 0,-1-1 0,-1 1 0,1-32 0,-3 45 0,0-11 0,0 1 0,-1 0 0,-4-25 0,3 33 0,1 1 0,-1-1 0,0 1 0,0-1 0,-1 1 0,1 0 0,-1 0 0,0 0 0,0 0 0,0 0 0,-1 1 0,1-1 0,-8-4 0,-39-25-1365,26 21-5461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54.220"/>
    </inkml:context>
    <inkml:brush xml:id="br0">
      <inkml:brushProperty name="width" value="0.1" units="cm"/>
      <inkml:brushProperty name="height" value="0.1" units="cm"/>
      <inkml:brushProperty name="color" value="#E71224"/>
    </inkml:brush>
  </inkml:definitions>
  <inkml:trace contextRef="#ctx0" brushRef="#br0">0 512 24575,'7'-2'0,"-1"-1"0,0 1 0,1-1 0,-1 0 0,0 0 0,-1-1 0,1 0 0,-1 0 0,1 0 0,-1 0 0,0-1 0,7-10 0,-8 12 0,20-24 0,-1 0 0,-1-2 0,-2 0 0,-1-1 0,-1-1 0,-2-1 0,-1 0 0,-1-2 0,-2 1 0,-2-1 0,11-57 0,-14 68 0,-4 30 0,-2 43 0,-1-46 0,-2 950 0,2-949 0,0-1 0,0 1 0,0 0 0,-1 0 0,0 0 0,0 0 0,0-1 0,0 1 0,-1 0 0,0-1 0,0 1 0,0-1 0,0 0 0,-1 1 0,-3 4 0,1-5 0,0 0 0,0 0 0,0-1 0,0 1 0,-1-1 0,1 0 0,-1 0 0,0-1 0,0 0 0,0 0 0,-9 2 0,-78 15 0,84-17 0,-1-1 0,0 0 0,1-1 0,-1 0 0,0-1 0,0 0 0,-15-4 0,25 5 0,0 0 0,1 0 0,-1 0 0,0 0 0,0 0 0,0 0 0,0 0 0,0 0 0,0 0 0,0-1 0,0 1 0,0 0 0,0 0 0,1 0 0,-1 0 0,0 0 0,0 0 0,0-1 0,0 1 0,0 0 0,0 0 0,0 0 0,0 0 0,0 0 0,0-1 0,0 1 0,0 0 0,0 0 0,0 0 0,0 0 0,0 0 0,-1-1 0,1 1 0,0 0 0,0 0 0,0 0 0,0 0 0,0 0 0,0 0 0,0 0 0,0-1 0,0 1 0,0 0 0,-1 0 0,1 0 0,0 0 0,0 0 0,0 0 0,0 0 0,0 0 0,0 0 0,-1 0 0,1 0 0,0 0 0,0 0 0,0 0 0,0 0 0,0 0 0,0 0 0,-1 0 0,1 0 0,0 0 0,0 0 0,0 0 0,0 0 0,18-6 0,25 1 0,356 13 134,-86 3-1633,-293-11-5327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55.567"/>
    </inkml:context>
    <inkml:brush xml:id="br0">
      <inkml:brushProperty name="width" value="0.1" units="cm"/>
      <inkml:brushProperty name="height" value="0.1" units="cm"/>
      <inkml:brushProperty name="color" value="#E71224"/>
    </inkml:brush>
  </inkml:definitions>
  <inkml:trace contextRef="#ctx0" brushRef="#br0">138 51 24575,'-5'0'0,"0"1"0,0 0 0,0 0 0,0 1 0,0-1 0,0 1 0,1 0 0,-1 0 0,1 1 0,-1-1 0,1 1 0,0 0 0,0 0 0,0 1 0,1-1 0,-1 1 0,1 0 0,0 0 0,0 0 0,0 0 0,0 0 0,-2 7 0,-2 1 0,2 0 0,-1 0 0,2 0 0,0 1 0,0 0 0,1 0 0,-2 20 0,3-1 0,1 0 0,1 1 0,2-1 0,1 0 0,2 0 0,1 0 0,1-1 0,22 57 0,-23-73 0,1 1 0,1-1 0,1 0 0,0-1 0,0 0 0,2 0 0,-1-1 0,2-1 0,0 1 0,0-2 0,1 0 0,1 0 0,0-2 0,0 1 0,1-2 0,0 0 0,0-1 0,26 9 0,-15-10 0,0-1 0,0-1 0,1-1 0,-1-2 0,1 0 0,-1-2 0,1-1 0,-1-1 0,49-12 0,-67 13 0,1-1 0,-1 1 0,0-2 0,0 1 0,-1-1 0,1 0 0,-1-1 0,0 0 0,0 0 0,0 0 0,0-1 0,10-12 0,-10 8 0,-1 0 0,0 0 0,0-1 0,-1 1 0,-1-2 0,1 1 0,-2 0 0,5-20 0,1-13 0,-1 1 0,-2-1 0,-3 0 0,-1 0 0,-7-84 0,3 112 0,-2-1 0,1 1 0,-2-1 0,0 1 0,-1 1 0,-1-1 0,0 1 0,-10-15 0,10 20 0,-1 0 0,0 1 0,0 0 0,0 0 0,-1 1 0,0 0 0,-1 1 0,0 0 0,0 0 0,-1 1 0,1 1 0,-17-7 0,6 7 0,0 0 0,0 1 0,0 1 0,-1 1 0,1 1 0,-1 1 0,-29 4 0,-15-1 0,11 1-1365,37 0-5461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4:57.239"/>
    </inkml:context>
    <inkml:brush xml:id="br0">
      <inkml:brushProperty name="width" value="0.1" units="cm"/>
      <inkml:brushProperty name="height" value="0.1" units="cm"/>
      <inkml:brushProperty name="color" value="#E71224"/>
    </inkml:brush>
  </inkml:definitions>
  <inkml:trace contextRef="#ctx0" brushRef="#br0">202 118 24575,'-8'1'0,"1"0"0,-1 0 0,1 0 0,-1 1 0,1 1 0,0-1 0,-1 1 0,1 0 0,1 0 0,-1 1 0,0 0 0,1 0 0,0 1 0,0 0 0,0 0 0,1 0 0,-1 1 0,1 0 0,1 0 0,-1 0 0,1 0 0,0 1 0,0-1 0,-3 10 0,-1 3 0,0-1 0,1 1 0,1 1 0,1-1 0,1 1 0,1 0 0,1 0 0,-1 22 0,3-37 0,-1 0 0,1 0 0,0 0 0,0 0 0,1 0 0,-1-1 0,1 1 0,0 0 0,1 0 0,-1-1 0,1 1 0,0-1 0,0 1 0,0-1 0,0 0 0,1 0 0,0 0 0,0 0 0,0 0 0,0 0 0,1-1 0,-1 0 0,1 0 0,0 0 0,0 0 0,0 0 0,7 3 0,13 6 0,0 0 0,0-2 0,1 0 0,1-2 0,-1 0 0,1-2 0,53 5 0,191-4 0,-237-8 0,-22 1 0,1-1 0,-1 0 0,0-1 0,1 0 0,-1-1 0,0 0 0,0 0 0,0-2 0,-1 1 0,1-1 0,-1-1 0,0 0 0,-1 0 0,1-1 0,-1 0 0,-1 0 0,1-1 0,-1 0 0,-1-1 0,1 0 0,-2 0 0,1-1 0,6-12 0,-1 1 0,-2 0 0,0-1 0,-1 0 0,-1 0 0,-1-1 0,-1 0 0,-1 0 0,4-45 0,-9 57 0,0 1 0,-1-1 0,0 0 0,0 0 0,-1 1 0,0-1 0,-1 1 0,-1-1 0,-6-13 0,7 17 0,-1 0 0,-1 1 0,1-1 0,-1 1 0,0 0 0,-1 1 0,1-1 0,-1 1 0,0 0 0,-1 0 0,1 1 0,-1 0 0,0 0 0,-8-4 0,-7 0 0,-1 2 0,0 0 0,0 1 0,0 1 0,0 1 0,-1 1 0,1 1 0,-1 1 0,0 2 0,1 0 0,0 1 0,-23 7 0,32-6-136,1 1-1,1 1 1,-1 0-1,1 1 1,0 0-1,1 1 1,-1 0-1,2 1 0,-15 13 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2.846"/>
    </inkml:context>
    <inkml:brush xml:id="br0">
      <inkml:brushProperty name="width" value="0.1" units="cm"/>
      <inkml:brushProperty name="height" value="0.1" units="cm"/>
      <inkml:brushProperty name="color" value="#00A0D7"/>
    </inkml:brush>
  </inkml:definitions>
  <inkml:trace contextRef="#ctx0" brushRef="#br0">59 1 24575,'-31'1356'-756,"4"-396"302,52 1256 454,66-270-406,-46-1367 915,4 91 239,-2 1494-389,-49-1811-359,13 686 0,37-569 0,-33-392 0,3 0 0,3-1 0,4-2 0,37 78 0,125 221 0,31 67 0,-181-365 0,-22-48 0,-1 0 0,-2 1 0,15 49 0,-16-16 0,-10-45 0,2 0 0,0-1 0,10 29 0,-11-40 0,1 1 0,0-1 0,0 0 0,0 0 0,0 0 0,1 0 0,0-1 0,0 1 0,0-1 0,0 0 0,1 0 0,0 0 0,0-1 0,8 5 0,14 5 0,1-1 0,-1-2 0,2 0 0,29 4 0,123 18 0,-115-22 0,830 76 0,10-62 0,-394-14 0,709 58 0,-312-28-832,5-31-576,-277-5 957,2881 90-789,-1460-71 1240,-635-15 0,784 117 0,-1543-49-537,269 21 2596,-427-88-1015,-445-10-7870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4.289"/>
    </inkml:context>
    <inkml:brush xml:id="br0">
      <inkml:brushProperty name="width" value="0.1" units="cm"/>
      <inkml:brushProperty name="height" value="0.1" units="cm"/>
      <inkml:brushProperty name="color" value="#00A0D7"/>
    </inkml:brush>
  </inkml:definitions>
  <inkml:trace contextRef="#ctx0" brushRef="#br0">1 42 24575,'355'0'0,"22"0"-996,399-1-3837,1084-15 4685,2076-8 148,-1607 89-41,-797-15-186,1-33 159,-265-60 279,-264 4-223,222 24 36,-3 47-321,-510 25 646,88 5 1892,-238-31-1642,155 7 2622,-239-30-4609,-448-8-5438</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6.491"/>
    </inkml:context>
    <inkml:brush xml:id="br0">
      <inkml:brushProperty name="width" value="0.1" units="cm"/>
      <inkml:brushProperty name="height" value="0.1" units="cm"/>
      <inkml:brushProperty name="color" value="#00A0D7"/>
    </inkml:brush>
  </inkml:definitions>
  <inkml:trace contextRef="#ctx0" brushRef="#br0">0 1 24575,'1'13'0,"0"1"0,2 0 0,-1-1 0,6 16 0,5 21 0,27 225 0,-11 1 0,-12 452 0,-18-706 0,1-44 0,28-455 0,-8 176 0,-14 129 0,15-162 0,-20 325 0,1 0 0,-1 0 0,2 1 0,-1-1 0,1 0 0,6-11 0,-9 19 0,1-1 0,0 1 0,0 0 0,0-1 0,0 1 0,0 0 0,0-1 0,1 1 0,-1 0 0,0 0 0,1 0 0,-1 0 0,1 0 0,-1 0 0,1 1 0,-1-1 0,1 0 0,-1 1 0,1-1 0,0 1 0,-1 0 0,1-1 0,0 1 0,-1 0 0,1 0 0,0 0 0,-1 0 0,1 0 0,0 1 0,-1-1 0,1 0 0,0 1 0,-1-1 0,1 1 0,0 0 0,-1 0 0,1-1 0,-1 1 0,0 0 0,3 2 0,9 6 0,-1 0 0,0 1 0,-1 0 0,0 1 0,16 20 0,45 70 0,-51-70 0,40 62 0,61 123 0,-92-152 0,-2 1 0,-3 1 0,17 76 0,-35-113 0,-1 0 0,-2 0 0,-1 0 0,0 41 0,-4-66 6,1-1-1,0 0 1,-1 1 0,1-1-1,-1 0 1,0 1-1,0-1 1,-1 0 0,1 0-1,-1 0 1,1 0-1,-1 0 1,0 0 0,0 0-1,0 0 1,0-1-1,-4 3 1,2-1-169,-1-1 0,0 0 0,0 0 0,-1 0 1,1-1-1,0 0 0,-1 0 0,-10 3 0,-32 3-6663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6.772"/>
    </inkml:context>
    <inkml:brush xml:id="br0">
      <inkml:brushProperty name="width" value="0.1" units="cm"/>
      <inkml:brushProperty name="height" value="0.1" units="cm"/>
      <inkml:brushProperty name="color" value="#00A0D7"/>
    </inkml:brush>
  </inkml:definitions>
  <inkml:trace contextRef="#ctx0" brushRef="#br0">1 183 24575,'6'-6'0,"0"2"0,0-1 0,1 1 0,0 0 0,0 0 0,0 0 0,0 1 0,9-2 0,68-17 0,-51 14 0,152-25 0,-125 24 0,-1-1 0,86-29 0,-117 27-1365,-9 1-5461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7.620"/>
    </inkml:context>
    <inkml:brush xml:id="br0">
      <inkml:brushProperty name="width" value="0.1" units="cm"/>
      <inkml:brushProperty name="height" value="0.1" units="cm"/>
      <inkml:brushProperty name="color" value="#00A0D7"/>
    </inkml:brush>
  </inkml:definitions>
  <inkml:trace contextRef="#ctx0" brushRef="#br0">1 106 24575,'7'-4'0,"11"-1"0,12-4 0,10 0 0,20-2 0,7-3 0,19-3 0,10 1 0,-4 4 0,-18 4-8191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8.013"/>
    </inkml:context>
    <inkml:brush xml:id="br0">
      <inkml:brushProperty name="width" value="0.1" units="cm"/>
      <inkml:brushProperty name="height" value="0.1" units="cm"/>
      <inkml:brushProperty name="color" value="#00A0D7"/>
    </inkml:brush>
  </inkml:definitions>
  <inkml:trace contextRef="#ctx0" brushRef="#br0">0 0 24575,'0'4'0,"0"5"0,4 12 0,4 13 0,6 14 0,7 8 0,8 11 0,-1 0 0,-2-2 0,-1-10 0,-5-5 0,-6-9 0,-6-10-8191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9.122"/>
    </inkml:context>
    <inkml:brush xml:id="br0">
      <inkml:brushProperty name="width" value="0.1" units="cm"/>
      <inkml:brushProperty name="height" value="0.1" units="cm"/>
      <inkml:brushProperty name="color" value="#00A0D7"/>
    </inkml:brush>
  </inkml:definitions>
  <inkml:trace contextRef="#ctx0" brushRef="#br0">66 129 24575,'1'2'0,"-1"0"0,2 0 0,-1 1 0,0-1 0,0 0 0,1 0 0,-1 0 0,1-1 0,-1 1 0,1 0 0,0 0 0,0-1 0,2 2 0,5 6 0,38 44 0,-2 3 0,-2 2 0,45 81 0,-32-35 0,52 134 0,-100-213 0,-8-25 0,0 0 0,0 0 0,0 1 0,0-1 0,0 0 0,0 0 0,0 0 0,0 0 0,0 0 0,0 0 0,0 1 0,0-1 0,0 0 0,0 0 0,0 0 0,0 0 0,0 0 0,-1 0 0,1 1 0,0-1 0,0 0 0,0 0 0,0 0 0,0 0 0,0 0 0,0 0 0,0 0 0,0 0 0,-1 1 0,1-1 0,0 0 0,0 0 0,0 0 0,0 0 0,0 0 0,0 0 0,-1 0 0,1 0 0,0 0 0,0 0 0,0 0 0,0 0 0,0 0 0,0 0 0,-1 0 0,1 0 0,0 0 0,0 0 0,0 0 0,0 0 0,0 0 0,-1 0 0,1 0 0,0 0 0,0 0 0,0 0 0,0-1 0,0 1 0,0 0 0,0 0 0,-1 0 0,1 0 0,0 0 0,-30-32 0,-30-49 0,-75-134 0,116 180 0,2 0 0,2-1 0,1-1 0,2 0 0,1-1 0,2 0 0,-4-42 0,12 73 0,0-1 0,0 1 0,1-1 0,1 1 0,-1 0 0,1-1 0,0 1 0,1 0 0,0 0 0,0 0 0,5-12 0,-4 15 0,0-1 0,1 1 0,-1 0 0,1 0 0,0 0 0,0 0 0,1 0 0,-1 1 0,1 0 0,-1 0 0,1 0 0,0 1 0,0-1 0,0 1 0,1 1 0,4-2 0,7-3 0,0 1 0,1 2 0,-1-1 0,0 2 0,1 0 0,33 2 0,-39 1 0,-1 1 0,1 0 0,-1 1 0,1 0 0,-1 1 0,0 0 0,0 1 0,-1 0 0,1 1 0,-1 0 0,11 8 0,-6-3 0,7 5 0,-1 1 0,27 27 0,-45-41 0,1 1 0,0 0 0,-1 0 0,0 0 0,0 0 0,0 0 0,-1 1 0,1-1 0,-1 1 0,0-1 0,-1 1 0,1 0 0,-1 0 0,0 0 0,0 0 0,0 0 0,-1 0 0,1 0 0,-2 8 0,0-8 0,-1-1 0,1 1 0,-1-1 0,0 0 0,-1 0 0,1 0 0,-1 0 0,-5 6 0,7-9 0,-1 1 0,0-1 0,1 1 0,0 0 0,-1-1 0,1 1 0,0 0 0,0 0 0,0 0 0,0 0 0,0 0 0,0 0 0,0 0 0,1 0 0,-1 0 0,1 0 0,-1 0 0,1 0 0,0 0 0,0 1 0,0-1 0,0 0 0,0 0 0,1 0 0,-1 0 0,1 1 0,-1-1 0,1 0 0,0 0 0,0 0 0,0 0 0,0-1 0,0 1 0,0 0 0,0 0 0,3 2 0,6 7 0,1-2 0,0 1 0,0-1 0,1 0 0,0-1 0,16 7 0,-13-7 0,-1 1 0,1 1 0,-1 0 0,13 14 0,-17-14 0,0 1 0,-2 0 0,1 1 0,-1 0 0,-1 0 0,0 0 0,-1 1 0,-1 0 0,1 1 0,-2-1 0,6 28 0,-9-35 0,-1 0 0,1-1 0,-1 1 0,0 0 0,0-1 0,-1 1 0,0 0 0,0-1 0,0 1 0,-1-1 0,0 1 0,0-1 0,0 0 0,0 0 0,-1 0 0,0 0 0,0 0 0,0-1 0,-1 1 0,0-1 0,0 0 0,0 0 0,0 0 0,0 0 0,-1-1 0,0 0 0,1 0 0,-1 0 0,-1 0 0,1-1 0,0 0 0,-10 2 0,-11 4 0,-1-2 0,0 0 0,-1-2 0,1-2 0,-45 0 0,14-4 0,-96-17 0,-159-60-1365,216 47-5461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1.510"/>
    </inkml:context>
    <inkml:brush xml:id="br0">
      <inkml:brushProperty name="width" value="0.1" units="cm"/>
      <inkml:brushProperty name="height" value="0.1" units="cm"/>
      <inkml:brushProperty name="color" value="#E71224"/>
    </inkml:brush>
  </inkml:definitions>
  <inkml:trace contextRef="#ctx0" brushRef="#br0">435 284 24575,'-3'1'0,"-1"1"0,1 0 0,0 0 0,0 0 0,0 0 0,1 1 0,-1-1 0,0 1 0,1-1 0,0 1 0,-4 6 0,-3 2 0,1-3 0,-1 1 0,1-1 0,-1-1 0,0 0 0,-1 0 0,0-1 0,0 0 0,0 0 0,-1-1 0,0-1 0,-14 5 0,23-9 0,-1 0 0,0 0 0,0 0 0,1-1 0,-1 1 0,0-1 0,1 1 0,-1-1 0,1 0 0,-1 0 0,1 0 0,-1 0 0,1 0 0,0-1 0,-1 1 0,1-1 0,0 0 0,0 1 0,0-1 0,0 0 0,0 0 0,1 0 0,-1-1 0,1 1 0,-1 0 0,1-1 0,0 1 0,0 0 0,0-1 0,0 0 0,-1-2 0,-3-9 0,1 0 0,0-1 0,1 1 0,-2-20 0,4-35 0,1 49 0,0 0 0,0-1 0,-8-36 0,7 52 0,0 1 0,0-1 0,-1 1 0,1 0 0,-1-1 0,0 1 0,-1 0 0,1 0 0,-1 0 0,0 1 0,1-1 0,-2 1 0,1-1 0,0 1 0,-1 0 0,1 0 0,-1 1 0,0-1 0,0 1 0,0-1 0,-8-2 0,9 5 0,0-1 0,0 1 0,0-1 0,0 1 0,-1 0 0,1 0 0,0 1 0,0-1 0,0 1 0,-1-1 0,1 1 0,0 0 0,0 0 0,0 0 0,0 1 0,1-1 0,-1 1 0,0-1 0,0 1 0,1 0 0,-1 0 0,1 0 0,0 1 0,-4 3 0,5-4 0,-1 0 0,0-1 0,1 2 0,-1-1 0,1 0 0,-1 0 0,1 0 0,0 1 0,0-1 0,0 0 0,0 1 0,0-1 0,1 1 0,-1 0 0,1-1 0,0 1 0,-1-1 0,1 1 0,1-1 0,-1 1 0,0 0 0,0-1 0,1 1 0,0-1 0,-1 1 0,1-1 0,0 1 0,0-1 0,0 0 0,3 5 0,2-1 0,0 0 0,1 0 0,0 0 0,0 0 0,0-1 0,1-1 0,11 7 0,63 25 0,-53-25 0,47 18-84,-52-22-58,-1 2 0,1 0-1,-2 1 1,1 2-1,-2 0 1,0 1 0,0 1-1,21 19 1,-26-16-6684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9.653"/>
    </inkml:context>
    <inkml:brush xml:id="br0">
      <inkml:brushProperty name="width" value="0.1" units="cm"/>
      <inkml:brushProperty name="height" value="0.1" units="cm"/>
      <inkml:brushProperty name="color" value="#00A0D7"/>
    </inkml:brush>
  </inkml:definitions>
  <inkml:trace contextRef="#ctx0" brushRef="#br0">0 371 24575,'0'-4'0,"15"-9"0,17-9 0,20-9 0,22-3 0,53 1 0,51 2 0,44 3 0,33-2 0,10 1 0,-1 1 0,-21 2 0,-28 6 0,-43 2 0,-44 4 0,-43 4-8191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10.220"/>
    </inkml:context>
    <inkml:brush xml:id="br0">
      <inkml:brushProperty name="width" value="0.1" units="cm"/>
      <inkml:brushProperty name="height" value="0.1" units="cm"/>
      <inkml:brushProperty name="color" value="#00A0D7"/>
    </inkml:brush>
  </inkml:definitions>
  <inkml:trace contextRef="#ctx0" brushRef="#br0">0 20 24575,'0'4'0,"4"1"0,5 0 0,5-5 0,3-3 0,3-3 0,2-6 0,-3 0-8191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09.985"/>
    </inkml:context>
    <inkml:brush xml:id="br0">
      <inkml:brushProperty name="width" value="0.1" units="cm"/>
      <inkml:brushProperty name="height" value="0.1" units="cm"/>
      <inkml:brushProperty name="color" value="#00A0D7"/>
    </inkml:brush>
  </inkml:definitions>
  <inkml:trace contextRef="#ctx0" brushRef="#br0">1 68 24575,'4'0'0,"8"0"0,11-4 0,4-1 0,20-3 0,14-1 0,7-2 0,19 0 0,2 3 0,-10 2 0,-16 2 0,-17 3-8191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10.624"/>
    </inkml:context>
    <inkml:brush xml:id="br0">
      <inkml:brushProperty name="width" value="0.1" units="cm"/>
      <inkml:brushProperty name="height" value="0.1" units="cm"/>
      <inkml:brushProperty name="color" value="#00A0D7"/>
    </inkml:brush>
  </inkml:definitions>
  <inkml:trace contextRef="#ctx0" brushRef="#br0">1 399 24575,'0'-23'0,"-1"-4"0,2 0 0,6-42 0,-5 59 0,1 0 0,0 0 0,0 0 0,1 1 0,0-1 0,1 1 0,0 0 0,1 0 0,0 1 0,7-9 0,2 0 0,1 1 0,0 0 0,1 2 0,20-14 0,-27 21 0,0 1 0,0 0 0,1 0 0,0 1 0,0 1 0,0 0 0,1 0 0,-1 1 0,17-2 0,-22 5 0,-1 0 0,1 0 0,-1 1 0,0 0 0,1 0 0,-1 0 0,0 1 0,0 0 0,0 0 0,0 0 0,0 0 0,-1 1 0,1 0 0,-1 0 0,1 0 0,-1 1 0,0-1 0,0 1 0,-1 0 0,1 0 0,5 8 0,5 9 0,-1 0 0,-1 1 0,12 30 0,-19-41 0,3 8-136,0 1-1,-1 0 1,-1 0-1,-1 0 1,-1 1-1,-1 0 1,-1 0-1,-1 0 0,-1 30 1,-5-11-6690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10.828"/>
    </inkml:context>
    <inkml:brush xml:id="br0">
      <inkml:brushProperty name="width" value="0.1" units="cm"/>
      <inkml:brushProperty name="height" value="0.1" units="cm"/>
      <inkml:brushProperty name="color" value="#00A0D7"/>
    </inkml:brush>
  </inkml:definitions>
  <inkml:trace contextRef="#ctx0" brushRef="#br0">1 1 24575,'0'3'0,"0"6"0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19.273"/>
    </inkml:context>
    <inkml:brush xml:id="br0">
      <inkml:brushProperty name="width" value="0.1" units="cm"/>
      <inkml:brushProperty name="height" value="0.1" units="cm"/>
      <inkml:brushProperty name="color" value="#00A0D7"/>
    </inkml:brush>
  </inkml:definitions>
  <inkml:trace contextRef="#ctx0" brushRef="#br0">158 0 24575,'1'93'0,"-4"-1"0,-24 154 0,16-213 0,3-26 0,0-21 0,3-4 0,2-1 0,1 0 0,0 1 0,1-1 0,1 0 0,1 0 0,5-29 0,-4 35 0,1-1 0,0 0 0,1 1 0,1 0 0,0 0 0,1 0 0,0 0 0,1 1 0,0 0 0,18-21 0,-24 30 0,2 1 0,-1 0 0,0-1 0,0 1 0,1 0 0,-1 0 0,1 0 0,0 0 0,0 1 0,0-1 0,0 1 0,0-1 0,0 1 0,0 0 0,0 0 0,0 1 0,0-1 0,0 1 0,1-1 0,-1 1 0,0 0 0,0 0 0,4 1 0,-3 0 0,-1 1 0,0-1 0,0 1 0,0 0 0,0 0 0,0 0 0,0 1 0,0-1 0,0 1 0,-1-1 0,1 1 0,-1 0 0,0 0 0,0 0 0,0 0 0,0 0 0,-1 0 0,1 1 0,-1-1 0,2 6 0,3 14 0,0 0 0,-1 0 0,-1 0 0,-1 1 0,-2 0 0,-1 38 0,-1-42 0,-1 0 0,-1 0 0,0-1 0,-2 1 0,0-1 0,-1 0 0,-1 0 0,-12 22 0,18-38 0,-1-1 0,1 1 0,-1-1 0,0 1 0,0-1 0,1 0 0,-2 0 0,1 0 0,0 0 0,0 0 0,-1 0 0,1 0 0,0-1 0,-1 0 0,0 1 0,1-1 0,-1 0 0,0 0 0,0 0 0,-5 0 0,4-1 0,-1 0 0,1 0 0,-1 0 0,1-1 0,-1 0 0,1 0 0,0 0 0,-1-1 0,1 1 0,0-1 0,0 0 0,-5-3 0,-3-3 0,1 0 0,0-1 0,1 0 0,-1 0 0,2-1 0,0-1 0,-16-21 0,16 16 0,0-1 0,2 1 0,0-1 0,-6-23 0,10 32 0,1 0 0,0-1 0,1 1 0,0 0 0,0-1 0,0 1 0,1-1 0,1 0 0,0 1 0,0 0 0,3-13 0,-2 17-68,0 1 0,0-1-1,0 1 1,0 0 0,1-1 0,-1 1-1,1 0 1,0 1 0,0-1 0,0 0-1,0 1 1,0 0 0,1-1 0,-1 1-1,1 1 1,0-1 0,-1 0 0,1 1-1,7-2 1,14-2-6758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19.635"/>
    </inkml:context>
    <inkml:brush xml:id="br0">
      <inkml:brushProperty name="width" value="0.1" units="cm"/>
      <inkml:brushProperty name="height" value="0.1" units="cm"/>
      <inkml:brushProperty name="color" value="#00A0D7"/>
    </inkml:brush>
  </inkml:definitions>
  <inkml:trace contextRef="#ctx0" brushRef="#br0">1 1 24575,'4'0'0,"4"0"0,10 0 0,4 0 0,-1 7 0,-8 11 0,-6 9 0,-4 4 0,-7-3 0,-2-3 0,3-6 0,10-5 0,8-6 0,4-4 0,7-3 0,-1-1-8191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20.121"/>
    </inkml:context>
    <inkml:brush xml:id="br0">
      <inkml:brushProperty name="width" value="0.1" units="cm"/>
      <inkml:brushProperty name="height" value="0.1" units="cm"/>
      <inkml:brushProperty name="color" value="#00A0D7"/>
    </inkml:brush>
  </inkml:definitions>
  <inkml:trace contextRef="#ctx0" brushRef="#br0">1 281 24575,'8'-10'0,"0"0"0,-1 0 0,0-1 0,-1 0 0,0 0 0,0-1 0,-2 0 0,1 0 0,4-22 0,-1-1 0,-1-1 0,1-40 0,-29 513 0,18-321-1365,2-73-5461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21.055"/>
    </inkml:context>
    <inkml:brush xml:id="br0">
      <inkml:brushProperty name="width" value="0.1" units="cm"/>
      <inkml:brushProperty name="height" value="0.1" units="cm"/>
      <inkml:brushProperty name="color" value="#00A0D7"/>
    </inkml:brush>
  </inkml:definitions>
  <inkml:trace contextRef="#ctx0" brushRef="#br0">152 0 24575,'-2'24'0,"0"-1"0,-10 41 0,-1 3 0,-4 135 0,18-201 0,-1 0 0,0 0 0,0 0 0,0 0 0,0 0 0,0 0 0,0 0 0,0 0 0,0 1 0,-1-1 0,1 0 0,0 0 0,-1 0 0,1 0 0,0 0 0,-1 0 0,0 0 0,1 0 0,-1 0 0,1-1 0,-1 1 0,0 0 0,0 0 0,1 0 0,-1-1 0,0 1 0,-1 0 0,0-1 0,1-1 0,0 1 0,-1-1 0,1 0 0,0 0 0,0 0 0,-1 0 0,1 0 0,0 0 0,0 0 0,0 0 0,1 0 0,-1-1 0,0 1 0,0 0 0,0-3 0,-31-64 0,32 67 0,-12-30 0,-12-45 0,22 68 0,0-1 0,1 0 0,0 0 0,0 0 0,1 0 0,0 0 0,0 0 0,1 1 0,0-1 0,4-13 0,-5 21 0,0-1 0,1 0 0,-1 1 0,1-1 0,0 0 0,-1 1 0,1-1 0,0 1 0,0-1 0,0 1 0,0-1 0,0 1 0,1 0 0,-1-1 0,0 1 0,0 0 0,1 0 0,-1 0 0,1 0 0,-1 0 0,1 0 0,0 0 0,-1 1 0,1-1 0,0 1 0,-1-1 0,1 1 0,0 0 0,-1-1 0,1 1 0,0 0 0,0 0 0,0 0 0,2 1 0,-2 0 0,0-1 0,0 1 0,0 0 0,-1 0 0,1 1 0,0-1 0,-1 0 0,1 1 0,-1-1 0,0 0 0,1 1 0,-1 0 0,0-1 0,0 1 0,0 0 0,0 0 0,0-1 0,-1 1 0,1 0 0,0 0 0,-1 0 0,1 0 0,-1 0 0,0 0 0,0 0 0,0 0 0,0 0 0,0 0 0,0 0 0,-1 2 0,0 5 0,0 0 0,0 0 0,1-1 0,0 1 0,3 16 0,-2-20 0,1 0 0,0 0 0,1 0 0,-1 0 0,1-1 0,0 1 0,0-1 0,0 0 0,0 1 0,1-2 0,5 6 0,64 60 0,-21-21 0,50 61 0,-99-106 12,-1 0 0,0 0 0,0 0 0,0 0 0,0 0 0,-1 0 0,1 1 0,-1-1 0,2 8 0,-3-10-62,0 0 1,0 1-1,0-1 1,0 0-1,0 1 1,0-1-1,0 0 1,0 1-1,-1-1 1,1 0-1,-1 0 1,1 1-1,-1-1 1,1 0-1,-1 0 1,1 0-1,-1 0 1,0 0-1,0 0 1,0 0-1,0 0 1,0 0-1,0 0 1,0 0-1,0 0 1,0 0-1,0-1 1,0 1-1,-2 0 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21.445"/>
    </inkml:context>
    <inkml:brush xml:id="br0">
      <inkml:brushProperty name="width" value="0.1" units="cm"/>
      <inkml:brushProperty name="height" value="0.1" units="cm"/>
      <inkml:brushProperty name="color" value="#00A0D7"/>
    </inkml:brush>
  </inkml:definitions>
  <inkml:trace contextRef="#ctx0" brushRef="#br0">1 40 24575,'6'0'0,"1"-2"0,0 1 0,0-1 0,0 0 0,-1-1 0,1 1 0,9-7 0,-13 7 0,1-1 0,0 1 0,0 0 0,0 0 0,1 1 0,-1-1 0,0 1 0,1 0 0,-1 0 0,1 0 0,-1 1 0,0-1 0,1 1 0,0 0 0,7 2 0,-10-1 0,-1 1 0,1-1 0,0 1 0,-1 0 0,1 0 0,-1 0 0,1 0 0,-1 0 0,0 0 0,0 0 0,0 1 0,0-1 0,0 0 0,0 1 0,-1-1 0,1 0 0,-1 1 0,0-1 0,1 1 0,-1-1 0,0 1 0,-1-1 0,1 1 0,0-1 0,-1 3 0,-12 65 0,12-69 0,-12 39 0,9-31 0,1-1 0,0 1 0,1 0 0,0-1 0,0 1 0,0 10 0,2-18-1,0-1-1,0 1 1,-1-1-1,1 0 0,0 1 1,0-1-1,0 0 1,0 1-1,0-1 1,0 1-1,0-1 0,0 0 1,1 1-1,-1-1 1,0 1-1,0-1 1,0 0-1,0 1 0,0-1 1,1 0-1,-1 1 1,0-1-1,0 0 1,1 1-1,-1-1 0,0 0 1,0 1-1,1-1 1,-1 0-1,0 0 1,1 1-1,-1-1 0,0 0 1,1 0-1,-1 0 1,0 0-1,1 1 1,-1-1-1,1 0 0,-1 0 1,0 0-1,1 0 1,18-11 169,13-23-1634,-13 7-5360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26.903"/>
    </inkml:context>
    <inkml:brush xml:id="br0">
      <inkml:brushProperty name="width" value="0.1" units="cm"/>
      <inkml:brushProperty name="height" value="0.1" units="cm"/>
      <inkml:brushProperty name="color" value="#E71224"/>
    </inkml:brush>
  </inkml:definitions>
  <inkml:trace contextRef="#ctx0" brushRef="#br0">0 167 24575,'5'0'0,"6"9"0,10 13 0,7 6 0,7 9 0,3 7 0,-1-4 0,-6-18 0,-9-23 0,-8-15 0,-6-14 0,0-11 0,-2-14 0,-1-5 0,3 7 0,4 7 0,1 8 0,-2 9-8191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3.184"/>
    </inkml:context>
    <inkml:brush xml:id="br0">
      <inkml:brushProperty name="width" value="0.1" units="cm"/>
      <inkml:brushProperty name="height" value="0.1" units="cm"/>
      <inkml:brushProperty name="color" value="#E71224"/>
    </inkml:brush>
  </inkml:definitions>
  <inkml:trace contextRef="#ctx0" brushRef="#br0">396 484 24575,'-8'1'0,"-1"0"0,1 1 0,1 0 0,-1 0 0,0 1 0,1 0 0,-1 1 0,1-1 0,0 1 0,0 1 0,0-1 0,1 1 0,-1 0 0,1 1 0,-6 6 0,-44 32 0,54-43 0,0 0 0,0 0 0,0 0 0,-1 0 0,1 0 0,0 0 0,0-1 0,-1 1 0,1-1 0,0 1 0,-1-1 0,1 0 0,0 0 0,-1 0 0,1-1 0,0 1 0,0 0 0,-1-1 0,1 1 0,0-1 0,0 0 0,-1 0 0,1 0 0,0 0 0,0 0 0,0 0 0,0-1 0,1 1 0,-1-1 0,0 1 0,0-1 0,1 0 0,-1 1 0,1-1 0,0 0 0,-1 0 0,1 0 0,-1-4 0,-4-5 0,0-1 0,1 0 0,1-1 0,0 1 0,-4-21 0,-1-31 0,3-1 0,2-93 0,2 4 0,2 153 0,0-1 0,0 1 0,0-1 0,0 1 0,-1-1 0,1 1 0,0-1 0,-1 1 0,1-1 0,-1 1 0,1-1 0,-1 1 0,0 0 0,1-1 0,-1 1 0,0 0 0,0 0 0,0-1 0,-1 0 0,1 2 0,0 0 0,0-1 0,1 1 0,-1 0 0,0 0 0,0 0 0,0 0 0,0 0 0,0 0 0,1 0 0,-1 0 0,0 0 0,0 0 0,0 0 0,0 0 0,0 1 0,1-1 0,-1 0 0,0 1 0,0-1 0,0 0 0,1 1 0,-2 0 0,-2 2 0,0 0 0,0 1 0,0-1 0,1 1 0,-1 0 0,1 0 0,0 0 0,0 1 0,-3 6 0,3-3 0,0 0 0,1 0 0,0 1 0,0-1 0,1 1 0,0-1 0,1 1 0,0 0 0,0-1 0,1 1 0,0 0 0,0-1 0,1 1 0,0-1 0,1 0 0,-1 0 0,2 0 0,-1 0 0,1 0 0,1 0 0,8 12 0,7 7 0,1-1 0,2 0 0,0-2 0,33 27 0,27 9 3,-69-51-140,0 0 1,0 0-1,-1 1 0,0 1 0,-1 0 0,0 1 0,-1 0 1,0 1-1,11 18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22.021"/>
    </inkml:context>
    <inkml:brush xml:id="br0">
      <inkml:brushProperty name="width" value="0.1" units="cm"/>
      <inkml:brushProperty name="height" value="0.1" units="cm"/>
      <inkml:brushProperty name="color" value="#00A0D7"/>
    </inkml:brush>
  </inkml:definitions>
  <inkml:trace contextRef="#ctx0" brushRef="#br0">0 335 24575,'8'-1'0,"0"-1"0,-1 0 0,1 0 0,-1-1 0,0 0 0,0-1 0,11-6 0,2 0 0,-4 2 0,-1 1 0,1-2 0,-1 0 0,-1-1 0,0 0 0,0-1 0,-1-1 0,-1 0 0,1-1 0,-2 0 0,0-1 0,-1 0 0,0-1 0,-1 0 0,-1 0 0,0-1 0,-1 0 0,9-30 0,-6 13 0,-10 33 0,0 0 0,0 1 0,0-1 0,0 0 0,0 0 0,0 0 0,0 0 0,0 0 0,0 0 0,1 0 0,-1 0 0,0 1 0,0-1 0,0 0 0,0 0 0,0 0 0,0 0 0,0 0 0,0 0 0,0 0 0,0 0 0,0 0 0,1 0 0,-1 0 0,0 0 0,0 0 0,0 0 0,0 0 0,0 0 0,0 0 0,0 0 0,0 1 0,1-1 0,-1 0 0,0-1 0,0 1 0,0 0 0,0 0 0,0 0 0,0 0 0,0 0 0,1 0 0,-1 0 0,0 0 0,0 0 0,-4 62 0,-4 24 0,6 122 0,5-164 0,1 0 0,3 0 0,2-1 0,23 73 0,2-39 0,-24-56 0,0 1 0,-2-1 0,12 46 0,-19-64 3,-1-1 0,1 1 0,0-1 0,0 1 0,0-1 0,0 1 0,1-1 0,-1 0 0,0 1-1,1-1 1,0 0 0,0 0 0,-1 0 0,1 0 0,0-1 0,0 1 0,1 0 0,-1-1 0,0 0 0,1 1 0,-1-1 0,0 0-1,1 0 1,-1 0 0,6 0 0,5 2-121,0-1 1,0-1-1,0 0 0,14-1 0,-6-1-734,31 2-5974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24.575"/>
    </inkml:context>
    <inkml:brush xml:id="br0">
      <inkml:brushProperty name="width" value="0.1" units="cm"/>
      <inkml:brushProperty name="height" value="0.1" units="cm"/>
      <inkml:brushProperty name="color" value="#00A0D7"/>
    </inkml:brush>
  </inkml:definitions>
  <inkml:trace contextRef="#ctx0" brushRef="#br0">4025 510 24575,'-199'-88'0,"-4"9"0,-235-58 0,215 80 0,-2 10 0,-239-19 0,-465 31 0,863 35 0,1 3 0,0 3 0,0 3 0,0 2 0,-98 32 0,108-24 0,-142 53 0,168-59 0,0 1 0,1 2 0,0 0 0,-36 30 0,31-15 0,-51 60 0,-1 3 0,41-53 0,16-16 0,0 2 0,-44 56 0,66-74 0,0-1 0,0 1 0,1 1 0,0-1 0,1 1 0,0 0 0,1 0 0,0 0 0,0 0 0,1 1 0,0-1 0,1 1 0,1 0 0,-1-1 0,2 12 0,3 1 0,0-1 0,2 0 0,0 0 0,2 0 0,0-1 0,14 26 0,77 116 0,-83-139 0,10 13 0,2-1 0,1-2 0,2-1 0,40 34 0,-5-13 0,91 58 0,-83-65 0,3-5 0,2-2 0,1-4 0,107 32 0,-77-36 0,1-6 0,206 23 0,-118-38 0,1-8 0,-1-10 0,306-47 0,-314 26 0,487-84 0,-574 90 0,148-53 0,-193 52 0,-1-2 0,-1-2 0,92-61 0,-129 73 0,0-2 0,-1 0 0,-1-1 0,0-1 0,-2 0 0,0-2 0,-1 1 0,-1-2 0,-1 0 0,-1-1 0,-1 0 0,-1-1 0,-1 0 0,-2 0 0,0-1 0,-1 0 0,-1 0 0,-2 0 0,-1-1 0,0-29 0,-2 30 0,-1 0 0,-1 0 0,-1 1 0,-1-1 0,-2 1 0,0 0 0,-1 0 0,-2 1 0,0 0 0,-1 0 0,-2 1 0,0 0 0,-1 1 0,-1 1 0,-1 0 0,-1 1 0,-1 1 0,0 0 0,-2 1 0,-35-25 0,38 32 14,0 1-1,0 1 0,-1 1 0,0 0 1,0 2-1,-1 0 0,0 0 1,-18-1-1,-9 1-756,-92 3 1,118 3-6084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1:05:27.699"/>
    </inkml:context>
    <inkml:brush xml:id="br0">
      <inkml:brushProperty name="width" value="0.1" units="cm"/>
      <inkml:brushProperty name="height" value="0.1" units="cm"/>
      <inkml:brushProperty name="color" value="#00A0D7"/>
    </inkml:brush>
  </inkml:definitions>
  <inkml:trace contextRef="#ctx0" brushRef="#br0">633 0 24575,'-43'1'0,"0"1"0,0 2 0,-61 13 0,89-14 0,0 1 0,0 1 0,1 0 0,0 1 0,0 0 0,0 2 0,1-1 0,0 1 0,0 1 0,1 1 0,0 0 0,1 0 0,-12 14 0,2 5 0,1 1 0,1 1 0,2 1 0,1 0 0,-22 67 0,18-31 0,3 1 0,-8 75 0,20-104 0,3 0 0,1 0 0,1-1 0,3 1 0,1 0 0,2-1 0,2 0 0,1 0 0,2-1 0,2 0 0,32 65 0,-25-64 0,3-1 0,1 0 0,1-2 0,3-1 0,1-1 0,1-1 0,1-2 0,2-1 0,2-1 0,51 32 0,-29-27 0,1-2 0,2-3 0,1-3 0,1-3 0,1-2 0,1-3 0,0-2 0,97 9 0,-102-19 0,0-3 0,0-3 0,0-2 0,0-3 0,0-2 0,-1-3 0,0-3 0,-1-2 0,96-39 0,-119 38 0,-2-1 0,0-2 0,-2-2 0,0 0 0,-1-2 0,-1-1 0,-1-2 0,-2 0 0,27-36 0,-23 23 0,-1-1 0,-3-1 0,-1-1 0,-2-1 0,-2-1 0,22-70 0,-39 102 0,1 0 0,-1 0 0,-1-1 0,0 1 0,-1 0 0,-1-1 0,0 0 0,0 1 0,-3-15 0,1 19 0,0 1 0,0 0 0,-1 0 0,0 0 0,0 0 0,-1 0 0,0 0 0,0 1 0,0 0 0,-1 0 0,0 0 0,0 0 0,-1 1 0,1 0 0,-1 0 0,-7-4 0,-12-7 0,-1 1 0,0 2 0,-1 1 0,0 0 0,-40-9 0,-148-28 0,204 47 0,-101-18-455,0 4 0,-203 0 0,282 17-6371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3.827"/>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4.339"/>
    </inkml:context>
    <inkml:brush xml:id="br0">
      <inkml:brushProperty name="width" value="0.1" units="cm"/>
      <inkml:brushProperty name="height" value="0.1" units="cm"/>
      <inkml:brushProperty name="color" value="#E71224"/>
    </inkml:brush>
  </inkml:definitions>
  <inkml:trace contextRef="#ctx0" brushRef="#br0">0 4 24575,'0'-3'0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4.911"/>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5.427"/>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6.004"/>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6.456"/>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7.649"/>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8.211"/>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8:58.837"/>
    </inkml:context>
    <inkml:brush xml:id="br0">
      <inkml:brushProperty name="width" value="0.1" units="cm"/>
      <inkml:brushProperty name="height" value="0.1" units="cm"/>
      <inkml:brushProperty name="color" value="#E71224"/>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27.861"/>
    </inkml:context>
    <inkml:brush xml:id="br0">
      <inkml:brushProperty name="width" value="0.1" units="cm"/>
      <inkml:brushProperty name="height" value="0.1" units="cm"/>
      <inkml:brushProperty name="color" value="#E71224"/>
    </inkml:brush>
  </inkml:definitions>
  <inkml:trace contextRef="#ctx0" brushRef="#br0">115 248 24575,'2'-1'0,"-1"1"0,0-1 0,0 1 0,0-1 0,0 0 0,0 1 0,0-1 0,0 0 0,0 0 0,0 1 0,0-1 0,0 0 0,0 0 0,-1 0 0,1 0 0,0 0 0,-1 0 0,1-1 0,-1 1 0,1 0 0,-1 0 0,1 0 0,-1 0 0,0-1 0,0 1 0,0 0 0,1 0 0,-1-2 0,3-38 0,-3 40 0,0-14 0,-1-1 0,-1 0 0,0 0 0,-1 1 0,-6-20 0,7 30 0,0 0 0,0 0 0,0 1 0,-1-1 0,1 1 0,-1-1 0,0 1 0,0 0 0,-5-4 0,6 6 0,0 1 0,0-1 0,0 1 0,0 0 0,0-1 0,0 1 0,0 0 0,0 1 0,0-1 0,-1 0 0,1 1 0,0-1 0,-1 1 0,1-1 0,-1 1 0,1 0 0,0 0 0,-1 0 0,1 1 0,-4 0 0,3 0 0,1 0 0,-1 0 0,1 1 0,0-1 0,0 1 0,-1 0 0,1-1 0,0 1 0,0 0 0,1 0 0,-1 0 0,0 1 0,1-1 0,-1 0 0,1 1 0,0-1 0,-1 1 0,1-1 0,1 1 0,-1 0 0,0-1 0,0 1 0,1 0 0,0-1 0,0 1 0,0 3 0,-2 11 0,1 0 0,3 30 0,-2-45 0,0 1 0,1-1 0,-1 1 0,0-1 0,1 1 0,-1-1 0,1 1 0,0-1 0,0 1 0,0-1 0,0 0 0,0 0 0,0 1 0,1-1 0,-1 0 0,1 0 0,-1 0 0,1 0 0,0-1 0,0 1 0,0 0 0,0-1 0,0 1 0,0-1 0,0 0 0,0 1 0,1-1 0,-1 0 0,0-1 0,4 2 0,-3-2 0,1 0 0,0 0 0,-1 0 0,1-1 0,0 1 0,-1-1 0,1 0 0,-1 0 0,1 0 0,-1 0 0,1-1 0,-1 1 0,0-1 0,0 0 0,0 0 0,0 0 0,0 0 0,0-1 0,0 1 0,2-5 0,-2 4 0,0-1 0,0 1 0,1 0 0,-1 0 0,1 0 0,0 0 0,0 1 0,5-3 0,-7 4 0,-1 1 0,1 0 0,0-1 0,-1 1 0,1 0 0,0 0 0,-1 0 0,1 1 0,0-1 0,-1 0 0,1 1 0,0-1 0,-1 1 0,1-1 0,-1 1 0,1 0 0,-1-1 0,1 1 0,-1 0 0,0 0 0,1 0 0,-1 0 0,0 1 0,0-1 0,1 0 0,0 2 0,0-1 6,-1 0-1,1 0 1,0 0-1,0 0 0,0-1 1,0 1-1,1-1 1,-1 1-1,0-1 1,1 0-1,-1 0 1,1 0-1,-1 0 0,1 0 1,-1 0-1,1-1 1,0 0-1,-1 1 1,1-1-1,0 0 1,4 0-1,-4-2-104,1 1 0,0 0 0,-1-1 0,1 0 0,-1 0 0,0 0 0,0 0 0,0-1 0,0 1 0,0-1 0,0 1 0,-1-1 0,1 0 0,3-6 0,8-12-6727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9:08.267"/>
    </inkml:context>
    <inkml:brush xml:id="br0">
      <inkml:brushProperty name="width" value="0.1" units="cm"/>
      <inkml:brushProperty name="height" value="0.1" units="cm"/>
      <inkml:brushProperty name="color" value="#E71224"/>
    </inkml:brush>
  </inkml:definitions>
  <inkml:trace contextRef="#ctx0" brushRef="#br0">115 311 24575,'-1'5'0,"-1"0"0,0-1 0,0 1 0,0-1 0,-1 1 0,0-1 0,1 0 0,-7 6 0,-2 6 0,-1 5 0,1 1 0,1 0 0,1 0 0,1 1 0,1 1 0,1-1 0,1 1 0,1 0 0,1 0 0,1 0 0,2 1 0,0-1 0,4 31 0,-2-44 0,0 0 0,0 0 0,1 0 0,1 0 0,0 0 0,0-1 0,1 0 0,0 0 0,0 0 0,2-1 0,-1 1 0,1-1 0,12 11 0,-7-8 0,1-1 0,1-1 0,-1-1 0,2 0 0,-1 0 0,1-2 0,0 0 0,20 6 0,13 1 0,1-3 0,0-1 0,1-3 0,0-2 0,52-2 0,529-3 0,-261-2 0,-334 0 0,0-1 0,-1-1 0,1-2 0,42-13 0,135-54 0,-160 53 0,-30 10 0,1-2 0,-2-1 0,40-29 0,2-2 0,-51 36 0,-1 0 0,0-1 0,0 0 0,-1-1 0,-1 0 0,0-1 0,0 0 0,-1-1 0,0 0 0,7-13 0,-11 16 0,-2 1 0,1 0 0,-1-1 0,0 1 0,-1-1 0,0 0 0,0 0 0,-1 0 0,0 0 0,0 0 0,-1 0 0,-1-1 0,0 1 0,0 0 0,0 0 0,-1 0 0,-4-11 0,-3-3 0,-1 1 0,0 0 0,-2 1 0,0 0 0,-2 1 0,0 1 0,-1 0 0,-1 0 0,-1 2 0,-28-24 0,21 22 0,0 1 0,-2 2 0,0 0 0,0 2 0,-1 1 0,-1 1 0,-1 1 0,-32-8 0,-62-10 0,-1 5 0,-2 5 0,1 6 0,-2 5 0,-185 13 0,240 2 0,0 4 0,1 2 0,0 3 0,1 4 0,-95 39 0,81-27-52,60-24-136,0 0 1,1 2-1,0 0 1,1 2-1,0 0 1,-38 30-1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0:37.297"/>
    </inkml:context>
    <inkml:brush xml:id="br0">
      <inkml:brushProperty name="width" value="0.1" units="cm"/>
      <inkml:brushProperty name="height" value="0.1" units="cm"/>
      <inkml:brushProperty name="color" value="#E71224"/>
    </inkml:brush>
  </inkml:definitions>
  <inkml:trace contextRef="#ctx0" brushRef="#br0">1 308 24544,'171'-308'0,"-27"630"0,-288-644 0,77 1868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0:43.311"/>
    </inkml:context>
    <inkml:brush xml:id="br0">
      <inkml:brushProperty name="width" value="0.1" units="cm"/>
      <inkml:brushProperty name="height" value="0.1" units="cm"/>
      <inkml:brushProperty name="color" value="#E71224"/>
    </inkml:brush>
  </inkml:definitions>
  <inkml:trace contextRef="#ctx0" brushRef="#br0">0 0 24260,'0'1038'0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0:49.720"/>
    </inkml:context>
    <inkml:brush xml:id="br0">
      <inkml:brushProperty name="width" value="0.1" units="cm"/>
      <inkml:brushProperty name="height" value="0.1" units="cm"/>
      <inkml:brushProperty name="color" value="#E71224"/>
    </inkml:brush>
  </inkml:definitions>
  <inkml:trace contextRef="#ctx0" brushRef="#br0">0 0 24309,'5367'22'0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0:51.846"/>
    </inkml:context>
    <inkml:brush xml:id="br0">
      <inkml:brushProperty name="width" value="0.1" units="cm"/>
      <inkml:brushProperty name="height" value="0.1" units="cm"/>
      <inkml:brushProperty name="color" value="#E71224"/>
    </inkml:brush>
  </inkml:definitions>
  <inkml:trace contextRef="#ctx0" brushRef="#br0">1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03.854"/>
    </inkml:context>
    <inkml:brush xml:id="br0">
      <inkml:brushProperty name="width" value="0.1" units="cm"/>
      <inkml:brushProperty name="height" value="0.1" units="cm"/>
      <inkml:brushProperty name="color" value="#33CCFF"/>
    </inkml:brush>
  </inkml:definitions>
  <inkml:trace contextRef="#ctx0" brushRef="#br0">0 0 24091,'0'3159'0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08.900"/>
    </inkml:context>
    <inkml:brush xml:id="br0">
      <inkml:brushProperty name="width" value="0.1" units="cm"/>
      <inkml:brushProperty name="height" value="0.1" units="cm"/>
      <inkml:brushProperty name="color" value="#33CCFF"/>
    </inkml:brush>
  </inkml:definitions>
  <inkml:trace contextRef="#ctx0" brushRef="#br0">0 0 24387,'2055'0'0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13.796"/>
    </inkml:context>
    <inkml:brush xml:id="br0">
      <inkml:brushProperty name="width" value="0.1" units="cm"/>
      <inkml:brushProperty name="height" value="0.1" units="cm"/>
      <inkml:brushProperty name="color" value="#33CCFF"/>
    </inkml:brush>
  </inkml:definitions>
  <inkml:trace contextRef="#ctx0" brushRef="#br0">1 452 24575,'30'-2'0,"-1"-1"0,43-11 0,-43 9 0,89-17 0,162-36 0,-262 51 0,-2 0 0,1-1 0,-1-1 0,0 0 0,-1-2 0,0 1 0,0-2 0,16-17 0,35-25 0,-40 37 0,1 0 0,0 2 0,40-15 0,57-7 0,-90 29 0,1-2 0,48-20 0,-16 3-1365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15.756"/>
    </inkml:context>
    <inkml:brush xml:id="br0">
      <inkml:brushProperty name="width" value="0.1" units="cm"/>
      <inkml:brushProperty name="height" value="0.1" units="cm"/>
      <inkml:brushProperty name="color" value="#33CCFF"/>
    </inkml:brush>
  </inkml:definitions>
  <inkml:trace contextRef="#ctx0" brushRef="#br0">99 1 24575,'-5'1'0,"0"1"0,0 1 0,0-1 0,0 1 0,1-1 0,0 2 0,-1-1 0,-5 6 0,-8 5 0,16-13 0,0 0 0,0 0 0,0 0 0,0 0 0,0 0 0,1 1 0,-1-1 0,0 1 0,1 0 0,-1-1 0,1 1 0,-1 0 0,1 0 0,0 0 0,0 0 0,0 0 0,0 0 0,0 0 0,0 0 0,1 0 0,-1 1 0,1-1 0,-1 3 0,2-3 0,0 0 0,0 0 0,0-1 0,0 1 0,1-1 0,-1 1 0,1-1 0,-1 1 0,1-1 0,-1 0 0,1 0 0,0 0 0,-1 0 0,1 0 0,0 0 0,0 0 0,0-1 0,0 1 0,0-1 0,0 1 0,0-1 0,0 0 0,0 1 0,0-1 0,0 0 0,3-1 0,7 1-195,0 0 0,0 0 0,0-2 0,0 1 0,0-2 0,18-5 0,-14 3-6631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24.083"/>
    </inkml:context>
    <inkml:brush xml:id="br0">
      <inkml:brushProperty name="width" value="0.1" units="cm"/>
      <inkml:brushProperty name="height" value="0.1" units="cm"/>
      <inkml:brushProperty name="color" value="#33CCFF"/>
    </inkml:brush>
  </inkml:definitions>
  <inkml:trace contextRef="#ctx0" brushRef="#br0">0 88 23380,'1569'-88'0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29.269"/>
    </inkml:context>
    <inkml:brush xml:id="br0">
      <inkml:brushProperty name="width" value="0.1" units="cm"/>
      <inkml:brushProperty name="height" value="0.1" units="cm"/>
      <inkml:brushProperty name="color" value="#E71224"/>
    </inkml:brush>
  </inkml:definitions>
  <inkml:trace contextRef="#ctx0" brushRef="#br0">1 1 24575,'11'13'0,"0"2"0,0-1 0,-1 1 0,-1 1 0,13 30 0,8 14 0,168 275 0,-167-300 0,-24-27 0,-23-22 0,10 9 0,-55-44 0,57 46 0,0 0 0,0 1 0,0-1 0,0 1 0,0 0 0,-1 0 0,1 1 0,-1-1 0,0 1 0,1 0 0,-1 0 0,0 1 0,-5-1 0,9 1 0,0 0 0,0 0 0,1 0 0,-1 0 0,0 0 0,0 0 0,1 0 0,-1 0 0,0 0 0,0 0 0,1 1 0,-1-1 0,0 0 0,1 0 0,-1 1 0,0-1 0,1 0 0,-1 1 0,0-1 0,1 1 0,-1-1 0,1 1 0,-1-1 0,1 1 0,-1-1 0,1 1 0,-1 0 0,1-1 0,-1 1 0,1 0 0,0-1 0,0 1 0,-1 0 0,1 0 0,0-1 0,0 1 0,0 0 0,0 0 0,0-1 0,0 1 0,0 0 0,0 0 0,0-1 0,0 1 0,0 0 0,0 0 0,0-1 0,1 1 0,-1 0 0,0-1 0,0 1 0,1 0 0,-1-1 0,1 1 0,0 1 0,1 1 0,1 1 0,-1-1 0,1 0 0,0 0 0,0 0 0,0 0 0,0 0 0,7 4 0,5 0 0,1 0 0,-1-1 0,1-1 0,0 0 0,1-1 0,25 3 0,105 1 0,-117-7 0,-9-1 0,-2 1 0,0 0 0,0-2 0,29-4 0,-44 4 0,1 0 0,-1 0 0,0 0 0,1-1 0,-1 1 0,0-1 0,0 0 0,0 0 0,0-1 0,-1 1 0,1-1 0,-1 0 0,1 0 0,-1 0 0,0 0 0,0 0 0,0-1 0,-1 1 0,1-1 0,3-7 0,-3 4 0,0 0 0,-1 0 0,0 0 0,0-1 0,0 1 0,-1-1 0,0 1 0,-1-1 0,0 0 0,0 1 0,0-1 0,-1 0 0,0 1 0,-1-1 0,-2-7 0,4 15 0,0 0 0,0 0 0,0 0 0,0-1 0,0 1 0,0 0 0,0 0 0,0 0 0,0-1 0,0 1 0,0 0 0,0 0 0,0 0 0,0 0 0,0-1 0,0 1 0,0 0 0,-1 0 0,1 0 0,0 0 0,0 0 0,0-1 0,0 1 0,0 0 0,-1 0 0,1 0 0,0 0 0,0 0 0,0 0 0,0 0 0,-1 0 0,1 0 0,0 0 0,0 0 0,0-1 0,-1 1 0,1 0 0,0 0 0,0 0 0,0 0 0,-1 1 0,1-1 0,0 0 0,0 0 0,0 0 0,0 0 0,-1 0 0,1 0 0,0 0 0,0 0 0,0 0 0,0 0 0,-1 0 0,1 1 0,0-1 0,0 0 0,-7 16 0,1 21 0,5-26 0,0 0 0,1 0 0,1-1 0,0 1 0,0 0 0,1-1 0,5 15 0,-6-21 0,0 0 0,1 0 0,0 0 0,0-1 0,0 1 0,0-1 0,1 1 0,0-1 0,-1 0 0,1 0 0,0 0 0,0 0 0,1-1 0,-1 1 0,0-1 0,1 0 0,0 0 0,-1 0 0,1 0 0,0-1 0,0 1 0,5 0 0,0 0 0,0 0 0,1-1 0,-1 0 0,1 0 0,-1-1 0,1-1 0,-1 1 0,0-2 0,1 1 0,-1-1 0,0 0 0,0-1 0,0 0 0,0-1 0,-1 0 0,1 0 0,-1-1 0,0 0 0,0 0 0,-1-1 0,1 0 0,-1 0 0,0-1 0,10-14 0,-7 8 0,-1-1 0,0 0 0,-1-1 0,-1 1 0,0-2 0,-1 1 0,-1-1 0,0 0 0,-1 0 0,-1 0 0,0 0 0,-1-1 0,-1-24 0,-1 38-34,0 0 0,0 0 0,0 0 0,-1 0 0,1 0-1,-1 0 1,0 0 0,0 0 0,0 0 0,0 0 0,0 0 0,-1 0 0,1 1-1,-1-1 1,0 0 0,0 1 0,0 0 0,0-1 0,0 1 0,0 0-1,-1 0 1,1 0 0,-1 0 0,1 1 0,-1-1 0,0 1 0,1 0 0,-1-1-1,0 1 1,0 0 0,0 1 0,0-1 0,0 0 0,0 1 0,0 0 0,0 0-1,-1 0 1,1 0 0,-3 1 0,-18-1-6792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27.280"/>
    </inkml:context>
    <inkml:brush xml:id="br0">
      <inkml:brushProperty name="width" value="0.1" units="cm"/>
      <inkml:brushProperty name="height" value="0.1" units="cm"/>
      <inkml:brushProperty name="color" value="#33CCFF"/>
    </inkml:brush>
  </inkml:definitions>
  <inkml:trace contextRef="#ctx0" brushRef="#br0">0 1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32.409"/>
    </inkml:context>
    <inkml:brush xml:id="br0">
      <inkml:brushProperty name="width" value="0.1" units="cm"/>
      <inkml:brushProperty name="height" value="0.1" units="cm"/>
      <inkml:brushProperty name="color" value="#33CCFF"/>
    </inkml:brush>
  </inkml:definitions>
  <inkml:trace contextRef="#ctx0" brushRef="#br0">110 0 24511,'-110'6560'0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37.207"/>
    </inkml:context>
    <inkml:brush xml:id="br0">
      <inkml:brushProperty name="width" value="0.1" units="cm"/>
      <inkml:brushProperty name="height" value="0.1" units="cm"/>
      <inkml:brushProperty name="color" value="#33CCFF"/>
    </inkml:brush>
  </inkml:definitions>
  <inkml:trace contextRef="#ctx0" brushRef="#br0">668 139 24575,'-1'-1'0,"1"-1"0,-1 0 0,0 0 0,0 1 0,1-1 0,-1 1 0,-1-1 0,1 0 0,0 1 0,0 0 0,-1-1 0,1 1 0,0 0 0,-1 0 0,1 0 0,-1 0 0,0 0 0,-2-1 0,-37-19 0,33 18 0,-30-15 0,-1 2 0,-1 2 0,-81-17 0,77 27 0,-1 1 0,1 2 0,-66 7 0,106-6 0,0 1 0,-1 0 0,1 0 0,0 0 0,0 0 0,0 1 0,0-1 0,1 1 0,-1 0 0,0 0 0,1 0 0,-1 1 0,1-1 0,0 1 0,0 0 0,-3 3 0,1 0 0,1 0 0,0 0 0,1 0 0,-1 0 0,1 1 0,1-1 0,-1 1 0,-2 12 0,0 7 0,2 1 0,1 0 0,1 50 0,2-71 0,-3 56 0,1-42 0,0-1 0,1 0 0,1 0 0,1 0 0,5 22 0,1-23 0,1 0 0,1-1 0,0 0 0,1-1 0,1 0 0,0 0 0,29 26 0,-29-30 0,10 12 0,2-1 0,0-1 0,54 35 0,-65-48 0,1-2 0,0 1 0,1-2 0,-1 0 0,1 0 0,1-2 0,-1 0 0,0 0 0,1-2 0,20 2 0,238-10 0,-261 4 0,0 0 0,0-2 0,0 1 0,0-2 0,-1 0 0,0 0 0,16-9 0,7-8 0,33-25 0,-61 41 0,0-1 0,0 1 0,-1-1 0,0 0 0,-1 0 0,0-1 0,8-15 0,26-63 0,-27 57 0,-6 13 0,-1-1 0,-1 0 0,0-1 0,-1 1 0,-1-1 0,1-20 0,-9-107 0,6 137 0,-1 1 0,-1 0 0,1-1 0,-1 1 0,0 0 0,-1 0 0,0 0 0,0 0 0,0 0 0,-1 1 0,0 0 0,0 0 0,-8-9 0,3 6 0,0 1 0,0 1 0,0-1 0,-1 1 0,0 1 0,-1 0 0,-18-8 0,-11 0 0,0 2 0,-1 1 0,-72-9 0,98 18 0,-16-2 0,-55-2 0,76 6 0,0 1 0,-1 0 0,1 0 0,0 1 0,0 0 0,0 0 0,0 1 0,1 1 0,-12 5 0,7 2-1365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39.707"/>
    </inkml:context>
    <inkml:brush xml:id="br0">
      <inkml:brushProperty name="width" value="0.1" units="cm"/>
      <inkml:brushProperty name="height" value="0.1" units="cm"/>
      <inkml:brushProperty name="color" value="#33CCFF"/>
    </inkml:brush>
  </inkml:definitions>
  <inkml:trace contextRef="#ctx0" brushRef="#br0">152 0 24575,'-1'2'0,"-1"-1"0,1 1 0,0 0 0,0-1 0,0 1 0,0 0 0,0 0 0,0 0 0,1-1 0,-1 1 0,1 0 0,-1 0 0,1 0 0,-1 0 0,1 0 0,0 0 0,0 0 0,0 3 0,0-1 0,-11 161 0,13 193 0,-1-346 0,-1 5 0,0-1 0,2 0 0,0 0 0,8 31 0,-10-44 0,1-1 0,0 1 0,0 0 0,0-1 0,0 1 0,1-1 0,-1 0 0,1 1 0,-1-1 0,1 0 0,0 0 0,0 0 0,0 0 0,0 0 0,0 0 0,0-1 0,1 1 0,-1-1 0,1 1 0,-1-1 0,1 0 0,-1 0 0,1 0 0,0 0 0,-1-1 0,1 1 0,0-1 0,0 1 0,-1-1 0,1 0 0,0 0 0,0 0 0,-1-1 0,1 1 0,0-1 0,3 0 0,5-3 0,0 0 0,0 0 0,-1-1 0,0 0 0,0-1 0,0 0 0,0-1 0,-1 0 0,0 0 0,-1-1 0,0 0 0,0 0 0,10-15 0,5-10 0,0-1 0,24-52 0,-15 21 0,-4-1 0,-2-1 0,-3-2 0,27-139 0,-54 258 0,2 0 0,8 95 0,15 16 0,70 274 0,-50-264 0,-38-159 0,0 0 0,-1 0 0,-1 0 0,0 0 0,-1 1 0,0-1 0,-1 0 0,0 1 0,-1-1 0,0 0 0,-1 0 0,-1 0 0,0-1 0,0 1 0,-1-1 0,0 0 0,-1 0 0,-1 0 0,1-1 0,-2 0 0,1 0 0,-1-1 0,-1 0 0,0-1 0,0 1 0,-15 9 0,8-7 0,0-1 0,-1 0 0,0-1 0,-1-1 0,0 0 0,0-1 0,-1-2 0,1 1 0,-23 2 0,-6-2 0,-1-2 0,-74-4 0,113 0 0,0-2 0,1 1 0,-1-1 0,1 0 0,0-1 0,-1 0 0,1-1 0,0 1 0,1-1 0,-1-1 0,1 0 0,0 0 0,0 0 0,0-1 0,1 0 0,0 0 0,0 0 0,0-1 0,1 0 0,0 0 0,0-1 0,-6-13 0,-3-8 0,2 0 0,0-1 0,2-1 0,-11-58 0,19 79 0,0-1 0,0 1 0,1 0 0,1-1 0,0 1 0,0-1 0,1 1 0,0 0 0,1-1 0,3-11 0,-3 17 0,0 0 0,1 0 0,-1 1 0,1-1 0,0 1 0,0 0 0,1-1 0,-1 1 0,1 1 0,0-1 0,0 1 0,0-1 0,1 1 0,-1 0 0,1 0 0,0 1 0,0 0 0,-1 0 0,1 0 0,1 0 0,6-1 0,21-3-80,-1 2 1,1 1-1,0 1 0,60 6 0,-53-2-886,-1-1-5860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40.020"/>
    </inkml:context>
    <inkml:brush xml:id="br0">
      <inkml:brushProperty name="width" value="0.1" units="cm"/>
      <inkml:brushProperty name="height" value="0.1" units="cm"/>
      <inkml:brushProperty name="color" value="#33CCFF"/>
    </inkml:brush>
  </inkml:definitions>
  <inkml:trace contextRef="#ctx0" brushRef="#br0">1 0 24575,'3'0'0,"6"0"0,5 0 0,3 0 0,11 0 0,11 0 0,7 0 0,3 0 0,-3 0 0,-6 0 0,-6 0 0,-4 0 0,-8 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40.314"/>
    </inkml:context>
    <inkml:brush xml:id="br0">
      <inkml:brushProperty name="width" value="0.1" units="cm"/>
      <inkml:brushProperty name="height" value="0.1" units="cm"/>
      <inkml:brushProperty name="color" value="#33CCFF"/>
    </inkml:brush>
  </inkml:definitions>
  <inkml:trace contextRef="#ctx0" brushRef="#br0">0 0 24575,'4'0'0,"5"0"0,8 0 0,21 4 0,14 1 0,10-1 0,6 0 0,-1-1 0,-5-1 0,-13-2-8191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41.129"/>
    </inkml:context>
    <inkml:brush xml:id="br0">
      <inkml:brushProperty name="width" value="0.1" units="cm"/>
      <inkml:brushProperty name="height" value="0.1" units="cm"/>
      <inkml:brushProperty name="color" value="#33CCFF"/>
    </inkml:brush>
  </inkml:definitions>
  <inkml:trace contextRef="#ctx0" brushRef="#br0">1 0 24575,'2'276'0,"13"-1"0,67 369 0,-77-618 0,-3-13 0,0 1 0,2-1 0,8 25 0,-12-38 0,0 1 0,0-1 0,0 0 0,0 0 0,0 1 0,0-1 0,0 0 0,0 0 0,0 0 0,0 1 0,1-1 0,-1 0 0,0 0 0,0 0 0,0 1 0,0-1 0,0 0 0,0 0 0,0 0 0,1 0 0,-1 0 0,0 1 0,0-1 0,0 0 0,1 0 0,-1 0 0,0 0 0,0 0 0,0 0 0,1 0 0,-1 1 0,0-1 0,0 0 0,0 0 0,1 0 0,-1 0 0,0 0 0,0 0 0,0 0 0,1 0 0,-1 0 0,0 0 0,0 0 0,1-1 0,-1 1 0,0 0 0,0 0 0,0 0 0,1 0 0,-1 0 0,0 0 0,0 0 0,0 0 0,0-1 0,1 1 0,-1 0 0,8-18 0,0-27 0,13-278 0,-4 18 0,-10 254 0,1-1 0,3 1 0,30-87 0,-39 132 0,0 0 0,1 0 0,0 0 0,0 1 0,0-1 0,1 1 0,0 0 0,0 0 0,0 0 0,0 0 0,1 1 0,9-7 0,-11 9 0,0 1 0,0-1 0,1 1 0,-1 0 0,0 0 0,0 0 0,1 1 0,-1-1 0,0 1 0,1 0 0,-1-1 0,1 2 0,-1-1 0,0 0 0,1 1 0,-1-1 0,0 1 0,1 0 0,-1 0 0,0 0 0,0 1 0,0-1 0,0 1 0,0 0 0,4 3 0,5 4 0,0 1 0,0 0 0,-1 0 0,-1 2 0,0-1 0,14 21 0,44 84 0,-56-94 0,46 87 0,-5 3 0,-4 3 0,53 192 0,-101-306-24,2 8-98,-1-1 0,0 1 0,0 0 0,-1 0 1,0 0-1,0 0 0,-1 0 0,0 0 0,-1 0 0,-2 14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41.552"/>
    </inkml:context>
    <inkml:brush xml:id="br0">
      <inkml:brushProperty name="width" value="0.1" units="cm"/>
      <inkml:brushProperty name="height" value="0.1" units="cm"/>
      <inkml:brushProperty name="color" value="#33CCFF"/>
    </inkml:brush>
  </inkml:definitions>
  <inkml:trace contextRef="#ctx0" brushRef="#br0">1 69 24575,'0'-4'0,"0"-5"0,3 0 0,6-4 0,4 2 0,9 2 0,6 2 0,8 3 0,0 2 0,-2 2 0,-2 0 0,-4 0 0,-6 1-8191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41.805"/>
    </inkml:context>
    <inkml:brush xml:id="br0">
      <inkml:brushProperty name="width" value="0.1" units="cm"/>
      <inkml:brushProperty name="height" value="0.1" units="cm"/>
      <inkml:brushProperty name="color" value="#33CCFF"/>
    </inkml:brush>
  </inkml:definitions>
  <inkml:trace contextRef="#ctx0" brushRef="#br0">1 1 24575,'0'4'0,"0"5"0,0 4 0,0 8 0,0 4 0,0 2 0,0-5-8191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42.983"/>
    </inkml:context>
    <inkml:brush xml:id="br0">
      <inkml:brushProperty name="width" value="0.1" units="cm"/>
      <inkml:brushProperty name="height" value="0.1" units="cm"/>
      <inkml:brushProperty name="color" value="#33CCFF"/>
    </inkml:brush>
  </inkml:definitions>
  <inkml:trace contextRef="#ctx0" brushRef="#br0">1 5 24575,'2'4'0,"1"0"0,-1 0 0,0 0 0,0 0 0,0 1 0,-1-1 0,0 1 0,1-1 0,-1 1 0,-1-1 0,1 10 0,4 17 0,39 108 0,121 259 0,-126-311 0,59 106 0,-77-152 0,-17-30 0,-11-17 0,-14-23 0,-27-47 0,4-2 0,3-1 0,4-2 0,-33-109 0,53 143 0,3 0 0,2-1 0,1-1 0,-6-91 0,17 137 0,0 0 0,-1-1 0,2 1 0,-1 0 0,0-1 0,1 1 0,-1 0 0,1-1 0,0 1 0,0 0 0,1 0 0,-1 0 0,1-1 0,-1 2 0,1-1 0,0 0 0,0 0 0,0 0 0,0 1 0,1-1 0,-1 1 0,1 0 0,-1 0 0,1 0 0,0 0 0,4-2 0,2 1 0,1 0 0,0 0 0,-1 1 0,1 0 0,1 1 0,-1 0 0,16 1 0,9-1 0,1 1 0,-1 2 0,0 2 0,-1 1 0,60 16 0,-84-18 0,0 1 0,-1 0 0,1 0 0,-1 1 0,1 0 0,-1 1 0,-1 0 0,1 0 0,-1 1 0,0 0 0,-1 0 0,1 1 0,-2 0 0,1 0 0,-1 0 0,0 1 0,-1 0 0,0 1 0,0-1 0,-1 1 0,0 0 0,-1 0 0,3 12 0,-4-8 0,0-1 0,-1 1 0,-1 0 0,0-1 0,0 1 0,-2 0 0,0-1 0,0 1 0,-1-1 0,-1 0 0,0 0 0,-1 0 0,0 0 0,-1-1 0,0 0 0,-1 0 0,-1-1 0,0 1 0,0-2 0,-1 1 0,0-1 0,-16 13 0,6-15 0,11-14 0,8 4 0,-1 0 0,1 1 0,1-1 0,-1 1 0,0-1 0,0 0 0,1 1 0,-1-1 0,1 1 0,-1-1 0,1 1 0,-1-1 0,1 1 0,0-1 0,0 1 0,0 0 0,0-1 0,0 1 0,2-2 0,3-2 0,0 1 0,0-1 0,1 1 0,0 0 0,0 0 0,0 1 0,0 0 0,1 0 0,-1 1 0,1 0 0,0 0 0,0 1 0,0-1 0,-1 2 0,1-1 0,10 2 0,-4-1 0,0 2 0,0-1 0,0 2 0,0 0 0,0 0 0,0 2 0,-1-1 0,15 9 0,-3 1 0,-2 2 0,0 1 0,0 1 0,-2 1 0,0 0 0,-1 2 0,-2 1 0,0 0 0,-1 1 0,-1 0 0,-1 2 0,-2 0 0,0 0 0,-1 2 0,-2-1 0,-1 1 0,-1 0 0,9 57 0,-16-77 0,0 0 0,-1 0 0,0 1 0,0-1 0,-1 0 0,1 0 0,-2 0 0,1 1 0,-1-1 0,0 0 0,0-1 0,-1 1 0,0 0 0,0-1 0,-1 1 0,0-1 0,0 0 0,0 0 0,-1-1 0,1 1 0,-1-1 0,-1 0 0,1 0 0,-1-1 0,0 1 0,0-1 0,0-1 0,-1 1 0,1-1 0,-1 0 0,0-1 0,1 1 0,-1-1 0,0-1 0,-13 2 0,-52 3 0,0-4 0,-75-6 0,124 2 0,4 2 0,1-2 0,0-1 0,0 0 0,0-1 0,0-1 0,0 0 0,1-2 0,0 0 0,1 0 0,-1-2 0,1 0 0,1-1 0,0-1 0,0 0 0,1-1 0,1 0 0,0-1 0,0-1 0,-13-20 0,-1-3-1365,5 5-5461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33.543"/>
    </inkml:context>
    <inkml:brush xml:id="br0">
      <inkml:brushProperty name="width" value="0.1" units="cm"/>
      <inkml:brushProperty name="height" value="0.1" units="cm"/>
      <inkml:brushProperty name="color" value="#E71224"/>
    </inkml:brush>
  </inkml:definitions>
  <inkml:trace contextRef="#ctx0" brushRef="#br0">3036 165 24575,'-177'-38'0,"81"15"0,0 4 0,-172-11 0,111 31 0,1 7 0,-164 31 0,8-1 0,240-27 0,1 4 0,-77 25 0,102-26 0,-374 131 0,383-129 0,-46 28 0,-32 15 0,77-44 0,1 2 0,0 2 0,-43 30 0,61-35 0,0 1 0,1 1 0,1 1 0,0 0 0,1 1 0,-26 39 0,21-25 0,2 1 0,-29 69 0,41-81 0,0 1 0,2 0 0,0 0 0,2 1 0,0-1 0,1 31 0,1 71 0,5 199 0,-1-295 0,1 1 0,2-1 0,1-1 0,1 1 0,1-1 0,2 0 0,0-1 0,2-1 0,16 26 0,-19-37 0,1-1 0,1 0 0,0 0 0,0-1 0,1-1 0,1 0 0,26 16 0,-4-5 0,2-3 0,42 17 0,36 10 0,3-4 0,0-6 0,3-5 0,0-5 0,133 11 0,116-15 0,598-41 0,-830 3 0,0-7 0,-2-6 0,0-6 0,-3-6 0,-1-5 0,148-76 0,-255 110 0,-1-1 0,-1-2 0,0 0 0,29-25 0,-40 29 0,-1-1 0,-1-1 0,0 0 0,-1 0 0,0-1 0,-1-1 0,-1 1 0,11-26 0,58-181 0,-27 67 0,-32 103 0,-3-1 0,-2-1 0,-2 0 0,4-56 0,-13 70 0,0-1 0,-3 1 0,-2 0 0,-1 0 0,-2 0 0,-14-50 0,13 62 0,-1-3 0,-21-50 0,23 70 0,1-1 0,-1 1 0,-1 0 0,0 1 0,0-1 0,-1 1 0,0 1 0,-10-9 0,-15-9 0,-1 2 0,-1 1 0,-1 2 0,-43-19 0,-162-56 0,79 47 0,-298-50 0,371 83 0,-8-7 0,70 16 0,-2 0 0,1 1 0,-1 2 0,-36-1 0,-14 6-1365,55 0-5461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43.345"/>
    </inkml:context>
    <inkml:brush xml:id="br0">
      <inkml:brushProperty name="width" value="0.1" units="cm"/>
      <inkml:brushProperty name="height" value="0.1" units="cm"/>
      <inkml:brushProperty name="color" value="#33CCFF"/>
    </inkml:brush>
  </inkml:definitions>
  <inkml:trace contextRef="#ctx0" brushRef="#br0">1 0 24575,'4'0'0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43.689"/>
    </inkml:context>
    <inkml:brush xml:id="br0">
      <inkml:brushProperty name="width" value="0.1" units="cm"/>
      <inkml:brushProperty name="height" value="0.1" units="cm"/>
      <inkml:brushProperty name="color" value="#33CCFF"/>
    </inkml:brush>
  </inkml:definitions>
  <inkml:trace contextRef="#ctx0" brushRef="#br0">1 1 24575,'4'0'0,"1"3"0,3 2 0,5 4 0,3 0 0,3-2 0,2-1 0,-2 1 0,-2 0 0,2 3 0,0 6 0,-3 5 0,-4 14 0,-4 4 0,-3 4 0,-11 1 0,-3-6-8191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50.153"/>
    </inkml:context>
    <inkml:brush xml:id="br0">
      <inkml:brushProperty name="width" value="0.1" units="cm"/>
      <inkml:brushProperty name="height" value="0.1" units="cm"/>
      <inkml:brushProperty name="color" value="#E71224"/>
    </inkml:brush>
  </inkml:definitions>
  <inkml:trace contextRef="#ctx0" brushRef="#br0">256 1 24575,'-4'4'0,"-5"5"0,-4 0 0,-1 4 0,-5 2 0,1 3 0,-5 2 0,-1-3 0,-5 4 0,0-2 0,3 0 0,0 0 0,4-3-8191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1:50.529"/>
    </inkml:context>
    <inkml:brush xml:id="br0">
      <inkml:brushProperty name="width" value="0.1" units="cm"/>
      <inkml:brushProperty name="height" value="0.1" units="cm"/>
      <inkml:brushProperty name="color" value="#E71224"/>
    </inkml:brush>
  </inkml:definitions>
  <inkml:trace contextRef="#ctx0" brushRef="#br0">0 0 24575,'12'0'0,"10"4"0,17 12 0,10 8 0,7 6 0,17 11 0,3 4 0,-3 0 0,-7-5 0,-11-5 0,-14-5 0,-15-8-8191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9:45.631"/>
    </inkml:context>
    <inkml:brush xml:id="br0">
      <inkml:brushProperty name="width" value="0.1" units="cm"/>
      <inkml:brushProperty name="height" value="0.1" units="cm"/>
      <inkml:brushProperty name="color" value="#E71224"/>
    </inkml:brush>
  </inkml:definitions>
  <inkml:trace contextRef="#ctx0" brushRef="#br0">1 1 24575,'5'0'0,"1"0"0,0 0 0,-1 1 0,1 0 0,-1 0 0,1 0 0,-1 1 0,1 0 0,-1 0 0,0 0 0,0 0 0,0 1 0,0 0 0,0 0 0,-1 0 0,1 1 0,-1 0 0,0 0 0,0 0 0,0 0 0,-1 0 0,0 1 0,4 5 0,414 619 0,-401-599-1365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9:46.397"/>
    </inkml:context>
    <inkml:brush xml:id="br0">
      <inkml:brushProperty name="width" value="0.1" units="cm"/>
      <inkml:brushProperty name="height" value="0.1" units="cm"/>
      <inkml:brushProperty name="color" value="#E71224"/>
    </inkml:brush>
  </inkml:definitions>
  <inkml:trace contextRef="#ctx0" brushRef="#br0">1 468 24575,'25'3'0,"0"0"0,0 2 0,0 1 0,-1 0 0,0 2 0,39 18 0,3 0 0,-10-5 0,106 33 0,-137-47 0,1-2 0,0-1 0,0 0 0,40-1 0,-47-3 0,-7 0 0,-1 0 0,1 0 0,0-1 0,12-3 0,-22 3 0,0 1 0,0-1 0,1 1 0,-1-1 0,0 0 0,0 0 0,0 0 0,0 0 0,0 0 0,0-1 0,-1 1 0,1 0 0,0-1 0,-1 0 0,1 1 0,-1-1 0,1 0 0,-1 0 0,0 1 0,0-1 0,0 0 0,0 0 0,0 0 0,0-1 0,0 1 0,-1 0 0,1-3 0,0-12 0,0 0 0,-2 0 0,0 0 0,-1 1 0,0-1 0,-8-25 0,-38-98 0,44 129 0,-105-256-1365,95 228-5461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2:26.817"/>
    </inkml:context>
    <inkml:brush xml:id="br0">
      <inkml:brushProperty name="width" value="0.1" units="cm"/>
      <inkml:brushProperty name="height" value="0.1" units="cm"/>
      <inkml:brushProperty name="color" value="#E71224"/>
    </inkml:brush>
  </inkml:definitions>
  <inkml:trace contextRef="#ctx0" brushRef="#br0">205 160 24575,'-2'1'0,"0"-1"0,1 1 0,-1 0 0,1-1 0,-1 1 0,1 0 0,-1 0 0,1 0 0,0 0 0,-1 0 0,1 0 0,0 1 0,0-1 0,0 0 0,0 1 0,0-1 0,0 1 0,-1 1 0,-18 36 0,14-27 0,-5 9 0,-83 170 0,85-168 0,1 0 0,1 0 0,1 1 0,1 0 0,1 0 0,-1 40 0,3-27 0,1-29 0,0 0 0,1 0 0,0 0 0,1 0 0,-1 0 0,5 15 0,-4-19 0,0-1 0,1 0 0,0 0 0,0 0 0,0-1 0,0 1 0,0 0 0,0-1 0,1 1 0,-1-1 0,1 0 0,0 0 0,-1 0 0,1 0 0,0 0 0,0 0 0,0-1 0,1 0 0,-1 0 0,6 2 0,23 4 0,1-1 0,0-2 0,0-1 0,0-1 0,38-4 0,-15 2 0,425 0 0,734 10 0,177 0 0,-924-11 0,-92-22 0,13 0 0,951 24 0,-1337 0 0,-1-1 0,1 0 0,0-1 0,0 1 0,-1 0 0,1-1 0,0 1 0,0-1 0,-1 0 0,1 0 0,-1 0 0,1 0 0,-1-1 0,1 1 0,-1-1 0,0 1 0,1-1 0,-1 0 0,0 0 0,0 0 0,-1 0 0,1 0 0,0 0 0,2-4 0,-2 1 0,-1 0 0,1 0 0,-1 0 0,0 0 0,0 0 0,0 0 0,-1 0 0,0 0 0,0 0 0,0 0 0,-1 0 0,1 0 0,-3-6 0,-1-6 0,-2 0 0,0 1 0,-1 0 0,-1 0 0,0 1 0,-20-28 0,19 32 0,1 0 0,0-1 0,1-1 0,0 1 0,1-1 0,1 0 0,0 0 0,1-1 0,0 0 0,1 1 0,-2-22 0,5 26 0,0-15 0,-1 1 0,0 0 0,-2 1 0,-6-30 0,7 46 0,0 0 0,0 0 0,-1 0 0,0 0 0,0 0 0,0 0 0,0 1 0,-1 0 0,0 0 0,0 0 0,-1 0 0,1 0 0,-1 1 0,0 0 0,0 0 0,-1 0 0,1 1 0,-1 0 0,0 0 0,-6-3 0,-11-1 0,0 0 0,0 1 0,0 2 0,-47-4 0,-99 8 0,87 2 0,-698-49 0,653 35 0,-589-22 0,-7 36 0,243 2 0,54 9 0,183-2 0,-370 24 0,393-23 0,-179 7 0,158 2 91,145-9-819,-104-2 0,179-10-6098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2:37.288"/>
    </inkml:context>
    <inkml:brush xml:id="br0">
      <inkml:brushProperty name="width" value="0.1" units="cm"/>
      <inkml:brushProperty name="height" value="0.1" units="cm"/>
      <inkml:brushProperty name="color" value="#E71224"/>
    </inkml:brush>
  </inkml:definitions>
  <inkml:trace contextRef="#ctx0" brushRef="#br0">684 822 24575,'0'-1'0,"0"0"0,1 0 0,-1 1 0,1-1 0,0 0 0,-1 0 0,1 1 0,-1-1 0,1 0 0,0 1 0,0-1 0,-1 1 0,1-1 0,0 1 0,0-1 0,0 1 0,0 0 0,-1-1 0,1 1 0,0 0 0,0-1 0,0 1 0,0 0 0,0 0 0,1 0 0,31-4 0,-28 4 0,529-8 0,-320 11 0,-155-4 0,90-11 0,-126 8 0,2 1 0,-1-1 0,0-1 0,26-9 0,-41 10 0,0 0 0,-1 0 0,1-1 0,-1 0 0,0 0 0,0-1 0,-1 0 0,1-1 0,-2 1 0,1-1 0,8-12 0,7-11 0,-2-2 0,-1 0 0,-1-1 0,15-41 0,-24 50 0,-1 0 0,-1 0 0,-1-1 0,-1 0 0,-2 0 0,0 0 0,-1-28 0,-3 46 0,0 0 0,-1 1 0,1-1 0,-1 1 0,0-1 0,-1 1 0,0 0 0,0 0 0,0 0 0,-1 0 0,0 1 0,0-1 0,0 1 0,-1 0 0,1 0 0,-1 1 0,-1-1 0,-10-6 0,-9-6 0,-2 1 0,-51-22 0,62 30 0,-11-3 0,0 1 0,-1 1 0,0 2 0,0 1 0,-58-6 0,-148 10 0,148 3 0,-305 12 0,-81 0 0,436-14 0,0 2 0,1 2 0,-1 1 0,-64 17 0,88-18 0,0 1 0,1 1 0,-1 0 0,1 0 0,0 1 0,0 0 0,1 1 0,0 0 0,0 1 0,1 0 0,0 0 0,0 1 0,1 0 0,0 1 0,1 0 0,0 0 0,-9 17 0,7-8 0,1 1 0,0 0 0,2 0 0,0 1 0,-3 28 0,7-38 0,2 0 0,-1 0 0,1 0 0,1 0 0,0 0 0,0 0 0,1 0 0,1-1 0,0 1 0,0 0 0,1-1 0,6 12 0,1-2 0,12 25 0,45 64 0,-63-104 0,0 1 0,0-1 0,0-1 0,1 1 0,0-1 0,0 0 0,0 0 0,0 0 0,11 3 0,68 22 0,-49-18 0,126 34 12,-93-28-471,-2 3 0,89 39 0,-134-48-6367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02.106"/>
    </inkml:context>
    <inkml:brush xml:id="br0">
      <inkml:brushProperty name="width" value="0.05" units="cm"/>
      <inkml:brushProperty name="height" value="0.05" units="cm"/>
    </inkml:brush>
  </inkml:definitions>
  <inkml:trace contextRef="#ctx0" brushRef="#br0">90 145 24575,'-5'-5'0,"0"0"0,0-1 0,0 0 0,1 0 0,-8-13 0,11 17 0,0-1 0,0 0 0,1 0 0,-1 1 0,1-1 0,-1 0 0,1 0 0,0 0 0,0 0 0,0 0 0,0 0 0,1 0 0,-1 1 0,1-1 0,0 0 0,0 0 0,0 1 0,2-5 0,-2 4 0,0 0 0,1 1 0,-1-1 0,1 1 0,-1-1 0,1 1 0,0 0 0,0 0 0,0 0 0,0 0 0,0 0 0,0 0 0,1 0 0,-1 1 0,1-1 0,-1 1 0,1 0 0,5-2 0,-7 2 0,0 1 0,0 0 0,0 0 0,0 0 0,0 0 0,0 1 0,0-1 0,0 0 0,0 0 0,0 0 0,-1 1 0,1-1 0,0 1 0,0-1 0,0 0 0,0 1 0,0 0 0,0-1 0,-1 1 0,1-1 0,1 2 0,-1 0 0,1 0 0,-1 0 0,0 0 0,0 1 0,1-1 0,-1 0 0,-1 1 0,1-1 0,0 1 0,-1-1 0,1 5 0,0-1 0,0 0 0,-1 0 0,0 0 0,0 0 0,0 0 0,-1 0 0,0 0 0,0 0 0,0-1 0,-1 1 0,0 0 0,0-1 0,0 1 0,-1-1 0,0 1 0,0-1 0,0 0 0,-1-1 0,1 1 0,-1 0 0,-1-1 0,1 0 0,-6 4 0,10-7 0,-1 0 0,0-1 0,1 1 0,-1-1 0,1 1 0,-1-1 0,0 1 0,0-1 0,1 0 0,-1 1 0,0-1 0,0 0 0,1 1 0,-1-1 0,0 0 0,0 0 0,0 0 0,1 0 0,-1 0 0,0 0 0,0 0 0,0 0 0,1 0 0,-1 0 0,0 0 0,0 0 0,0-1 0,1 1 0,-1 0 0,0-1 0,0 1 0,1 0 0,-1-1 0,0 1 0,1-1 0,-1 1 0,-1-2 0,1 0 0,1 0 0,-1 0 0,0 0 0,1 0 0,-1 0 0,1 0 0,0 0 0,-1 0 0,1 0 0,0 0 0,0 0 0,1 0 0,-1 0 0,1-3 0,-1 2 0,1 1 0,-1 0 0,1-1 0,0 1 0,0 0 0,0 0 0,0-1 0,0 1 0,0 0 0,1 0 0,-1 0 0,1 0 0,1-1 0,-2 2 0,0 1 0,-1-1 0,1 1 0,0-1 0,0 1 0,0 0 0,-1-1 0,1 1 0,0 0 0,0 0 0,0 0 0,0 0 0,0 0 0,0-1 0,0 1 0,-1 1 0,1-1 0,0 0 0,0 0 0,0 0 0,0 0 0,0 1 0,0-1 0,-1 0 0,1 1 0,0-1 0,0 1 0,0-1 0,-1 1 0,1-1 0,0 1 0,-1-1 0,1 1 0,0 0 0,0 1 0,0 0 0,1 0 0,-1 1 0,0-1 0,-1 1 0,1-1 0,0 1 0,-1-1 0,1 1 0,-1-1 0,0 1 0,1 0 0,-1-1 0,-1 1 0,1-1 0,0 1 0,-1 0 0,-1 4 0,2-6 0,0 0 0,0 1 0,0-1 0,0 1 0,-1-1 0,1 1 0,-1-1 0,1 0 0,-1 1 0,0-1 0,1 0 0,-1 1 0,0-1 0,0 0 0,0 0 0,0 0 0,0 0 0,0 0 0,0 0 0,0 0 0,0 0 0,-1 0 0,1-1 0,0 1 0,-1 0 0,1-1 0,0 1 0,-1-1 0,1 1 0,-1-1 0,1 0 0,-2 1 0,2-2 0,-1 0 0,1 0 0,-1 0 0,1 0 0,0 0 0,0 0 0,0 0 0,0-1 0,0 1 0,0 0 0,0 0 0,0-1 0,0 1 0,0-1 0,1 1 0,-1-1 0,1 1 0,-1-1 0,1 1 0,-1-1 0,1 0 0,0 1 0,0-1 0,0 1 0,0-1 0,0-3 0,4-44 0,-3 42 0,0 1 0,0-1 0,1 1 0,0-1 0,1 1 0,-1 0 0,1 0 0,0 0 0,1 0 0,-1 1 0,1-1 0,0 1 0,1 0 0,-1 0 0,7-5 0,-10 9 0,0 1 0,-1 0 0,1-1 0,0 1 0,0 0 0,0 0 0,-1 0 0,1-1 0,0 1 0,0 0 0,0 0 0,-1 0 0,1 0 0,0 1 0,0-1 0,0 0 0,-1 0 0,1 0 0,0 1 0,0-1 0,-1 0 0,1 1 0,0-1 0,-1 0 0,1 1 0,0-1 0,-1 1 0,1-1 0,0 1 0,-1 0 0,1-1 0,-1 1 0,1 0 0,-1-1 0,0 1 0,1 0 0,-1-1 0,0 1 0,1 0 0,-1 0 0,0-1 0,0 1 0,0 0 0,1 0 0,-1 0 0,0-1 0,0 1 0,0 0 0,0 0 0,-1 1 0,1 44 0,-2-37 0,0-1 0,0 1 0,-1 0 0,0-1 0,0 1 0,-1-1 0,0 0 0,0 0 0,-1-1 0,0 1 0,-1-1 0,1 0 0,-1 0 0,-1-1 0,1 0 0,-1 0 0,-14 9 0,21-15 0,-1 1 0,0-1 0,0 1 0,0-1 0,0 1 0,0-1 0,0 0 0,0 1 0,1-1 0,-1 0 0,0 0 0,0 0 0,0 0 0,0 1 0,0-1 0,0-1 0,0 1 0,0 0 0,0 0 0,0 0 0,0 0 0,0-1 0,0 1 0,0 0 0,0-1 0,0 1 0,1-1 0,-1 1 0,0-1 0,0 0 0,0 0 0,-1-1 0,1 0 0,0 0 0,0 0 0,1 0 0,-1-1 0,0 1 0,1 0 0,-1 0 0,1-1 0,0 1 0,0 0 0,0-5 0,0-2 0,1 0 0,1-1 0,-1 1 0,1 0 0,6-16 0,-2 15 0,-1 0 0,2 0 0,-1 1 0,16-17 0,-20 23 0,1 0 0,0 0 0,0 1 0,0-1 0,0 1 0,0 0 0,0 0 0,0 0 0,1 0 0,-1 1 0,1-1 0,-1 1 0,1 0 0,0 0 0,-1 0 0,1 1 0,0-1 0,5 1 0,-7 0 0,0 1 0,0 0 0,0 0 0,0 0 0,0 1 0,0-1 0,-1 0 0,1 1 0,0-1 0,-1 1 0,1-1 0,-1 1 0,0 0 0,1 0 0,-1 0 0,0 0 0,0 0 0,0 0 0,-1 0 0,1 0 0,0 0 0,-1 0 0,1 0 0,-1 0 0,0 0 0,0 1 0,1-1 0,-1 0 0,-1 3 0,1 4 0,1 1 0,-2-1 0,0 0 0,0 0 0,-4 16 0,4-22 0,-1 0 0,0 0 0,1 0 0,-1 0 0,-1 0 0,1 0 0,0-1 0,-1 1 0,1-1 0,-1 0 0,1 0 0,-1 0 0,0 0 0,0 0 0,0 0 0,0-1 0,-1 0 0,1 1 0,0-1 0,-6 1 0,7-2 0,1 1 0,-1-1 0,1 0 0,-1 0 0,0 1 0,1-1 0,-1 0 0,0 0 0,1-1 0,-1 1 0,1 0 0,-1-1 0,0 1 0,1-1 0,-1 1 0,1-1 0,-1 0 0,1 1 0,0-1 0,-1 0 0,1 0 0,0 0 0,-1 0 0,1 0 0,0 0 0,0-1 0,0 1 0,0 0 0,0-1 0,0 1 0,0 0 0,1-1 0,-1 1 0,0-1 0,1 1 0,-1-1 0,1 0 0,0 1 0,-1-1 0,1 0 0,0 1 0,0-1 0,0-2 0,0 1 0,1 0 0,-1 0 0,1 0 0,0 0 0,0 0 0,0 0 0,0 0 0,0 0 0,1 0 0,-1 0 0,1 1 0,0-1 0,0 1 0,0-1 0,0 1 0,0 0 0,0-1 0,1 1 0,-1 0 0,1 1 0,-1-1 0,1 0 0,0 1 0,0-1 0,0 1 0,0 0 0,0 0 0,0 0 0,0 1 0,0-1 0,0 1 0,0-1 0,6 1 0,-7 0 0,0 0 0,0 0 0,1 0 0,-1 0 0,0 1 0,1-1 0,-1 1 0,0-1 0,0 1 0,0 0 0,0 0 0,0 0 0,0 0 0,0 0 0,0 0 0,0 1 0,0-1 0,0 1 0,2 2 0,-3-2 0,0 0 0,0 1 0,0-1 0,0 1 0,0-1 0,0 1 0,-1-1 0,1 1 0,-1-1 0,0 1 0,1-1 0,-1 1 0,-1 0 0,1-1 0,0 1 0,-1-1 0,1 1 0,-1-1 0,0 1 0,1-1 0,-3 5 0,0-2-105,1 0 0,-1 0 0,1 0 0,-1 0 0,-1-1 0,1 1 0,-1-1 0,1 0 0,-1 0 0,-1 0 0,1 0 0,-6 3 0,-10 4-6721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10.213"/>
    </inkml:context>
    <inkml:brush xml:id="br0">
      <inkml:brushProperty name="width" value="0.05" units="cm"/>
      <inkml:brushProperty name="height" value="0.05" units="cm"/>
      <inkml:brushProperty name="color" value="#F6630D"/>
    </inkml:brush>
  </inkml:definitions>
  <inkml:trace contextRef="#ctx0" brushRef="#br0">190 364 24575,'1'1'0,"0"-1"0,0 0 0,0 0 0,0 0 0,0 1 0,-1-1 0,1 0 0,0-1 0,0 1 0,0 0 0,0 0 0,0 0 0,0 0 0,0-1 0,-1 1 0,1 0 0,0-1 0,0 1 0,0 0 0,-1-1 0,1 1 0,0-1 0,0 0 0,-1 1 0,1-1 0,0 0 0,-1 1 0,1-1 0,-1 0 0,1 1 0,-1-1 0,1 0 0,-1 0 0,0 0 0,1 0 0,-1 1 0,0-1 0,0 0 0,0 0 0,1 0 0,-1 0 0,0 0 0,0 0 0,0 0 0,-1 0 0,1 1 0,0-1 0,0 0 0,0 0 0,0 0 0,-1 0 0,1 0 0,-1 1 0,0-2 0,-1-5 0,-2 1 0,1 0 0,-1 0 0,0 0 0,-6-6 0,6 7 0,0 0 0,1 0 0,-1 0 0,1 0 0,0-1 0,0 1 0,1-1 0,-1 0 0,1 0 0,1 0 0,-1 0 0,1 0 0,-1-7 0,2 10 0,0-1 0,0 1 0,1 0 0,-1 0 0,1 0 0,0 0 0,0 0 0,0 0 0,0 0 0,0 0 0,1 0 0,-1 0 0,1 0 0,0 1 0,-1-1 0,1 1 0,1-1 0,-1 1 0,0 0 0,0 0 0,1 0 0,0 0 0,-1 0 0,1 0 0,0 1 0,0-1 0,3 0 0,-6 1 0,1 1 0,0-1 0,-1 1 0,1 0 0,0-1 0,-1 1 0,1-1 0,0 1 0,0 0 0,-1 0 0,1-1 0,0 1 0,0 0 0,-1 0 0,1 0 0,0 0 0,0 0 0,0 0 0,-1 0 0,1 0 0,0 0 0,0 0 0,-1 1 0,1-1 0,0 0 0,0 0 0,-1 1 0,1-1 0,0 0 0,-1 1 0,1-1 0,0 1 0,-1-1 0,1 1 0,-1-1 0,1 1 0,-1 0 0,1-1 0,-1 1 0,1-1 0,-1 1 0,1 0 0,-1 0 0,0-1 0,1 1 0,-1 0 0,0 0 0,0-1 0,0 1 0,0 0 0,0 0 0,0-1 0,0 1 0,0 0 0,0 0 0,0 0 0,0-1 0,0 1 0,0 1 0,-1 2 0,1 0 0,-1 0 0,0 0 0,0-1 0,0 1 0,-1 0 0,1 0 0,-1-1 0,0 1 0,-4 5 0,5-8 0,0 1 0,0-1 0,0 0 0,0 0 0,0 0 0,0 0 0,-1 0 0,1 0 0,0 0 0,-1 0 0,1 0 0,0-1 0,-1 1 0,1 0 0,-1-1 0,1 1 0,-1-1 0,1 0 0,-1 1 0,0-1 0,1 0 0,-1 0 0,1 0 0,-1 0 0,1 0 0,-1-1 0,0 1 0,-1-1 0,2 0 0,0 0 0,0 0 0,0 0 0,1 0 0,-1 0 0,1 0 0,-1 0 0,0-1 0,1 1 0,0 0 0,-1 0 0,1-1 0,0 1 0,0 0 0,0 0 0,0-1 0,0 1 0,0 0 0,0-1 0,0 1 0,0 0 0,1 0 0,-1-1 0,0 1 0,1 0 0,-1 0 0,1 0 0,-1 0 0,1-1 0,0 1 0,0 0 0,-1 0 0,1 0 0,2-1 0,-3 1 0,1 0 0,-1 0 0,1 0 0,0 0 0,-1 0 0,1 1 0,0-1 0,0 0 0,0 0 0,0 1 0,0-1 0,-1 0 0,1 1 0,0-1 0,1 1 0,-1-1 0,0 1 0,0 0 0,0-1 0,0 1 0,2 0 0,-3 0 0,1 0 0,-1 1 0,0-1 0,1 0 0,-1 1 0,1-1 0,-1 0 0,0 1 0,0-1 0,1 1 0,-1-1 0,0 1 0,0-1 0,1 0 0,-1 1 0,0-1 0,0 1 0,0-1 0,0 1 0,0-1 0,0 1 0,0-1 0,0 1 0,0-1 0,0 1 0,0-1 0,0 1 0,0-1 0,0 1 0,0-1 0,0 1 0,-1-1 0,1 1 0,0-1 0,0 0 0,0 1 0,-1-1 0,1 1 0,0-1 0,-1 0 0,1 1 0,0-1 0,-1 0 0,1 1 0,-1-1 0,1 0 0,-1 1 0,-3 3 0,0 0 0,0 0 0,0 0 0,0 0 0,-1-1 0,0 1 0,0-1 0,0 0 0,0-1 0,0 1 0,0-1 0,-11 3 0,15-5 0,-1 1 0,1-1 0,-1 1 0,1-1 0,-1 1 0,1-1 0,-1 0 0,1 0 0,-1 0 0,1 0 0,-1 0 0,1 0 0,-1 0 0,1-1 0,-1 1 0,1 0 0,-1-1 0,1 1 0,0-1 0,-1 0 0,1 1 0,-1-1 0,1 0 0,0 0 0,0 0 0,0 0 0,-1 0 0,1 0 0,0 0 0,0 0 0,0 0 0,1 0 0,-1-1 0,0 1 0,0 0 0,1-1 0,-1 1 0,1-1 0,-1 1 0,1-1 0,-1 1 0,1-1 0,0 1 0,0-1 0,0 1 0,0-1 0,0 1 0,0-1 0,0 1 0,1-1 0,-1-1 0,1-4 0,0 0 0,0 0 0,1 0 0,0 0 0,0 0 0,1 0 0,0 1 0,0-1 0,0 1 0,1 0 0,0 0 0,0 0 0,1 0 0,5-6 0,2 8 0,-10 13 0,-15 16 0,9-21 0,-1-1 0,0 1 0,0-1 0,0 0 0,0-1 0,-1 1 0,1-1 0,-7 2 0,9-3 0,0 0 0,0 0 0,1-1 0,-1 1 0,0-1 0,0 1 0,0-1 0,0 0 0,0 0 0,0-1 0,1 1 0,-1 0 0,0-1 0,0 0 0,0 0 0,1 1 0,-1-2 0,-3-1 0,5 2 0,0 0 0,0 0 0,0 0 0,0 0 0,0 0 0,1-1 0,-1 1 0,1 0 0,-1 0 0,1-1 0,-1 1 0,1 0 0,0-1 0,-1 1 0,1 0 0,0-1 0,0 1 0,0-1 0,0 1 0,0 0 0,0-1 0,1 1 0,-1-1 0,0 1 0,1 0 0,-1 0 0,1-1 0,-1 1 0,1 0 0,0 0 0,0-1 0,-1 1 0,1 0 0,0 0 0,2-2 0,36-37 0,-35 35-114,2 1 1,-1-1-1,0 1 0,1 0 0,0 1 1,0-1-1,0 1 0,0 0 0,0 1 1,1-1-1,10-1 0,-6 4-6712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39.214"/>
    </inkml:context>
    <inkml:brush xml:id="br0">
      <inkml:brushProperty name="width" value="0.1" units="cm"/>
      <inkml:brushProperty name="height" value="0.1" units="cm"/>
      <inkml:brushProperty name="color" value="#E71224"/>
    </inkml:brush>
  </inkml:definitions>
  <inkml:trace contextRef="#ctx0" brushRef="#br0">1 0 24575,'8'1'0,"0"0"0,0 0 0,0 1 0,-1 0 0,1 0 0,0 1 0,-1 0 0,0 0 0,1 1 0,10 7 0,66 54 0,-65-49 0,186 164 0,141 110 0,-319-269 0,-21-15 0,1 0 0,-1-1 0,1 1 0,0-2 0,1 1 0,-1-1 0,1 0 0,0 0 0,0-1 0,11 3 0,-18-6 0,0 0 0,0 0 0,0-1 0,0 1 0,-1 0 0,1 0 0,0 0 0,0-1 0,0 1 0,0-1 0,-1 1 0,1-1 0,0 1 0,-1-1 0,1 1 0,0-1 0,-1 1 0,1-1 0,0 0 0,-1 1 0,1-1 0,-1 0 0,1 0 0,-1 1 0,0-1 0,1 0 0,-1 0 0,0 0 0,1 1 0,-1-1 0,0 0 0,0 0 0,0 0 0,0 0 0,0 0 0,0-1 0,-2-40 0,2 34 0,-10-108 0,9-217 0,5 306-1365,2 4-5461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18.491"/>
    </inkml:context>
    <inkml:brush xml:id="br0">
      <inkml:brushProperty name="width" value="0.1" units="cm"/>
      <inkml:brushProperty name="height" value="0.1" units="cm"/>
      <inkml:brushProperty name="color" value="#F6630D"/>
    </inkml:brush>
  </inkml:definitions>
  <inkml:trace contextRef="#ctx0" brushRef="#br0">0 0 24552,'0'4264'0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21.556"/>
    </inkml:context>
    <inkml:brush xml:id="br0">
      <inkml:brushProperty name="width" value="0.1" units="cm"/>
      <inkml:brushProperty name="height" value="0.1" units="cm"/>
      <inkml:brushProperty name="color" value="#F6630D"/>
    </inkml:brush>
  </inkml:definitions>
  <inkml:trace contextRef="#ctx0" brushRef="#br0">0 1 24575,'2665'0'0,"-2396"11"0,-20 1 0,-45-1 0,16 0 0,592-12-1365,-792 1-5461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26.054"/>
    </inkml:context>
    <inkml:brush xml:id="br0">
      <inkml:brushProperty name="width" value="0.1" units="cm"/>
      <inkml:brushProperty name="height" value="0.1" units="cm"/>
      <inkml:brushProperty name="color" value="#F6630D"/>
    </inkml:brush>
  </inkml:definitions>
  <inkml:trace contextRef="#ctx0" brushRef="#br0">200 58 24575,'-8'0'0,"0"-1"0,0 1 0,0-1 0,0-1 0,-10-2 0,17 3 0,1 1 0,-1 0 0,0 0 0,0-1 0,1 1 0,-1 0 0,0-1 0,1 1 0,-1-1 0,0 1 0,1-1 0,-1 1 0,0-1 0,1 1 0,-1-1 0,1 0 0,0 1 0,-1-1 0,1 0 0,-1 1 0,1-1 0,0 0 0,-1 0 0,1-1 0,0 1 0,1-1 0,-1 1 0,1-1 0,-1 1 0,1-1 0,0 1 0,0-1 0,-1 1 0,1 0 0,0 0 0,0-1 0,0 1 0,0 0 0,1 0 0,-1 0 0,0 0 0,0 0 0,2-1 0,-2 1 0,0 0 0,0 1 0,0-1 0,0 0 0,0 0 0,0 1 0,0-1 0,0 0 0,0 1 0,0-1 0,1 1 0,-1 0 0,0-1 0,0 1 0,0 0 0,1-1 0,-1 1 0,0 0 0,0 0 0,1 0 0,-1 0 0,0 1 0,0-1 0,0 0 0,1 0 0,-1 1 0,0-1 0,0 0 0,0 1 0,0 0 0,0-1 0,0 1 0,1-1 0,-2 1 0,1 0 0,0 0 0,0 0 0,0 0 0,0 0 0,0-1 0,-1 1 0,1 1 0,0-1 0,-1 0 0,1 0 0,-1 0 0,1 0 0,-1 0 0,1 0 0,-1 1 0,0-1 0,0 0 0,0 2 0,1-1 0,0 0 0,-1 0 0,1 0 0,-1 1 0,0-1 0,0 0 0,0 0 0,0 0 0,0 0 0,0 0 0,0 1 0,-1-1 0,1 0 0,-1 0 0,0 0 0,1 0 0,-1 0 0,0 0 0,0 0 0,0-1 0,0 1 0,-1 0 0,1 0 0,0-1 0,-1 1 0,0-1 0,1 1 0,-1-1 0,-1 2 0,2-3 0,1 0 0,-1 0 0,0 0 0,1 0 0,-1 0 0,1 0 0,-1 0 0,1 0 0,-1 0 0,1 0 0,-1 0 0,1-1 0,-1 1 0,1 0 0,-1 0 0,1 0 0,-1-1 0,1 1 0,-1 0 0,1-1 0,-1 1 0,1 0 0,0-1 0,-1 1 0,1-1 0,0 1 0,-1 0 0,1-1 0,0 1 0,-1-1 0,1 1 0,0-1 0,0 1 0,0-1 0,0 1 0,-1-1 0,1 1 0,0-1 0,0 0 0,0 1 0,0-1 0,0 1 0,0-1 0,0 1 0,0-1 0,0 1 0,1-1 0,-1 1 0,0-1 0,0 1 0,0-1 0,1 0 0,9-30 0,-10 30 0,1-1 0,0 1 0,1-1 0,-1 1 0,0 0 0,0-1 0,1 1 0,-1 0 0,1 0 0,-1 0 0,1 0 0,-1 0 0,1 0 0,-1 0 0,1 0 0,0 1 0,0-1 0,-1 1 0,1-1 0,0 1 0,0 0 0,0 0 0,-1 0 0,1 0 0,0 0 0,0 0 0,0 0 0,-1 0 0,1 1 0,0-1 0,0 1 0,0-1 0,-1 1 0,1 0 0,0 0 0,-1 0 0,1 0 0,-1 0 0,1 0 0,1 1 0,-1 1 0,1 0 0,-1 0 0,0-1 0,1 1 0,-1 1 0,-1-1 0,1 0 0,0 0 0,-1 1 0,1-1 0,-1 1 0,0-1 0,-1 1 0,1 0 0,0-1 0,-1 1 0,0 0 0,0-1 0,0 6 0,-1-5 0,1-1 0,-1 1 0,0 0 0,0-1 0,0 1 0,-1-1 0,1 1 0,-1-1 0,0 1 0,0-1 0,0 0 0,0 0 0,0 0 0,-1 0 0,1-1 0,-1 1 0,0 0 0,0-1 0,0 0 0,0 0 0,0 0 0,-1 0 0,1 0 0,-1-1 0,1 1 0,-1-1 0,-6 1 0,9-2 0,0 0 0,0-1 0,-1 1 0,1-1 0,0 0 0,0 1 0,0-1 0,0 0 0,1 1 0,-1-1 0,0 0 0,0 0 0,0 0 0,1 0 0,-1 0 0,0 0 0,1 0 0,-1 0 0,1 0 0,-1 0 0,1 0 0,-1 0 0,1-1 0,0 1 0,0 0 0,0 0 0,-1 0 0,1 0 0,0-1 0,0 1 0,1 0 0,-1 0 0,0-2 0,0 0 0,0 0 0,0-1 0,0 1 0,1 0 0,-1 0 0,1-1 0,0 1 0,0 0 0,0 0 0,0 0 0,2-3 0,-2 6 0,-1 0 0,1 0 0,-1 0 0,1 0 0,-1 0 0,0 0 0,1 0 0,-1 0 0,1 0 0,-1 0 0,1 0 0,-1 0 0,1 0 0,-1 0 0,0 0 0,1 1 0,-1-1 0,1 0 0,-1 0 0,0 1 0,1-1 0,-1 0 0,0 1 0,1-1 0,-1 0 0,0 1 0,1-1 0,-1 0 0,0 1 0,0-1 0,1 0 0,-1 1 0,0-1 0,0 1 0,0-1 0,0 1 0,0-1 0,0 1 0,1-1 0,-1 0 0,0 2 0,8 20 0,0 20 0,-1 0 0,1 55 0,0-11 0,2 63 0,-10 161 0,-3-124 0,3 690 0,-3-815 0,-16 95 0,9-97 0,-3 103 0,2 127 0,1-1 0,11-229 0,0 7 0,-2 0 0,-13 85 0,7-96 0,-1 83 0,8-87 0,-3-1 0,-12 63 0,7-61 0,-3 61 0,-5 37 0,-36 194 0,42-287 0,5-32 0,-3 46 0,-2 15 0,5-62 0,-2 45 0,7-43-1365,1-2-5461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28.786"/>
    </inkml:context>
    <inkml:brush xml:id="br0">
      <inkml:brushProperty name="width" value="0.1" units="cm"/>
      <inkml:brushProperty name="height" value="0.1" units="cm"/>
      <inkml:brushProperty name="color" value="#F6630D"/>
    </inkml:brush>
  </inkml:definitions>
  <inkml:trace contextRef="#ctx0" brushRef="#br0">1 571 24575,'45'-2'0,"87"-17"0,5 0 0,360 13 0,-287 8 0,-183-1 0,48 9 0,21 2 0,340-28 0,-408 14 0,28-1 0,0-3 0,-1-2 0,0-2 0,0-3 0,62-23 0,52-36 0,-139 57 0,0-2 0,27-19 0,-28 17 0,0 1 0,34-15 0,135-62 0,-126 66 0,118-43 0,10 27-1365,-184 41-5461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37.341"/>
    </inkml:context>
    <inkml:brush xml:id="br0">
      <inkml:brushProperty name="width" value="0.1" units="cm"/>
      <inkml:brushProperty name="height" value="0.1" units="cm"/>
      <inkml:brushProperty name="color" value="#F6630D"/>
    </inkml:brush>
  </inkml:definitions>
  <inkml:trace contextRef="#ctx0" brushRef="#br0">1 2 24575,'185'-2'0,"197"5"0,-252 7 0,56 3 0,-183-14 0,0 1 0,0 0 0,0 0 0,0 0 0,0 1 0,0-1 0,0 1 0,0-1 0,0 1 0,0 0 0,0 0 0,0 1 0,0-1 0,-1 0 0,1 1 0,0 0 0,-1-1 0,0 1 0,4 3 0,-4-1 0,0 0 0,-1 0 0,1 0 0,-1 0 0,1 0 0,-1 1 0,-1-1 0,1 0 0,0 1 0,-1-1 0,0 1 0,0-1 0,-1 5 0,-2 22 0,-2-1 0,-1 0 0,-1-1 0,-15 41 0,2-6 0,-68 184 0,66-191 0,-18 59 0,-28 136 0,61-210 0,2 0 0,2 0 0,3 57 0,-5 63 0,-29 143 0,29 69 0,8-197 0,-3-154 0,0 1 0,2-1 0,0 0 0,1 1 0,2-1 0,12 37 0,-10-36 0,8 47 0,-11-48 0,1 0 0,13 36 0,-2-8 0,-2 0 0,-2 1 0,-2 1 0,3 67 0,-1-10 0,-1-56 0,-7-37 0,-1-1 0,2 30 0,6 58 0,-6-69 0,1 47 0,-7-30 0,-16 100 0,13-128 0,3-8 0,-2 0 0,0 0 0,-1 0 0,0 0 0,-2-1 0,1 0 0,-10 17 0,6-22-1365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39.616"/>
    </inkml:context>
    <inkml:brush xml:id="br0">
      <inkml:brushProperty name="width" value="0.1" units="cm"/>
      <inkml:brushProperty name="height" value="0.1" units="cm"/>
      <inkml:brushProperty name="color" value="#F6630D"/>
    </inkml:brush>
  </inkml:definitions>
  <inkml:trace contextRef="#ctx0" brushRef="#br0">1 0 24575,'0'4'0,"0"8"0,4 11 0,0 7 0,9 12 0,4 4 0,8 11 0,7 3 0,13 2 0,2-2 0,1-11 0,-4-10 0,-5-8 0,-10-9-8191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39.945"/>
    </inkml:context>
    <inkml:brush xml:id="br0">
      <inkml:brushProperty name="width" value="0.1" units="cm"/>
      <inkml:brushProperty name="height" value="0.1" units="cm"/>
      <inkml:brushProperty name="color" value="#F6630D"/>
    </inkml:brush>
  </inkml:definitions>
  <inkml:trace contextRef="#ctx0" brushRef="#br0">638 1 24575,'-33'0'0,"4"-1"0,1 2 0,-34 4 0,51-3 0,1 1 0,-1 0 0,1 0 0,0 1 0,0 0 0,0 1 0,0 0 0,1 0 0,-11 9 0,-70 62 0,-118 126 0,190-183 0,-27 33-1365,32-32-5461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0.197"/>
    </inkml:context>
    <inkml:brush xml:id="br0">
      <inkml:brushProperty name="width" value="0.1" units="cm"/>
      <inkml:brushProperty name="height" value="0.1" units="cm"/>
      <inkml:brushProperty name="color" value="#F6630D"/>
    </inkml:brush>
  </inkml:definitions>
  <inkml:trace contextRef="#ctx0" brushRef="#br0">1 1 24575,'4'0'0,"5"0"0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0.398"/>
    </inkml:context>
    <inkml:brush xml:id="br0">
      <inkml:brushProperty name="width" value="0.1" units="cm"/>
      <inkml:brushProperty name="height" value="0.1" units="cm"/>
      <inkml:brushProperty name="color" value="#F6630D"/>
    </inkml:brush>
  </inkml:definitions>
  <inkml:trace contextRef="#ctx0" brushRef="#br0">1 0 24575,'7'0'0,"7"0"0,4 0 0,19 4 0,13 1 0,6-1 0,-6 0-8191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1.038"/>
    </inkml:context>
    <inkml:brush xml:id="br0">
      <inkml:brushProperty name="width" value="0.1" units="cm"/>
      <inkml:brushProperty name="height" value="0.1" units="cm"/>
      <inkml:brushProperty name="color" value="#F6630D"/>
    </inkml:brush>
  </inkml:definitions>
  <inkml:trace contextRef="#ctx0" brushRef="#br0">1 14 24575,'2'0'0,"0"0"0,0 1 0,0-1 0,0 1 0,-1 0 0,1-1 0,0 1 0,0 0 0,0 0 0,0 0 0,-1 1 0,1-1 0,-1 0 0,1 0 0,-1 1 0,1-1 0,-1 1 0,0 0 0,0-1 0,1 1 0,-1 0 0,-1 0 0,1-1 0,0 1 0,0 0 0,-1 0 0,1 0 0,-1 0 0,1 0 0,-1 0 0,0 3 0,3 11 0,-2 1 0,0 32 0,-2-30 0,3 69 0,1-4 0,-13 142 0,5-204 0,5-22 0,0 0 0,0 0 0,0 1 0,0-1 0,-1 0 0,1 0 0,0 0 0,0 0 0,0 0 0,0 0 0,0 0 0,0 0 0,0 0 0,0 0 0,-1 0 0,1 0 0,0 0 0,0 0 0,0 0 0,0 0 0,0 0 0,0 0 0,0 0 0,-1 0 0,1 0 0,0 0 0,0 0 0,0 0 0,0 0 0,0 0 0,0 0 0,0 0 0,0 0 0,-1 0 0,1 0 0,0 0 0,0 0 0,0 0 0,0 0 0,0 0 0,0 0 0,0-1 0,0 1 0,0 0 0,0 0 0,-1 0 0,1 0 0,0 0 0,0 0 0,0 0 0,0 0 0,0-1 0,0 1 0,0 0 0,0 0 0,0 0 0,0 0 0,0 0 0,0 0 0,0 0 0,0-1 0,0 1 0,0 0 0,0 0 0,0 0 0,0 0 0,0 0 0,0 0 0,1-1 0,-3-42 0,8 2 0,2 1 0,1 0 0,2 0 0,1 1 0,3 1 0,1 0 0,1 1 0,3 1 0,0 1 0,47-60 0,-60 87 0,-1 1 0,1 0 0,0 1 0,0 0 0,12-9 0,-17 14 0,0 0 0,0 1 0,-1-1 0,1 0 0,0 0 0,0 1 0,0-1 0,0 1 0,0 0 0,0-1 0,0 1 0,-1 0 0,1 0 0,0 0 0,0 1 0,0-1 0,0 0 0,0 1 0,0-1 0,0 1 0,0 0 0,-1-1 0,1 1 0,0 0 0,0 0 0,-1 0 0,1 0 0,-1 1 0,1-1 0,-1 0 0,1 1 0,1 1 0,13 19 0,-1 0 0,-1 1 0,-1 1 0,-1 0 0,13 40 0,11 18 0,4-9 0,-27-53 0,-2 0 0,0 1 0,-1 1 0,-1-1 0,-1 1 0,10 45 0,-17-65-80,-1 0 0,0 0-1,0 0 1,0 0 0,0 0-1,0 0 1,-1 0 0,1-1-1,0 1 1,-1 0 0,0 0 0,1 0-1,-1 0 1,0 0 0,0-1-1,-1 4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32:40.326"/>
    </inkml:context>
    <inkml:brush xml:id="br0">
      <inkml:brushProperty name="width" value="0.1" units="cm"/>
      <inkml:brushProperty name="height" value="0.1" units="cm"/>
      <inkml:brushProperty name="color" value="#E71224"/>
    </inkml:brush>
  </inkml:definitions>
  <inkml:trace contextRef="#ctx0" brushRef="#br0">113 0 24575,'0'5'0,"0"6"0,-5 5 0,-6 6 0,-1 7 0,2 4 0,-3 6 0,1 5 0,-2 5 0,2-2 0,2-4 0,4-5 0,2-3 0,2-5 0,1-6-8191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1.302"/>
    </inkml:context>
    <inkml:brush xml:id="br0">
      <inkml:brushProperty name="width" value="0.1" units="cm"/>
      <inkml:brushProperty name="height" value="0.1" units="cm"/>
      <inkml:brushProperty name="color" value="#F6630D"/>
    </inkml:brush>
  </inkml:definitions>
  <inkml:trace contextRef="#ctx0" brushRef="#br0">1 27 24575,'7'0'0,"7"0"0,8 0 0,4 0 0,9 0 0,6-4 0,0-1 0,-4-3 0,-7-1-8191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1.617"/>
    </inkml:context>
    <inkml:brush xml:id="br0">
      <inkml:brushProperty name="width" value="0.1" units="cm"/>
      <inkml:brushProperty name="height" value="0.1" units="cm"/>
      <inkml:brushProperty name="color" value="#F6630D"/>
    </inkml:brush>
  </inkml:definitions>
  <inkml:trace contextRef="#ctx0" brushRef="#br0">1 0 24575,'4'0'0,"8"0"0,14 0 0,14 0 0,14 0 0,18 0 0,-4 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1.915"/>
    </inkml:context>
    <inkml:brush xml:id="br0">
      <inkml:brushProperty name="width" value="0.1" units="cm"/>
      <inkml:brushProperty name="height" value="0.1" units="cm"/>
      <inkml:brushProperty name="color" value="#F6630D"/>
    </inkml:brush>
  </inkml:definitions>
  <inkml:trace contextRef="#ctx0" brushRef="#br0">1 1 24575,'0'3'0,"0"6"0,0 5 0,0 3 0,0 3 0,3 2 0,2-3-8191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2.240"/>
    </inkml:context>
    <inkml:brush xml:id="br0">
      <inkml:brushProperty name="width" value="0.1" units="cm"/>
      <inkml:brushProperty name="height" value="0.1" units="cm"/>
      <inkml:brushProperty name="color" value="#F6630D"/>
    </inkml:brush>
  </inkml:definitions>
  <inkml:trace contextRef="#ctx0" brushRef="#br0">0 0 24575,'4'0'0,"1"4"0,-1 9 0,4 5 0,0 4 0,2 2 0,0 8 0,-3 6 0,3 0 0,-2-2 0,2 0 0,4 5 0,-2 0 0,-2-8-8191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2.945"/>
    </inkml:context>
    <inkml:brush xml:id="br0">
      <inkml:brushProperty name="width" value="0.1" units="cm"/>
      <inkml:brushProperty name="height" value="0.1" units="cm"/>
      <inkml:brushProperty name="color" value="#F6630D"/>
    </inkml:brush>
  </inkml:definitions>
  <inkml:trace contextRef="#ctx0" brushRef="#br0">1 1 24575,'9'0'0,"-2"0"0,0 0 0,1 0 0,-1 0 0,1 1 0,-1 0 0,13 4 0,-19-4 0,0-1 0,0 1 0,0-1 0,0 1 0,0 0 0,0 0 0,0-1 0,0 1 0,0 0 0,0 0 0,0 0 0,-1 0 0,1 0 0,0 0 0,-1 0 0,1 0 0,-1 0 0,2 2 0,-2 0 0,0-1 0,1 1 0,-1-1 0,0 0 0,-1 1 0,1-1 0,0 1 0,-1-1 0,1 0 0,-1 1 0,0-1 0,0 0 0,-1 3 0,0-1 0,1-1 0,-1 1 0,1 0 0,-1 0 0,1 0 0,0 0 0,1 0 0,-1 0 0,1 0 0,0 7 0,0-8 0,1-1 0,0 1 0,0-1 0,1 1 0,-1-1 0,0 0 0,1 1 0,-1-1 0,1 0 0,0 0 0,0 0 0,0 0 0,0-1 0,0 1 0,0 0 0,0-1 0,0 0 0,5 2 0,40 22 0,89 32 0,15 6 0,-132-53 0,-1 0 0,1 1 0,-2 1 0,0 1 0,23 22 0,-37-32 0,0 0 0,-1 0 0,1 0 0,-1 0 0,1 0 0,-1 0 0,0 1 0,-1-1 0,1 1 0,0-1 0,-1 1 0,0 0 0,0-1 0,0 1 0,0 0 0,-1 0 0,1 0 0,-1 0 0,0 0 0,0 0 0,-1-1 0,1 1 0,-1 0 0,0 0 0,0 0 0,0 0 0,0-1 0,-1 1 0,1-1 0,-1 1 0,0-1 0,0 1 0,-1-1 0,1 0 0,0 0 0,-1 0 0,-4 3 0,-7 8 0,-1-1 0,0 0 0,-1-2 0,0 0 0,-1 0 0,-21 8 0,29-14 0,0-1 0,-1 0 0,1 0 0,-1-1 0,0-1 0,-12 3 0,20-5 0,-1 0 0,0 0 0,0 1 0,0-2 0,0 1 0,0 0 0,0-1 0,0 1 0,1-1 0,-1 0 0,0 0 0,0 0 0,1 0 0,-1 0 0,0-1 0,1 1 0,0-1 0,-1 0 0,1 0 0,0 1 0,0-1 0,0-1 0,0 1 0,0 0 0,-2-4 0,-9-21-1365,3 0-5461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3:43.319"/>
    </inkml:context>
    <inkml:brush xml:id="br0">
      <inkml:brushProperty name="width" value="0.1" units="cm"/>
      <inkml:brushProperty name="height" value="0.1" units="cm"/>
      <inkml:brushProperty name="color" value="#F6630D"/>
    </inkml:brush>
  </inkml:definitions>
  <inkml:trace contextRef="#ctx0" brushRef="#br0">1 46 24575,'0'-4'0,"4"0"0,4-1 0,6 1 0,11 1 0,9-2 0,9-1 0,10 1 0,3 1 0,-1 1 0,-2 2 0,-7 0 0,-2 1 0,-10 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4:01.074"/>
    </inkml:context>
    <inkml:brush xml:id="br0">
      <inkml:brushProperty name="width" value="0.1" units="cm"/>
      <inkml:brushProperty name="height" value="0.1" units="cm"/>
      <inkml:brushProperty name="color" value="#F6630D"/>
    </inkml:brush>
  </inkml:definitions>
  <inkml:trace contextRef="#ctx0" brushRef="#br0">0 0 24570,'0'12202'0,"12201"-12202"0,-12201-12202 0,-12201 12202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7:02.486"/>
    </inkml:context>
    <inkml:brush xml:id="br0">
      <inkml:brushProperty name="width" value="0.1" units="cm"/>
      <inkml:brushProperty name="height" value="0.1" units="cm"/>
      <inkml:brushProperty name="color" value="#E71224"/>
    </inkml:brush>
  </inkml:definitions>
  <inkml:trace contextRef="#ctx0" brushRef="#br0">692 1 24575,'-14'1'0,"-1"0"0,1 1 0,0 1 0,-1 0 0,1 1 0,1 1 0,-1 0 0,0 1 0,-18 10 0,-12 11 0,-54 43 0,65-45 0,-190 129 86,106-75-1537,100-68-5375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7:03.299"/>
    </inkml:context>
    <inkml:brush xml:id="br0">
      <inkml:brushProperty name="width" value="0.1" units="cm"/>
      <inkml:brushProperty name="height" value="0.1" units="cm"/>
      <inkml:brushProperty name="color" value="#E71224"/>
    </inkml:brush>
  </inkml:definitions>
  <inkml:trace contextRef="#ctx0" brushRef="#br0">0 0 24575,'4'1'0,"-1"-1"0,1 0 0,-1 1 0,1 0 0,-1 0 0,0 0 0,1 0 0,-1 0 0,0 1 0,0 0 0,0-1 0,0 1 0,0 0 0,0 0 0,0 1 0,-1-1 0,1 0 0,3 6 0,3 5 0,0 0 0,0 1 0,6 16 0,-9-19 0,0 1 0,0-1 0,15 19 0,21 10 0,1-1 0,58 40 0,50 44 0,-134-107 0,6 7 0,1-2 0,46 33 0,-56-45-120,3 1-295,0 2 0,26 23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25T10:47:03.879"/>
    </inkml:context>
    <inkml:brush xml:id="br0">
      <inkml:brushProperty name="width" value="0.1" units="cm"/>
      <inkml:brushProperty name="height" value="0.1" units="cm"/>
      <inkml:brushProperty name="color" value="#E71224"/>
    </inkml:brush>
  </inkml:definitions>
  <inkml:trace contextRef="#ctx0" brushRef="#br0">794 0 24575,'-32'1'0,"0"2"0,1 1 0,-1 1 0,1 1 0,0 2 0,1 1 0,0 2 0,-49 24 0,-3 10 0,-121 90 0,74-46 0,94-71-1365,18-13-5461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93088" y="1518869"/>
            <a:ext cx="6757822" cy="1854835"/>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6FC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6FC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006FC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00785" y="192150"/>
            <a:ext cx="7342428" cy="1244600"/>
          </a:xfrm>
          <a:prstGeom prst="rect">
            <a:avLst/>
          </a:prstGeom>
        </p:spPr>
        <p:txBody>
          <a:bodyPr wrap="square" lIns="0" tIns="0" rIns="0" bIns="0">
            <a:spAutoFit/>
          </a:bodyPr>
          <a:lstStyle>
            <a:lvl1pPr>
              <a:defRPr sz="4000" b="0" i="0">
                <a:solidFill>
                  <a:srgbClr val="006FC0"/>
                </a:solidFill>
                <a:latin typeface="Calibri"/>
                <a:cs typeface="Calibri"/>
              </a:defRPr>
            </a:lvl1pPr>
          </a:lstStyle>
          <a:p>
            <a:endParaRPr/>
          </a:p>
        </p:txBody>
      </p:sp>
      <p:sp>
        <p:nvSpPr>
          <p:cNvPr id="3" name="Holder 3"/>
          <p:cNvSpPr>
            <a:spLocks noGrp="1"/>
          </p:cNvSpPr>
          <p:nvPr>
            <p:ph type="body" idx="1"/>
          </p:nvPr>
        </p:nvSpPr>
        <p:spPr>
          <a:xfrm>
            <a:off x="307466" y="1610994"/>
            <a:ext cx="8529066" cy="3183254"/>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9/25/2025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19.png"/><Relationship Id="rId21" Type="http://schemas.openxmlformats.org/officeDocument/2006/relationships/image" Target="../media/image10.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23.png"/><Relationship Id="rId7" Type="http://schemas.openxmlformats.org/officeDocument/2006/relationships/image" Target="../media/image3.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5.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18.png"/><Relationship Id="rId40" Type="http://schemas.openxmlformats.org/officeDocument/2006/relationships/customXml" Target="../ink/ink20.xml"/><Relationship Id="rId45" Type="http://schemas.openxmlformats.org/officeDocument/2006/relationships/image" Target="../media/image22.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customXml" Target="../ink/ink14.xml"/><Relationship Id="rId36" Type="http://schemas.openxmlformats.org/officeDocument/2006/relationships/customXml" Target="../ink/ink18.xml"/><Relationship Id="rId10" Type="http://schemas.openxmlformats.org/officeDocument/2006/relationships/customXml" Target="../ink/ink5.xml"/><Relationship Id="rId19" Type="http://schemas.openxmlformats.org/officeDocument/2006/relationships/image" Target="../media/image9.png"/><Relationship Id="rId31" Type="http://schemas.openxmlformats.org/officeDocument/2006/relationships/image" Target="../media/image15.png"/><Relationship Id="rId44" Type="http://schemas.openxmlformats.org/officeDocument/2006/relationships/customXml" Target="../ink/ink22.xml"/><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3.png"/><Relationship Id="rId30" Type="http://schemas.openxmlformats.org/officeDocument/2006/relationships/customXml" Target="../ink/ink15.xml"/><Relationship Id="rId35" Type="http://schemas.openxmlformats.org/officeDocument/2006/relationships/image" Target="../media/image17.png"/><Relationship Id="rId43" Type="http://schemas.openxmlformats.org/officeDocument/2006/relationships/image" Target="../media/image21.png"/><Relationship Id="rId8" Type="http://schemas.openxmlformats.org/officeDocument/2006/relationships/customXml" Target="../ink/ink4.xml"/><Relationship Id="rId3" Type="http://schemas.openxmlformats.org/officeDocument/2006/relationships/image" Target="../media/image1.png"/><Relationship Id="rId12" Type="http://schemas.openxmlformats.org/officeDocument/2006/relationships/customXml" Target="../ink/ink6.xml"/><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38" Type="http://schemas.openxmlformats.org/officeDocument/2006/relationships/customXml" Target="../ink/ink19.xml"/><Relationship Id="rId46" Type="http://schemas.openxmlformats.org/officeDocument/2006/relationships/customXml" Target="../ink/ink23.xml"/><Relationship Id="rId20" Type="http://schemas.openxmlformats.org/officeDocument/2006/relationships/customXml" Target="../ink/ink10.xml"/><Relationship Id="rId41"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customXml" Target="../ink/ink218.xml"/><Relationship Id="rId7" Type="http://schemas.openxmlformats.org/officeDocument/2006/relationships/customXml" Target="../ink/ink220.xml"/><Relationship Id="rId12" Type="http://schemas.openxmlformats.org/officeDocument/2006/relationships/image" Target="../media/image191.png"/><Relationship Id="rId2" Type="http://schemas.openxmlformats.org/officeDocument/2006/relationships/image" Target="../media/image187.png"/><Relationship Id="rId1" Type="http://schemas.openxmlformats.org/officeDocument/2006/relationships/slideLayout" Target="../slideLayouts/slideLayout2.xml"/><Relationship Id="rId6" Type="http://schemas.openxmlformats.org/officeDocument/2006/relationships/image" Target="../media/image188.png"/><Relationship Id="rId11" Type="http://schemas.openxmlformats.org/officeDocument/2006/relationships/customXml" Target="../ink/ink222.xml"/><Relationship Id="rId5" Type="http://schemas.openxmlformats.org/officeDocument/2006/relationships/customXml" Target="../ink/ink219.xml"/><Relationship Id="rId10" Type="http://schemas.openxmlformats.org/officeDocument/2006/relationships/image" Target="../media/image190.png"/><Relationship Id="rId4" Type="http://schemas.openxmlformats.org/officeDocument/2006/relationships/image" Target="../media/image3.png"/><Relationship Id="rId9" Type="http://schemas.openxmlformats.org/officeDocument/2006/relationships/customXml" Target="../ink/ink221.xml"/></Relationships>
</file>

<file path=ppt/slides/_rels/slide11.xml.rels><?xml version="1.0" encoding="UTF-8" standalone="yes"?>
<Relationships xmlns="http://schemas.openxmlformats.org/package/2006/relationships"><Relationship Id="rId3" Type="http://schemas.openxmlformats.org/officeDocument/2006/relationships/customXml" Target="../ink/ink223.xml"/><Relationship Id="rId2" Type="http://schemas.openxmlformats.org/officeDocument/2006/relationships/image" Target="../media/image192.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customXml" Target="../ink/ink224.xml"/><Relationship Id="rId4" Type="http://schemas.openxmlformats.org/officeDocument/2006/relationships/image" Target="../media/image193.png"/></Relationships>
</file>

<file path=ppt/slides/_rels/slide12.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customXml" Target="../ink/ink230.xml"/><Relationship Id="rId18" Type="http://schemas.openxmlformats.org/officeDocument/2006/relationships/customXml" Target="../ink/ink233.xml"/><Relationship Id="rId3" Type="http://schemas.openxmlformats.org/officeDocument/2006/relationships/customXml" Target="../ink/ink225.xml"/><Relationship Id="rId21" Type="http://schemas.openxmlformats.org/officeDocument/2006/relationships/customXml" Target="../ink/ink235.xml"/><Relationship Id="rId7" Type="http://schemas.openxmlformats.org/officeDocument/2006/relationships/customXml" Target="../ink/ink227.xml"/><Relationship Id="rId12" Type="http://schemas.openxmlformats.org/officeDocument/2006/relationships/image" Target="../media/image200.png"/><Relationship Id="rId17" Type="http://schemas.openxmlformats.org/officeDocument/2006/relationships/customXml" Target="../ink/ink232.xml"/><Relationship Id="rId2" Type="http://schemas.openxmlformats.org/officeDocument/2006/relationships/image" Target="../media/image195.png"/><Relationship Id="rId16" Type="http://schemas.openxmlformats.org/officeDocument/2006/relationships/image" Target="../media/image3.png"/><Relationship Id="rId20" Type="http://schemas.openxmlformats.org/officeDocument/2006/relationships/image" Target="../media/image202.png"/><Relationship Id="rId1" Type="http://schemas.openxmlformats.org/officeDocument/2006/relationships/slideLayout" Target="../slideLayouts/slideLayout4.xml"/><Relationship Id="rId6" Type="http://schemas.openxmlformats.org/officeDocument/2006/relationships/image" Target="../media/image197.png"/><Relationship Id="rId11" Type="http://schemas.openxmlformats.org/officeDocument/2006/relationships/customXml" Target="../ink/ink229.xml"/><Relationship Id="rId5" Type="http://schemas.openxmlformats.org/officeDocument/2006/relationships/customXml" Target="../ink/ink226.xml"/><Relationship Id="rId15" Type="http://schemas.openxmlformats.org/officeDocument/2006/relationships/customXml" Target="../ink/ink231.xml"/><Relationship Id="rId10" Type="http://schemas.openxmlformats.org/officeDocument/2006/relationships/image" Target="../media/image199.png"/><Relationship Id="rId19" Type="http://schemas.openxmlformats.org/officeDocument/2006/relationships/customXml" Target="../ink/ink234.xml"/><Relationship Id="rId4" Type="http://schemas.openxmlformats.org/officeDocument/2006/relationships/image" Target="../media/image196.png"/><Relationship Id="rId9" Type="http://schemas.openxmlformats.org/officeDocument/2006/relationships/customXml" Target="../ink/ink228.xml"/><Relationship Id="rId14" Type="http://schemas.openxmlformats.org/officeDocument/2006/relationships/image" Target="../media/image201.png"/><Relationship Id="rId22" Type="http://schemas.openxmlformats.org/officeDocument/2006/relationships/image" Target="../media/image203.png"/></Relationships>
</file>

<file path=ppt/slides/_rels/slide13.xml.rels><?xml version="1.0" encoding="UTF-8" standalone="yes"?>
<Relationships xmlns="http://schemas.openxmlformats.org/package/2006/relationships"><Relationship Id="rId2" Type="http://schemas.openxmlformats.org/officeDocument/2006/relationships/image" Target="../media/image20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8.png"/><Relationship Id="rId3" Type="http://schemas.openxmlformats.org/officeDocument/2006/relationships/customXml" Target="../ink/ink236.xml"/><Relationship Id="rId7" Type="http://schemas.openxmlformats.org/officeDocument/2006/relationships/customXml" Target="../ink/ink238.xml"/><Relationship Id="rId2" Type="http://schemas.openxmlformats.org/officeDocument/2006/relationships/image" Target="../media/image205.jpg"/><Relationship Id="rId1" Type="http://schemas.openxmlformats.org/officeDocument/2006/relationships/slideLayout" Target="../slideLayouts/slideLayout2.xml"/><Relationship Id="rId6" Type="http://schemas.openxmlformats.org/officeDocument/2006/relationships/image" Target="../media/image207.png"/><Relationship Id="rId5" Type="http://schemas.openxmlformats.org/officeDocument/2006/relationships/customXml" Target="../ink/ink237.xml"/><Relationship Id="rId10" Type="http://schemas.openxmlformats.org/officeDocument/2006/relationships/image" Target="../media/image209.png"/><Relationship Id="rId4" Type="http://schemas.openxmlformats.org/officeDocument/2006/relationships/image" Target="../media/image206.png"/><Relationship Id="rId9" Type="http://schemas.openxmlformats.org/officeDocument/2006/relationships/customXml" Target="../ink/ink239.xml"/></Relationships>
</file>

<file path=ppt/slides/_rels/slide15.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customXml" Target="../ink/ink245.xml"/><Relationship Id="rId18" Type="http://schemas.openxmlformats.org/officeDocument/2006/relationships/image" Target="../media/image218.png"/><Relationship Id="rId26" Type="http://schemas.openxmlformats.org/officeDocument/2006/relationships/image" Target="../media/image222.png"/><Relationship Id="rId3" Type="http://schemas.openxmlformats.org/officeDocument/2006/relationships/customXml" Target="../ink/ink240.xml"/><Relationship Id="rId21" Type="http://schemas.openxmlformats.org/officeDocument/2006/relationships/customXml" Target="../ink/ink249.xml"/><Relationship Id="rId7" Type="http://schemas.openxmlformats.org/officeDocument/2006/relationships/customXml" Target="../ink/ink242.xml"/><Relationship Id="rId12" Type="http://schemas.openxmlformats.org/officeDocument/2006/relationships/image" Target="../media/image215.png"/><Relationship Id="rId17" Type="http://schemas.openxmlformats.org/officeDocument/2006/relationships/customXml" Target="../ink/ink247.xml"/><Relationship Id="rId25" Type="http://schemas.openxmlformats.org/officeDocument/2006/relationships/customXml" Target="../ink/ink251.xml"/><Relationship Id="rId2" Type="http://schemas.openxmlformats.org/officeDocument/2006/relationships/image" Target="../media/image210.jpg"/><Relationship Id="rId16" Type="http://schemas.openxmlformats.org/officeDocument/2006/relationships/image" Target="../media/image217.png"/><Relationship Id="rId20" Type="http://schemas.openxmlformats.org/officeDocument/2006/relationships/image" Target="../media/image219.png"/><Relationship Id="rId1" Type="http://schemas.openxmlformats.org/officeDocument/2006/relationships/slideLayout" Target="../slideLayouts/slideLayout2.xml"/><Relationship Id="rId6" Type="http://schemas.openxmlformats.org/officeDocument/2006/relationships/image" Target="../media/image212.png"/><Relationship Id="rId11" Type="http://schemas.openxmlformats.org/officeDocument/2006/relationships/customXml" Target="../ink/ink244.xml"/><Relationship Id="rId24" Type="http://schemas.openxmlformats.org/officeDocument/2006/relationships/image" Target="../media/image221.png"/><Relationship Id="rId5" Type="http://schemas.openxmlformats.org/officeDocument/2006/relationships/customXml" Target="../ink/ink241.xml"/><Relationship Id="rId15" Type="http://schemas.openxmlformats.org/officeDocument/2006/relationships/customXml" Target="../ink/ink246.xml"/><Relationship Id="rId23" Type="http://schemas.openxmlformats.org/officeDocument/2006/relationships/customXml" Target="../ink/ink250.xml"/><Relationship Id="rId28" Type="http://schemas.openxmlformats.org/officeDocument/2006/relationships/image" Target="../media/image223.png"/><Relationship Id="rId10" Type="http://schemas.openxmlformats.org/officeDocument/2006/relationships/image" Target="../media/image214.png"/><Relationship Id="rId19" Type="http://schemas.openxmlformats.org/officeDocument/2006/relationships/customXml" Target="../ink/ink248.xml"/><Relationship Id="rId4" Type="http://schemas.openxmlformats.org/officeDocument/2006/relationships/image" Target="../media/image211.png"/><Relationship Id="rId9" Type="http://schemas.openxmlformats.org/officeDocument/2006/relationships/customXml" Target="../ink/ink243.xml"/><Relationship Id="rId14" Type="http://schemas.openxmlformats.org/officeDocument/2006/relationships/image" Target="../media/image216.png"/><Relationship Id="rId22" Type="http://schemas.openxmlformats.org/officeDocument/2006/relationships/image" Target="../media/image220.png"/><Relationship Id="rId27" Type="http://schemas.openxmlformats.org/officeDocument/2006/relationships/customXml" Target="../ink/ink252.xml"/></Relationships>
</file>

<file path=ppt/slides/_rels/slide16.xml.rels><?xml version="1.0" encoding="UTF-8" standalone="yes"?>
<Relationships xmlns="http://schemas.openxmlformats.org/package/2006/relationships"><Relationship Id="rId117" Type="http://schemas.openxmlformats.org/officeDocument/2006/relationships/image" Target="../media/image280.png"/><Relationship Id="rId21" Type="http://schemas.openxmlformats.org/officeDocument/2006/relationships/image" Target="../media/image232.png"/><Relationship Id="rId42" Type="http://schemas.openxmlformats.org/officeDocument/2006/relationships/customXml" Target="../ink/ink273.xml"/><Relationship Id="rId63" Type="http://schemas.openxmlformats.org/officeDocument/2006/relationships/image" Target="../media/image253.png"/><Relationship Id="rId84" Type="http://schemas.openxmlformats.org/officeDocument/2006/relationships/customXml" Target="../ink/ink294.xml"/><Relationship Id="rId138" Type="http://schemas.openxmlformats.org/officeDocument/2006/relationships/customXml" Target="../ink/ink321.xml"/><Relationship Id="rId159" Type="http://schemas.openxmlformats.org/officeDocument/2006/relationships/image" Target="../media/image301.png"/><Relationship Id="rId170" Type="http://schemas.openxmlformats.org/officeDocument/2006/relationships/customXml" Target="../ink/ink337.xml"/><Relationship Id="rId107" Type="http://schemas.openxmlformats.org/officeDocument/2006/relationships/image" Target="../media/image275.png"/><Relationship Id="rId11" Type="http://schemas.openxmlformats.org/officeDocument/2006/relationships/image" Target="../media/image227.png"/><Relationship Id="rId32" Type="http://schemas.openxmlformats.org/officeDocument/2006/relationships/customXml" Target="../ink/ink268.xml"/><Relationship Id="rId53" Type="http://schemas.openxmlformats.org/officeDocument/2006/relationships/image" Target="../media/image248.png"/><Relationship Id="rId74" Type="http://schemas.openxmlformats.org/officeDocument/2006/relationships/customXml" Target="../ink/ink289.xml"/><Relationship Id="rId128" Type="http://schemas.openxmlformats.org/officeDocument/2006/relationships/customXml" Target="../ink/ink316.xml"/><Relationship Id="rId149" Type="http://schemas.openxmlformats.org/officeDocument/2006/relationships/image" Target="../media/image296.png"/><Relationship Id="rId5" Type="http://schemas.openxmlformats.org/officeDocument/2006/relationships/image" Target="../media/image224.png"/><Relationship Id="rId95" Type="http://schemas.openxmlformats.org/officeDocument/2006/relationships/image" Target="../media/image269.png"/><Relationship Id="rId160" Type="http://schemas.openxmlformats.org/officeDocument/2006/relationships/customXml" Target="../ink/ink332.xml"/><Relationship Id="rId181" Type="http://schemas.openxmlformats.org/officeDocument/2006/relationships/image" Target="../media/image311.png"/><Relationship Id="rId22" Type="http://schemas.openxmlformats.org/officeDocument/2006/relationships/customXml" Target="../ink/ink263.xml"/><Relationship Id="rId43" Type="http://schemas.openxmlformats.org/officeDocument/2006/relationships/image" Target="../media/image243.png"/><Relationship Id="rId64" Type="http://schemas.openxmlformats.org/officeDocument/2006/relationships/customXml" Target="../ink/ink284.xml"/><Relationship Id="rId118" Type="http://schemas.openxmlformats.org/officeDocument/2006/relationships/customXml" Target="../ink/ink311.xml"/><Relationship Id="rId139" Type="http://schemas.openxmlformats.org/officeDocument/2006/relationships/image" Target="../media/image291.png"/><Relationship Id="rId85" Type="http://schemas.openxmlformats.org/officeDocument/2006/relationships/image" Target="../media/image264.png"/><Relationship Id="rId150" Type="http://schemas.openxmlformats.org/officeDocument/2006/relationships/customXml" Target="../ink/ink327.xml"/><Relationship Id="rId171" Type="http://schemas.openxmlformats.org/officeDocument/2006/relationships/image" Target="../media/image307.png"/><Relationship Id="rId12" Type="http://schemas.openxmlformats.org/officeDocument/2006/relationships/customXml" Target="../ink/ink258.xml"/><Relationship Id="rId33" Type="http://schemas.openxmlformats.org/officeDocument/2006/relationships/image" Target="../media/image238.png"/><Relationship Id="rId108" Type="http://schemas.openxmlformats.org/officeDocument/2006/relationships/customXml" Target="../ink/ink306.xml"/><Relationship Id="rId129" Type="http://schemas.openxmlformats.org/officeDocument/2006/relationships/image" Target="../media/image286.png"/><Relationship Id="rId54" Type="http://schemas.openxmlformats.org/officeDocument/2006/relationships/customXml" Target="../ink/ink279.xml"/><Relationship Id="rId75" Type="http://schemas.openxmlformats.org/officeDocument/2006/relationships/image" Target="../media/image259.png"/><Relationship Id="rId96" Type="http://schemas.openxmlformats.org/officeDocument/2006/relationships/customXml" Target="../ink/ink300.xml"/><Relationship Id="rId140" Type="http://schemas.openxmlformats.org/officeDocument/2006/relationships/customXml" Target="../ink/ink322.xml"/><Relationship Id="rId161" Type="http://schemas.openxmlformats.org/officeDocument/2006/relationships/image" Target="../media/image302.png"/><Relationship Id="rId182" Type="http://schemas.openxmlformats.org/officeDocument/2006/relationships/customXml" Target="../ink/ink343.xml"/><Relationship Id="rId6" Type="http://schemas.openxmlformats.org/officeDocument/2006/relationships/customXml" Target="../ink/ink255.xml"/><Relationship Id="rId23" Type="http://schemas.openxmlformats.org/officeDocument/2006/relationships/image" Target="../media/image233.png"/><Relationship Id="rId119" Type="http://schemas.openxmlformats.org/officeDocument/2006/relationships/image" Target="../media/image281.png"/><Relationship Id="rId44" Type="http://schemas.openxmlformats.org/officeDocument/2006/relationships/customXml" Target="../ink/ink274.xml"/><Relationship Id="rId65" Type="http://schemas.openxmlformats.org/officeDocument/2006/relationships/image" Target="../media/image254.png"/><Relationship Id="rId86" Type="http://schemas.openxmlformats.org/officeDocument/2006/relationships/customXml" Target="../ink/ink295.xml"/><Relationship Id="rId130" Type="http://schemas.openxmlformats.org/officeDocument/2006/relationships/customXml" Target="../ink/ink317.xml"/><Relationship Id="rId151" Type="http://schemas.openxmlformats.org/officeDocument/2006/relationships/image" Target="../media/image297.png"/><Relationship Id="rId172" Type="http://schemas.openxmlformats.org/officeDocument/2006/relationships/customXml" Target="../ink/ink338.xml"/><Relationship Id="rId13" Type="http://schemas.openxmlformats.org/officeDocument/2006/relationships/image" Target="../media/image228.png"/><Relationship Id="rId18" Type="http://schemas.openxmlformats.org/officeDocument/2006/relationships/customXml" Target="../ink/ink261.xml"/><Relationship Id="rId39" Type="http://schemas.openxmlformats.org/officeDocument/2006/relationships/image" Target="../media/image241.png"/><Relationship Id="rId109" Type="http://schemas.openxmlformats.org/officeDocument/2006/relationships/image" Target="../media/image276.png"/><Relationship Id="rId34" Type="http://schemas.openxmlformats.org/officeDocument/2006/relationships/customXml" Target="../ink/ink269.xml"/><Relationship Id="rId50" Type="http://schemas.openxmlformats.org/officeDocument/2006/relationships/customXml" Target="../ink/ink277.xml"/><Relationship Id="rId55" Type="http://schemas.openxmlformats.org/officeDocument/2006/relationships/image" Target="../media/image249.png"/><Relationship Id="rId76" Type="http://schemas.openxmlformats.org/officeDocument/2006/relationships/customXml" Target="../ink/ink290.xml"/><Relationship Id="rId97" Type="http://schemas.openxmlformats.org/officeDocument/2006/relationships/image" Target="../media/image270.png"/><Relationship Id="rId104" Type="http://schemas.openxmlformats.org/officeDocument/2006/relationships/customXml" Target="../ink/ink304.xml"/><Relationship Id="rId120" Type="http://schemas.openxmlformats.org/officeDocument/2006/relationships/customXml" Target="../ink/ink312.xml"/><Relationship Id="rId125" Type="http://schemas.openxmlformats.org/officeDocument/2006/relationships/image" Target="../media/image284.png"/><Relationship Id="rId141" Type="http://schemas.openxmlformats.org/officeDocument/2006/relationships/image" Target="../media/image292.png"/><Relationship Id="rId146" Type="http://schemas.openxmlformats.org/officeDocument/2006/relationships/customXml" Target="../ink/ink325.xml"/><Relationship Id="rId167" Type="http://schemas.openxmlformats.org/officeDocument/2006/relationships/image" Target="../media/image305.png"/><Relationship Id="rId7" Type="http://schemas.openxmlformats.org/officeDocument/2006/relationships/image" Target="../media/image225.png"/><Relationship Id="rId71" Type="http://schemas.openxmlformats.org/officeDocument/2006/relationships/image" Target="../media/image257.png"/><Relationship Id="rId92" Type="http://schemas.openxmlformats.org/officeDocument/2006/relationships/customXml" Target="../ink/ink298.xml"/><Relationship Id="rId162" Type="http://schemas.openxmlformats.org/officeDocument/2006/relationships/customXml" Target="../ink/ink333.xml"/><Relationship Id="rId183" Type="http://schemas.openxmlformats.org/officeDocument/2006/relationships/image" Target="../media/image312.png"/><Relationship Id="rId2" Type="http://schemas.openxmlformats.org/officeDocument/2006/relationships/customXml" Target="../ink/ink253.xml"/><Relationship Id="rId29" Type="http://schemas.openxmlformats.org/officeDocument/2006/relationships/image" Target="../media/image236.png"/><Relationship Id="rId24" Type="http://schemas.openxmlformats.org/officeDocument/2006/relationships/customXml" Target="../ink/ink264.xml"/><Relationship Id="rId40" Type="http://schemas.openxmlformats.org/officeDocument/2006/relationships/customXml" Target="../ink/ink272.xml"/><Relationship Id="rId45" Type="http://schemas.openxmlformats.org/officeDocument/2006/relationships/image" Target="../media/image244.png"/><Relationship Id="rId66" Type="http://schemas.openxmlformats.org/officeDocument/2006/relationships/customXml" Target="../ink/ink285.xml"/><Relationship Id="rId87" Type="http://schemas.openxmlformats.org/officeDocument/2006/relationships/image" Target="../media/image265.png"/><Relationship Id="rId110" Type="http://schemas.openxmlformats.org/officeDocument/2006/relationships/customXml" Target="../ink/ink307.xml"/><Relationship Id="rId115" Type="http://schemas.openxmlformats.org/officeDocument/2006/relationships/image" Target="../media/image279.png"/><Relationship Id="rId131" Type="http://schemas.openxmlformats.org/officeDocument/2006/relationships/image" Target="../media/image287.png"/><Relationship Id="rId136" Type="http://schemas.openxmlformats.org/officeDocument/2006/relationships/customXml" Target="../ink/ink320.xml"/><Relationship Id="rId157" Type="http://schemas.openxmlformats.org/officeDocument/2006/relationships/image" Target="../media/image300.png"/><Relationship Id="rId178" Type="http://schemas.openxmlformats.org/officeDocument/2006/relationships/customXml" Target="../ink/ink341.xml"/><Relationship Id="rId61" Type="http://schemas.openxmlformats.org/officeDocument/2006/relationships/image" Target="../media/image252.png"/><Relationship Id="rId82" Type="http://schemas.openxmlformats.org/officeDocument/2006/relationships/customXml" Target="../ink/ink293.xml"/><Relationship Id="rId152" Type="http://schemas.openxmlformats.org/officeDocument/2006/relationships/customXml" Target="../ink/ink328.xml"/><Relationship Id="rId173" Type="http://schemas.openxmlformats.org/officeDocument/2006/relationships/image" Target="../media/image53.png"/><Relationship Id="rId19" Type="http://schemas.openxmlformats.org/officeDocument/2006/relationships/image" Target="../media/image231.png"/><Relationship Id="rId14" Type="http://schemas.openxmlformats.org/officeDocument/2006/relationships/customXml" Target="../ink/ink259.xml"/><Relationship Id="rId30" Type="http://schemas.openxmlformats.org/officeDocument/2006/relationships/customXml" Target="../ink/ink267.xml"/><Relationship Id="rId35" Type="http://schemas.openxmlformats.org/officeDocument/2006/relationships/image" Target="../media/image239.png"/><Relationship Id="rId56" Type="http://schemas.openxmlformats.org/officeDocument/2006/relationships/customXml" Target="../ink/ink280.xml"/><Relationship Id="rId77" Type="http://schemas.openxmlformats.org/officeDocument/2006/relationships/image" Target="../media/image260.png"/><Relationship Id="rId100" Type="http://schemas.openxmlformats.org/officeDocument/2006/relationships/customXml" Target="../ink/ink302.xml"/><Relationship Id="rId105" Type="http://schemas.openxmlformats.org/officeDocument/2006/relationships/image" Target="../media/image274.png"/><Relationship Id="rId126" Type="http://schemas.openxmlformats.org/officeDocument/2006/relationships/customXml" Target="../ink/ink315.xml"/><Relationship Id="rId147" Type="http://schemas.openxmlformats.org/officeDocument/2006/relationships/image" Target="../media/image295.png"/><Relationship Id="rId168" Type="http://schemas.openxmlformats.org/officeDocument/2006/relationships/customXml" Target="../ink/ink336.xml"/><Relationship Id="rId8" Type="http://schemas.openxmlformats.org/officeDocument/2006/relationships/customXml" Target="../ink/ink256.xml"/><Relationship Id="rId51" Type="http://schemas.openxmlformats.org/officeDocument/2006/relationships/image" Target="../media/image247.png"/><Relationship Id="rId72" Type="http://schemas.openxmlformats.org/officeDocument/2006/relationships/customXml" Target="../ink/ink288.xml"/><Relationship Id="rId93" Type="http://schemas.openxmlformats.org/officeDocument/2006/relationships/image" Target="../media/image268.png"/><Relationship Id="rId98" Type="http://schemas.openxmlformats.org/officeDocument/2006/relationships/customXml" Target="../ink/ink301.xml"/><Relationship Id="rId121" Type="http://schemas.openxmlformats.org/officeDocument/2006/relationships/image" Target="../media/image282.png"/><Relationship Id="rId142" Type="http://schemas.openxmlformats.org/officeDocument/2006/relationships/customXml" Target="../ink/ink323.xml"/><Relationship Id="rId163" Type="http://schemas.openxmlformats.org/officeDocument/2006/relationships/image" Target="../media/image303.png"/><Relationship Id="rId184" Type="http://schemas.openxmlformats.org/officeDocument/2006/relationships/customXml" Target="../ink/ink344.xml"/><Relationship Id="rId3" Type="http://schemas.openxmlformats.org/officeDocument/2006/relationships/image" Target="../media/image161.png"/><Relationship Id="rId25" Type="http://schemas.openxmlformats.org/officeDocument/2006/relationships/image" Target="../media/image234.png"/><Relationship Id="rId46" Type="http://schemas.openxmlformats.org/officeDocument/2006/relationships/customXml" Target="../ink/ink275.xml"/><Relationship Id="rId67" Type="http://schemas.openxmlformats.org/officeDocument/2006/relationships/image" Target="../media/image255.png"/><Relationship Id="rId116" Type="http://schemas.openxmlformats.org/officeDocument/2006/relationships/customXml" Target="../ink/ink310.xml"/><Relationship Id="rId137" Type="http://schemas.openxmlformats.org/officeDocument/2006/relationships/image" Target="../media/image290.png"/><Relationship Id="rId158" Type="http://schemas.openxmlformats.org/officeDocument/2006/relationships/customXml" Target="../ink/ink331.xml"/><Relationship Id="rId20" Type="http://schemas.openxmlformats.org/officeDocument/2006/relationships/customXml" Target="../ink/ink262.xml"/><Relationship Id="rId41" Type="http://schemas.openxmlformats.org/officeDocument/2006/relationships/image" Target="../media/image242.png"/><Relationship Id="rId62" Type="http://schemas.openxmlformats.org/officeDocument/2006/relationships/customXml" Target="../ink/ink283.xml"/><Relationship Id="rId83" Type="http://schemas.openxmlformats.org/officeDocument/2006/relationships/image" Target="../media/image263.png"/><Relationship Id="rId88" Type="http://schemas.openxmlformats.org/officeDocument/2006/relationships/customXml" Target="../ink/ink296.xml"/><Relationship Id="rId111" Type="http://schemas.openxmlformats.org/officeDocument/2006/relationships/image" Target="../media/image277.png"/><Relationship Id="rId132" Type="http://schemas.openxmlformats.org/officeDocument/2006/relationships/customXml" Target="../ink/ink318.xml"/><Relationship Id="rId153" Type="http://schemas.openxmlformats.org/officeDocument/2006/relationships/image" Target="../media/image298.png"/><Relationship Id="rId174" Type="http://schemas.openxmlformats.org/officeDocument/2006/relationships/customXml" Target="../ink/ink339.xml"/><Relationship Id="rId179" Type="http://schemas.openxmlformats.org/officeDocument/2006/relationships/image" Target="../media/image310.png"/><Relationship Id="rId15" Type="http://schemas.openxmlformats.org/officeDocument/2006/relationships/image" Target="../media/image229.png"/><Relationship Id="rId36" Type="http://schemas.openxmlformats.org/officeDocument/2006/relationships/customXml" Target="../ink/ink270.xml"/><Relationship Id="rId57" Type="http://schemas.openxmlformats.org/officeDocument/2006/relationships/image" Target="../media/image250.png"/><Relationship Id="rId106" Type="http://schemas.openxmlformats.org/officeDocument/2006/relationships/customXml" Target="../ink/ink305.xml"/><Relationship Id="rId127" Type="http://schemas.openxmlformats.org/officeDocument/2006/relationships/image" Target="../media/image285.png"/><Relationship Id="rId10" Type="http://schemas.openxmlformats.org/officeDocument/2006/relationships/customXml" Target="../ink/ink257.xml"/><Relationship Id="rId31" Type="http://schemas.openxmlformats.org/officeDocument/2006/relationships/image" Target="../media/image237.png"/><Relationship Id="rId52" Type="http://schemas.openxmlformats.org/officeDocument/2006/relationships/customXml" Target="../ink/ink278.xml"/><Relationship Id="rId73" Type="http://schemas.openxmlformats.org/officeDocument/2006/relationships/image" Target="../media/image258.png"/><Relationship Id="rId78" Type="http://schemas.openxmlformats.org/officeDocument/2006/relationships/customXml" Target="../ink/ink291.xml"/><Relationship Id="rId94" Type="http://schemas.openxmlformats.org/officeDocument/2006/relationships/customXml" Target="../ink/ink299.xml"/><Relationship Id="rId99" Type="http://schemas.openxmlformats.org/officeDocument/2006/relationships/image" Target="../media/image271.png"/><Relationship Id="rId101" Type="http://schemas.openxmlformats.org/officeDocument/2006/relationships/image" Target="../media/image272.png"/><Relationship Id="rId122" Type="http://schemas.openxmlformats.org/officeDocument/2006/relationships/customXml" Target="../ink/ink313.xml"/><Relationship Id="rId143" Type="http://schemas.openxmlformats.org/officeDocument/2006/relationships/image" Target="../media/image293.png"/><Relationship Id="rId148" Type="http://schemas.openxmlformats.org/officeDocument/2006/relationships/customXml" Target="../ink/ink326.xml"/><Relationship Id="rId164" Type="http://schemas.openxmlformats.org/officeDocument/2006/relationships/customXml" Target="../ink/ink334.xml"/><Relationship Id="rId169" Type="http://schemas.openxmlformats.org/officeDocument/2006/relationships/image" Target="../media/image306.png"/><Relationship Id="rId185" Type="http://schemas.openxmlformats.org/officeDocument/2006/relationships/image" Target="../media/image313.png"/><Relationship Id="rId4" Type="http://schemas.openxmlformats.org/officeDocument/2006/relationships/customXml" Target="../ink/ink254.xml"/><Relationship Id="rId9" Type="http://schemas.openxmlformats.org/officeDocument/2006/relationships/image" Target="../media/image226.png"/><Relationship Id="rId180" Type="http://schemas.openxmlformats.org/officeDocument/2006/relationships/customXml" Target="../ink/ink342.xml"/><Relationship Id="rId26" Type="http://schemas.openxmlformats.org/officeDocument/2006/relationships/customXml" Target="../ink/ink265.xml"/><Relationship Id="rId47" Type="http://schemas.openxmlformats.org/officeDocument/2006/relationships/image" Target="../media/image245.png"/><Relationship Id="rId68" Type="http://schemas.openxmlformats.org/officeDocument/2006/relationships/customXml" Target="../ink/ink286.xml"/><Relationship Id="rId89" Type="http://schemas.openxmlformats.org/officeDocument/2006/relationships/image" Target="../media/image266.png"/><Relationship Id="rId112" Type="http://schemas.openxmlformats.org/officeDocument/2006/relationships/customXml" Target="../ink/ink308.xml"/><Relationship Id="rId133" Type="http://schemas.openxmlformats.org/officeDocument/2006/relationships/image" Target="../media/image288.png"/><Relationship Id="rId154" Type="http://schemas.openxmlformats.org/officeDocument/2006/relationships/customXml" Target="../ink/ink329.xml"/><Relationship Id="rId175" Type="http://schemas.openxmlformats.org/officeDocument/2006/relationships/image" Target="../media/image308.png"/><Relationship Id="rId16" Type="http://schemas.openxmlformats.org/officeDocument/2006/relationships/customXml" Target="../ink/ink260.xml"/><Relationship Id="rId37" Type="http://schemas.openxmlformats.org/officeDocument/2006/relationships/image" Target="../media/image240.png"/><Relationship Id="rId58" Type="http://schemas.openxmlformats.org/officeDocument/2006/relationships/customXml" Target="../ink/ink281.xml"/><Relationship Id="rId79" Type="http://schemas.openxmlformats.org/officeDocument/2006/relationships/image" Target="../media/image261.png"/><Relationship Id="rId102" Type="http://schemas.openxmlformats.org/officeDocument/2006/relationships/customXml" Target="../ink/ink303.xml"/><Relationship Id="rId123" Type="http://schemas.openxmlformats.org/officeDocument/2006/relationships/image" Target="../media/image283.png"/><Relationship Id="rId144" Type="http://schemas.openxmlformats.org/officeDocument/2006/relationships/customXml" Target="../ink/ink324.xml"/><Relationship Id="rId90" Type="http://schemas.openxmlformats.org/officeDocument/2006/relationships/customXml" Target="../ink/ink297.xml"/><Relationship Id="rId165" Type="http://schemas.openxmlformats.org/officeDocument/2006/relationships/image" Target="../media/image304.png"/><Relationship Id="rId186" Type="http://schemas.openxmlformats.org/officeDocument/2006/relationships/customXml" Target="../ink/ink345.xml"/><Relationship Id="rId27" Type="http://schemas.openxmlformats.org/officeDocument/2006/relationships/image" Target="../media/image235.png"/><Relationship Id="rId48" Type="http://schemas.openxmlformats.org/officeDocument/2006/relationships/customXml" Target="../ink/ink276.xml"/><Relationship Id="rId69" Type="http://schemas.openxmlformats.org/officeDocument/2006/relationships/image" Target="../media/image256.png"/><Relationship Id="rId113" Type="http://schemas.openxmlformats.org/officeDocument/2006/relationships/image" Target="../media/image278.png"/><Relationship Id="rId134" Type="http://schemas.openxmlformats.org/officeDocument/2006/relationships/customXml" Target="../ink/ink319.xml"/><Relationship Id="rId80" Type="http://schemas.openxmlformats.org/officeDocument/2006/relationships/customXml" Target="../ink/ink292.xml"/><Relationship Id="rId155" Type="http://schemas.openxmlformats.org/officeDocument/2006/relationships/image" Target="../media/image299.png"/><Relationship Id="rId176" Type="http://schemas.openxmlformats.org/officeDocument/2006/relationships/customXml" Target="../ink/ink340.xml"/><Relationship Id="rId17" Type="http://schemas.openxmlformats.org/officeDocument/2006/relationships/image" Target="../media/image230.png"/><Relationship Id="rId38" Type="http://schemas.openxmlformats.org/officeDocument/2006/relationships/customXml" Target="../ink/ink271.xml"/><Relationship Id="rId59" Type="http://schemas.openxmlformats.org/officeDocument/2006/relationships/image" Target="../media/image251.png"/><Relationship Id="rId103" Type="http://schemas.openxmlformats.org/officeDocument/2006/relationships/image" Target="../media/image273.png"/><Relationship Id="rId124" Type="http://schemas.openxmlformats.org/officeDocument/2006/relationships/customXml" Target="../ink/ink314.xml"/><Relationship Id="rId70" Type="http://schemas.openxmlformats.org/officeDocument/2006/relationships/customXml" Target="../ink/ink287.xml"/><Relationship Id="rId91" Type="http://schemas.openxmlformats.org/officeDocument/2006/relationships/image" Target="../media/image267.png"/><Relationship Id="rId145" Type="http://schemas.openxmlformats.org/officeDocument/2006/relationships/image" Target="../media/image294.png"/><Relationship Id="rId166" Type="http://schemas.openxmlformats.org/officeDocument/2006/relationships/customXml" Target="../ink/ink335.xml"/><Relationship Id="rId187" Type="http://schemas.openxmlformats.org/officeDocument/2006/relationships/image" Target="../media/image314.png"/><Relationship Id="rId1" Type="http://schemas.openxmlformats.org/officeDocument/2006/relationships/slideLayout" Target="../slideLayouts/slideLayout2.xml"/><Relationship Id="rId28" Type="http://schemas.openxmlformats.org/officeDocument/2006/relationships/customXml" Target="../ink/ink266.xml"/><Relationship Id="rId49" Type="http://schemas.openxmlformats.org/officeDocument/2006/relationships/image" Target="../media/image246.png"/><Relationship Id="rId114" Type="http://schemas.openxmlformats.org/officeDocument/2006/relationships/customXml" Target="../ink/ink309.xml"/><Relationship Id="rId60" Type="http://schemas.openxmlformats.org/officeDocument/2006/relationships/customXml" Target="../ink/ink282.xml"/><Relationship Id="rId81" Type="http://schemas.openxmlformats.org/officeDocument/2006/relationships/image" Target="../media/image262.png"/><Relationship Id="rId135" Type="http://schemas.openxmlformats.org/officeDocument/2006/relationships/image" Target="../media/image289.png"/><Relationship Id="rId156" Type="http://schemas.openxmlformats.org/officeDocument/2006/relationships/customXml" Target="../ink/ink330.xml"/><Relationship Id="rId177" Type="http://schemas.openxmlformats.org/officeDocument/2006/relationships/image" Target="../media/image309.png"/></Relationships>
</file>

<file path=ppt/slides/_rels/slide17.xml.rels><?xml version="1.0" encoding="UTF-8" standalone="yes"?>
<Relationships xmlns="http://schemas.openxmlformats.org/package/2006/relationships"><Relationship Id="rId26" Type="http://schemas.openxmlformats.org/officeDocument/2006/relationships/customXml" Target="../ink/ink358.xml"/><Relationship Id="rId21" Type="http://schemas.openxmlformats.org/officeDocument/2006/relationships/image" Target="../media/image324.png"/><Relationship Id="rId42" Type="http://schemas.openxmlformats.org/officeDocument/2006/relationships/customXml" Target="../ink/ink366.xml"/><Relationship Id="rId47" Type="http://schemas.openxmlformats.org/officeDocument/2006/relationships/image" Target="../media/image337.png"/><Relationship Id="rId63" Type="http://schemas.openxmlformats.org/officeDocument/2006/relationships/image" Target="../media/image345.png"/><Relationship Id="rId68" Type="http://schemas.openxmlformats.org/officeDocument/2006/relationships/customXml" Target="../ink/ink379.xml"/><Relationship Id="rId84" Type="http://schemas.openxmlformats.org/officeDocument/2006/relationships/customXml" Target="../ink/ink387.xml"/><Relationship Id="rId89" Type="http://schemas.openxmlformats.org/officeDocument/2006/relationships/image" Target="../media/image358.png"/><Relationship Id="rId112" Type="http://schemas.openxmlformats.org/officeDocument/2006/relationships/customXml" Target="../ink/ink401.xml"/><Relationship Id="rId16" Type="http://schemas.openxmlformats.org/officeDocument/2006/relationships/customXml" Target="../ink/ink353.xml"/><Relationship Id="rId107" Type="http://schemas.openxmlformats.org/officeDocument/2006/relationships/image" Target="../media/image367.png"/><Relationship Id="rId11" Type="http://schemas.openxmlformats.org/officeDocument/2006/relationships/image" Target="../media/image319.png"/><Relationship Id="rId32" Type="http://schemas.openxmlformats.org/officeDocument/2006/relationships/customXml" Target="../ink/ink361.xml"/><Relationship Id="rId37" Type="http://schemas.openxmlformats.org/officeDocument/2006/relationships/image" Target="../media/image332.png"/><Relationship Id="rId53" Type="http://schemas.openxmlformats.org/officeDocument/2006/relationships/image" Target="../media/image340.png"/><Relationship Id="rId58" Type="http://schemas.openxmlformats.org/officeDocument/2006/relationships/customXml" Target="../ink/ink374.xml"/><Relationship Id="rId74" Type="http://schemas.openxmlformats.org/officeDocument/2006/relationships/customXml" Target="../ink/ink382.xml"/><Relationship Id="rId79" Type="http://schemas.openxmlformats.org/officeDocument/2006/relationships/image" Target="../media/image353.png"/><Relationship Id="rId102" Type="http://schemas.openxmlformats.org/officeDocument/2006/relationships/customXml" Target="../ink/ink396.xml"/><Relationship Id="rId5" Type="http://schemas.openxmlformats.org/officeDocument/2006/relationships/image" Target="../media/image316.png"/><Relationship Id="rId90" Type="http://schemas.openxmlformats.org/officeDocument/2006/relationships/customXml" Target="../ink/ink390.xml"/><Relationship Id="rId95" Type="http://schemas.openxmlformats.org/officeDocument/2006/relationships/image" Target="../media/image361.png"/><Relationship Id="rId22" Type="http://schemas.openxmlformats.org/officeDocument/2006/relationships/customXml" Target="../ink/ink356.xml"/><Relationship Id="rId27" Type="http://schemas.openxmlformats.org/officeDocument/2006/relationships/image" Target="../media/image327.png"/><Relationship Id="rId43" Type="http://schemas.openxmlformats.org/officeDocument/2006/relationships/image" Target="../media/image335.png"/><Relationship Id="rId48" Type="http://schemas.openxmlformats.org/officeDocument/2006/relationships/customXml" Target="../ink/ink369.xml"/><Relationship Id="rId64" Type="http://schemas.openxmlformats.org/officeDocument/2006/relationships/customXml" Target="../ink/ink377.xml"/><Relationship Id="rId69" Type="http://schemas.openxmlformats.org/officeDocument/2006/relationships/image" Target="../media/image348.png"/><Relationship Id="rId113" Type="http://schemas.openxmlformats.org/officeDocument/2006/relationships/image" Target="../media/image370.png"/><Relationship Id="rId80" Type="http://schemas.openxmlformats.org/officeDocument/2006/relationships/customXml" Target="../ink/ink385.xml"/><Relationship Id="rId85" Type="http://schemas.openxmlformats.org/officeDocument/2006/relationships/image" Target="../media/image356.png"/><Relationship Id="rId12" Type="http://schemas.openxmlformats.org/officeDocument/2006/relationships/customXml" Target="../ink/ink351.xml"/><Relationship Id="rId17" Type="http://schemas.openxmlformats.org/officeDocument/2006/relationships/image" Target="../media/image322.png"/><Relationship Id="rId33" Type="http://schemas.openxmlformats.org/officeDocument/2006/relationships/image" Target="../media/image330.png"/><Relationship Id="rId38" Type="http://schemas.openxmlformats.org/officeDocument/2006/relationships/customXml" Target="../ink/ink364.xml"/><Relationship Id="rId59" Type="http://schemas.openxmlformats.org/officeDocument/2006/relationships/image" Target="../media/image343.png"/><Relationship Id="rId103" Type="http://schemas.openxmlformats.org/officeDocument/2006/relationships/image" Target="../media/image365.png"/><Relationship Id="rId108" Type="http://schemas.openxmlformats.org/officeDocument/2006/relationships/customXml" Target="../ink/ink399.xml"/><Relationship Id="rId54" Type="http://schemas.openxmlformats.org/officeDocument/2006/relationships/customXml" Target="../ink/ink372.xml"/><Relationship Id="rId70" Type="http://schemas.openxmlformats.org/officeDocument/2006/relationships/customXml" Target="../ink/ink380.xml"/><Relationship Id="rId75" Type="http://schemas.openxmlformats.org/officeDocument/2006/relationships/image" Target="../media/image351.png"/><Relationship Id="rId91" Type="http://schemas.openxmlformats.org/officeDocument/2006/relationships/image" Target="../media/image359.png"/><Relationship Id="rId96" Type="http://schemas.openxmlformats.org/officeDocument/2006/relationships/customXml" Target="../ink/ink393.xml"/><Relationship Id="rId1" Type="http://schemas.openxmlformats.org/officeDocument/2006/relationships/slideLayout" Target="../slideLayouts/slideLayout2.xml"/><Relationship Id="rId6" Type="http://schemas.openxmlformats.org/officeDocument/2006/relationships/customXml" Target="../ink/ink348.xml"/><Relationship Id="rId15" Type="http://schemas.openxmlformats.org/officeDocument/2006/relationships/image" Target="../media/image321.png"/><Relationship Id="rId23" Type="http://schemas.openxmlformats.org/officeDocument/2006/relationships/image" Target="../media/image325.png"/><Relationship Id="rId28" Type="http://schemas.openxmlformats.org/officeDocument/2006/relationships/customXml" Target="../ink/ink359.xml"/><Relationship Id="rId36" Type="http://schemas.openxmlformats.org/officeDocument/2006/relationships/customXml" Target="../ink/ink363.xml"/><Relationship Id="rId49" Type="http://schemas.openxmlformats.org/officeDocument/2006/relationships/image" Target="../media/image338.png"/><Relationship Id="rId57" Type="http://schemas.openxmlformats.org/officeDocument/2006/relationships/image" Target="../media/image342.png"/><Relationship Id="rId106" Type="http://schemas.openxmlformats.org/officeDocument/2006/relationships/customXml" Target="../ink/ink398.xml"/><Relationship Id="rId114" Type="http://schemas.openxmlformats.org/officeDocument/2006/relationships/customXml" Target="../ink/ink402.xml"/><Relationship Id="rId10" Type="http://schemas.openxmlformats.org/officeDocument/2006/relationships/customXml" Target="../ink/ink350.xml"/><Relationship Id="rId31" Type="http://schemas.openxmlformats.org/officeDocument/2006/relationships/image" Target="../media/image329.png"/><Relationship Id="rId44" Type="http://schemas.openxmlformats.org/officeDocument/2006/relationships/customXml" Target="../ink/ink367.xml"/><Relationship Id="rId52" Type="http://schemas.openxmlformats.org/officeDocument/2006/relationships/customXml" Target="../ink/ink371.xml"/><Relationship Id="rId60" Type="http://schemas.openxmlformats.org/officeDocument/2006/relationships/customXml" Target="../ink/ink375.xml"/><Relationship Id="rId65" Type="http://schemas.openxmlformats.org/officeDocument/2006/relationships/image" Target="../media/image346.png"/><Relationship Id="rId73" Type="http://schemas.openxmlformats.org/officeDocument/2006/relationships/image" Target="../media/image350.png"/><Relationship Id="rId78" Type="http://schemas.openxmlformats.org/officeDocument/2006/relationships/customXml" Target="../ink/ink384.xml"/><Relationship Id="rId81" Type="http://schemas.openxmlformats.org/officeDocument/2006/relationships/image" Target="../media/image354.png"/><Relationship Id="rId86" Type="http://schemas.openxmlformats.org/officeDocument/2006/relationships/customXml" Target="../ink/ink388.xml"/><Relationship Id="rId94" Type="http://schemas.openxmlformats.org/officeDocument/2006/relationships/customXml" Target="../ink/ink392.xml"/><Relationship Id="rId99" Type="http://schemas.openxmlformats.org/officeDocument/2006/relationships/image" Target="../media/image363.png"/><Relationship Id="rId101" Type="http://schemas.openxmlformats.org/officeDocument/2006/relationships/image" Target="../media/image364.png"/><Relationship Id="rId4" Type="http://schemas.openxmlformats.org/officeDocument/2006/relationships/customXml" Target="../ink/ink347.xml"/><Relationship Id="rId9" Type="http://schemas.openxmlformats.org/officeDocument/2006/relationships/image" Target="../media/image318.png"/><Relationship Id="rId13" Type="http://schemas.openxmlformats.org/officeDocument/2006/relationships/image" Target="../media/image320.png"/><Relationship Id="rId18" Type="http://schemas.openxmlformats.org/officeDocument/2006/relationships/customXml" Target="../ink/ink354.xml"/><Relationship Id="rId39" Type="http://schemas.openxmlformats.org/officeDocument/2006/relationships/image" Target="../media/image333.png"/><Relationship Id="rId109" Type="http://schemas.openxmlformats.org/officeDocument/2006/relationships/image" Target="../media/image368.png"/><Relationship Id="rId34" Type="http://schemas.openxmlformats.org/officeDocument/2006/relationships/customXml" Target="../ink/ink362.xml"/><Relationship Id="rId50" Type="http://schemas.openxmlformats.org/officeDocument/2006/relationships/customXml" Target="../ink/ink370.xml"/><Relationship Id="rId55" Type="http://schemas.openxmlformats.org/officeDocument/2006/relationships/image" Target="../media/image341.png"/><Relationship Id="rId76" Type="http://schemas.openxmlformats.org/officeDocument/2006/relationships/customXml" Target="../ink/ink383.xml"/><Relationship Id="rId97" Type="http://schemas.openxmlformats.org/officeDocument/2006/relationships/image" Target="../media/image362.png"/><Relationship Id="rId104" Type="http://schemas.openxmlformats.org/officeDocument/2006/relationships/customXml" Target="../ink/ink397.xml"/><Relationship Id="rId7" Type="http://schemas.openxmlformats.org/officeDocument/2006/relationships/image" Target="../media/image317.png"/><Relationship Id="rId71" Type="http://schemas.openxmlformats.org/officeDocument/2006/relationships/image" Target="../media/image349.png"/><Relationship Id="rId92" Type="http://schemas.openxmlformats.org/officeDocument/2006/relationships/customXml" Target="../ink/ink391.xml"/><Relationship Id="rId2" Type="http://schemas.openxmlformats.org/officeDocument/2006/relationships/customXml" Target="../ink/ink346.xml"/><Relationship Id="rId29" Type="http://schemas.openxmlformats.org/officeDocument/2006/relationships/image" Target="../media/image328.png"/><Relationship Id="rId24" Type="http://schemas.openxmlformats.org/officeDocument/2006/relationships/customXml" Target="../ink/ink357.xml"/><Relationship Id="rId40" Type="http://schemas.openxmlformats.org/officeDocument/2006/relationships/customXml" Target="../ink/ink365.xml"/><Relationship Id="rId45" Type="http://schemas.openxmlformats.org/officeDocument/2006/relationships/image" Target="../media/image336.png"/><Relationship Id="rId66" Type="http://schemas.openxmlformats.org/officeDocument/2006/relationships/customXml" Target="../ink/ink378.xml"/><Relationship Id="rId87" Type="http://schemas.openxmlformats.org/officeDocument/2006/relationships/image" Target="../media/image357.png"/><Relationship Id="rId110" Type="http://schemas.openxmlformats.org/officeDocument/2006/relationships/customXml" Target="../ink/ink400.xml"/><Relationship Id="rId115" Type="http://schemas.openxmlformats.org/officeDocument/2006/relationships/image" Target="../media/image371.png"/><Relationship Id="rId61" Type="http://schemas.openxmlformats.org/officeDocument/2006/relationships/image" Target="../media/image344.png"/><Relationship Id="rId82" Type="http://schemas.openxmlformats.org/officeDocument/2006/relationships/customXml" Target="../ink/ink386.xml"/><Relationship Id="rId19" Type="http://schemas.openxmlformats.org/officeDocument/2006/relationships/image" Target="../media/image323.png"/><Relationship Id="rId14" Type="http://schemas.openxmlformats.org/officeDocument/2006/relationships/customXml" Target="../ink/ink352.xml"/><Relationship Id="rId30" Type="http://schemas.openxmlformats.org/officeDocument/2006/relationships/customXml" Target="../ink/ink360.xml"/><Relationship Id="rId35" Type="http://schemas.openxmlformats.org/officeDocument/2006/relationships/image" Target="../media/image331.png"/><Relationship Id="rId56" Type="http://schemas.openxmlformats.org/officeDocument/2006/relationships/customXml" Target="../ink/ink373.xml"/><Relationship Id="rId77" Type="http://schemas.openxmlformats.org/officeDocument/2006/relationships/image" Target="../media/image352.png"/><Relationship Id="rId100" Type="http://schemas.openxmlformats.org/officeDocument/2006/relationships/customXml" Target="../ink/ink395.xml"/><Relationship Id="rId105" Type="http://schemas.openxmlformats.org/officeDocument/2006/relationships/image" Target="../media/image366.png"/><Relationship Id="rId8" Type="http://schemas.openxmlformats.org/officeDocument/2006/relationships/customXml" Target="../ink/ink349.xml"/><Relationship Id="rId51" Type="http://schemas.openxmlformats.org/officeDocument/2006/relationships/image" Target="../media/image339.png"/><Relationship Id="rId72" Type="http://schemas.openxmlformats.org/officeDocument/2006/relationships/customXml" Target="../ink/ink381.xml"/><Relationship Id="rId93" Type="http://schemas.openxmlformats.org/officeDocument/2006/relationships/image" Target="../media/image360.png"/><Relationship Id="rId98" Type="http://schemas.openxmlformats.org/officeDocument/2006/relationships/customXml" Target="../ink/ink394.xml"/><Relationship Id="rId3" Type="http://schemas.openxmlformats.org/officeDocument/2006/relationships/image" Target="../media/image315.png"/><Relationship Id="rId25" Type="http://schemas.openxmlformats.org/officeDocument/2006/relationships/image" Target="../media/image326.png"/><Relationship Id="rId46" Type="http://schemas.openxmlformats.org/officeDocument/2006/relationships/customXml" Target="../ink/ink368.xml"/><Relationship Id="rId67" Type="http://schemas.openxmlformats.org/officeDocument/2006/relationships/image" Target="../media/image347.png"/><Relationship Id="rId20" Type="http://schemas.openxmlformats.org/officeDocument/2006/relationships/customXml" Target="../ink/ink355.xml"/><Relationship Id="rId41" Type="http://schemas.openxmlformats.org/officeDocument/2006/relationships/image" Target="../media/image334.png"/><Relationship Id="rId62" Type="http://schemas.openxmlformats.org/officeDocument/2006/relationships/customXml" Target="../ink/ink376.xml"/><Relationship Id="rId83" Type="http://schemas.openxmlformats.org/officeDocument/2006/relationships/image" Target="../media/image355.png"/><Relationship Id="rId88" Type="http://schemas.openxmlformats.org/officeDocument/2006/relationships/customXml" Target="../ink/ink389.xml"/><Relationship Id="rId111" Type="http://schemas.openxmlformats.org/officeDocument/2006/relationships/image" Target="../media/image369.png"/></Relationships>
</file>

<file path=ppt/slides/_rels/slide18.xml.rels><?xml version="1.0" encoding="UTF-8" standalone="yes"?>
<Relationships xmlns="http://schemas.openxmlformats.org/package/2006/relationships"><Relationship Id="rId2" Type="http://schemas.openxmlformats.org/officeDocument/2006/relationships/image" Target="../media/image37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29.xml"/><Relationship Id="rId18" Type="http://schemas.openxmlformats.org/officeDocument/2006/relationships/image" Target="../media/image32.png"/><Relationship Id="rId3" Type="http://schemas.openxmlformats.org/officeDocument/2006/relationships/customXml" Target="../ink/ink24.xml"/><Relationship Id="rId21" Type="http://schemas.openxmlformats.org/officeDocument/2006/relationships/customXml" Target="../ink/ink33.xml"/><Relationship Id="rId7" Type="http://schemas.openxmlformats.org/officeDocument/2006/relationships/customXml" Target="../ink/ink26.xml"/><Relationship Id="rId12" Type="http://schemas.openxmlformats.org/officeDocument/2006/relationships/image" Target="../media/image29.png"/><Relationship Id="rId17" Type="http://schemas.openxmlformats.org/officeDocument/2006/relationships/customXml" Target="../ink/ink31.xml"/><Relationship Id="rId2" Type="http://schemas.openxmlformats.org/officeDocument/2006/relationships/image" Target="../media/image24.jpg"/><Relationship Id="rId16" Type="http://schemas.openxmlformats.org/officeDocument/2006/relationships/image" Target="../media/image31.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customXml" Target="../ink/ink28.xml"/><Relationship Id="rId5" Type="http://schemas.openxmlformats.org/officeDocument/2006/relationships/customXml" Target="../ink/ink25.xml"/><Relationship Id="rId15" Type="http://schemas.openxmlformats.org/officeDocument/2006/relationships/customXml" Target="../ink/ink30.xml"/><Relationship Id="rId10" Type="http://schemas.openxmlformats.org/officeDocument/2006/relationships/image" Target="../media/image28.png"/><Relationship Id="rId19" Type="http://schemas.openxmlformats.org/officeDocument/2006/relationships/customXml" Target="../ink/ink32.xml"/><Relationship Id="rId4" Type="http://schemas.openxmlformats.org/officeDocument/2006/relationships/image" Target="../media/image25.png"/><Relationship Id="rId9" Type="http://schemas.openxmlformats.org/officeDocument/2006/relationships/customXml" Target="../ink/ink27.xml"/><Relationship Id="rId14" Type="http://schemas.openxmlformats.org/officeDocument/2006/relationships/image" Target="../media/image30.png"/><Relationship Id="rId22" Type="http://schemas.openxmlformats.org/officeDocument/2006/relationships/image" Target="../media/image34.png"/></Relationships>
</file>

<file path=ppt/slides/_rels/slide20.xml.rels><?xml version="1.0" encoding="UTF-8" standalone="yes"?>
<Relationships xmlns="http://schemas.openxmlformats.org/package/2006/relationships"><Relationship Id="rId2" Type="http://schemas.openxmlformats.org/officeDocument/2006/relationships/image" Target="../media/image37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7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9.png"/><Relationship Id="rId2" Type="http://schemas.openxmlformats.org/officeDocument/2006/relationships/image" Target="../media/image37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image" Target="../media/image37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387.png"/><Relationship Id="rId3" Type="http://schemas.openxmlformats.org/officeDocument/2006/relationships/image" Target="../media/image382.png"/><Relationship Id="rId7" Type="http://schemas.openxmlformats.org/officeDocument/2006/relationships/image" Target="../media/image386.png"/><Relationship Id="rId2" Type="http://schemas.openxmlformats.org/officeDocument/2006/relationships/image" Target="../media/image381.png"/><Relationship Id="rId1" Type="http://schemas.openxmlformats.org/officeDocument/2006/relationships/slideLayout" Target="../slideLayouts/slideLayout2.xml"/><Relationship Id="rId6" Type="http://schemas.openxmlformats.org/officeDocument/2006/relationships/image" Target="../media/image385.png"/><Relationship Id="rId5" Type="http://schemas.openxmlformats.org/officeDocument/2006/relationships/image" Target="../media/image384.png"/><Relationship Id="rId4" Type="http://schemas.openxmlformats.org/officeDocument/2006/relationships/image" Target="../media/image383.png"/><Relationship Id="rId9" Type="http://schemas.openxmlformats.org/officeDocument/2006/relationships/image" Target="../media/image388.png"/></Relationships>
</file>

<file path=ppt/slides/_rels/slide37.xml.rels><?xml version="1.0" encoding="UTF-8" standalone="yes"?>
<Relationships xmlns="http://schemas.openxmlformats.org/package/2006/relationships"><Relationship Id="rId2" Type="http://schemas.openxmlformats.org/officeDocument/2006/relationships/image" Target="../media/image38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en.wikipedia.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customXml" Target="../ink/ink96.xml"/><Relationship Id="rId21" Type="http://schemas.openxmlformats.org/officeDocument/2006/relationships/customXml" Target="../ink/ink45.xml"/><Relationship Id="rId42" Type="http://schemas.openxmlformats.org/officeDocument/2006/relationships/image" Target="../media/image51.png"/><Relationship Id="rId47" Type="http://schemas.openxmlformats.org/officeDocument/2006/relationships/customXml" Target="../ink/ink61.xml"/><Relationship Id="rId63" Type="http://schemas.openxmlformats.org/officeDocument/2006/relationships/customXml" Target="../ink/ink69.xml"/><Relationship Id="rId68" Type="http://schemas.openxmlformats.org/officeDocument/2006/relationships/image" Target="../media/image64.png"/><Relationship Id="rId84" Type="http://schemas.openxmlformats.org/officeDocument/2006/relationships/image" Target="../media/image72.png"/><Relationship Id="rId89" Type="http://schemas.openxmlformats.org/officeDocument/2006/relationships/customXml" Target="../ink/ink82.xml"/><Relationship Id="rId112" Type="http://schemas.openxmlformats.org/officeDocument/2006/relationships/image" Target="../media/image86.png"/><Relationship Id="rId16" Type="http://schemas.openxmlformats.org/officeDocument/2006/relationships/image" Target="../media/image3.png"/><Relationship Id="rId107" Type="http://schemas.openxmlformats.org/officeDocument/2006/relationships/customXml" Target="../ink/ink91.xml"/><Relationship Id="rId11" Type="http://schemas.openxmlformats.org/officeDocument/2006/relationships/customXml" Target="../ink/ink39.xml"/><Relationship Id="rId32" Type="http://schemas.openxmlformats.org/officeDocument/2006/relationships/customXml" Target="../ink/ink53.xml"/><Relationship Id="rId37" Type="http://schemas.openxmlformats.org/officeDocument/2006/relationships/customXml" Target="../ink/ink56.xml"/><Relationship Id="rId53" Type="http://schemas.openxmlformats.org/officeDocument/2006/relationships/customXml" Target="../ink/ink64.xml"/><Relationship Id="rId58" Type="http://schemas.openxmlformats.org/officeDocument/2006/relationships/image" Target="../media/image59.png"/><Relationship Id="rId74" Type="http://schemas.openxmlformats.org/officeDocument/2006/relationships/image" Target="../media/image67.png"/><Relationship Id="rId79" Type="http://schemas.openxmlformats.org/officeDocument/2006/relationships/customXml" Target="../ink/ink77.xml"/><Relationship Id="rId102" Type="http://schemas.openxmlformats.org/officeDocument/2006/relationships/image" Target="../media/image81.png"/><Relationship Id="rId123" Type="http://schemas.openxmlformats.org/officeDocument/2006/relationships/customXml" Target="../ink/ink99.xml"/><Relationship Id="rId128" Type="http://schemas.openxmlformats.org/officeDocument/2006/relationships/image" Target="../media/image94.png"/><Relationship Id="rId5" Type="http://schemas.openxmlformats.org/officeDocument/2006/relationships/customXml" Target="../ink/ink36.xml"/><Relationship Id="rId90" Type="http://schemas.openxmlformats.org/officeDocument/2006/relationships/image" Target="../media/image75.png"/><Relationship Id="rId95" Type="http://schemas.openxmlformats.org/officeDocument/2006/relationships/customXml" Target="../ink/ink85.xml"/><Relationship Id="rId22" Type="http://schemas.openxmlformats.org/officeDocument/2006/relationships/customXml" Target="../ink/ink46.xml"/><Relationship Id="rId27" Type="http://schemas.openxmlformats.org/officeDocument/2006/relationships/image" Target="../media/image44.png"/><Relationship Id="rId43" Type="http://schemas.openxmlformats.org/officeDocument/2006/relationships/customXml" Target="../ink/ink59.xml"/><Relationship Id="rId48" Type="http://schemas.openxmlformats.org/officeDocument/2006/relationships/image" Target="../media/image54.png"/><Relationship Id="rId64" Type="http://schemas.openxmlformats.org/officeDocument/2006/relationships/image" Target="../media/image62.png"/><Relationship Id="rId69" Type="http://schemas.openxmlformats.org/officeDocument/2006/relationships/customXml" Target="../ink/ink72.xml"/><Relationship Id="rId113" Type="http://schemas.openxmlformats.org/officeDocument/2006/relationships/customXml" Target="../ink/ink94.xml"/><Relationship Id="rId118" Type="http://schemas.openxmlformats.org/officeDocument/2006/relationships/image" Target="../media/image89.png"/><Relationship Id="rId80" Type="http://schemas.openxmlformats.org/officeDocument/2006/relationships/image" Target="../media/image70.png"/><Relationship Id="rId85" Type="http://schemas.openxmlformats.org/officeDocument/2006/relationships/customXml" Target="../ink/ink80.xml"/><Relationship Id="rId12" Type="http://schemas.openxmlformats.org/officeDocument/2006/relationships/image" Target="../media/image41.png"/><Relationship Id="rId17" Type="http://schemas.openxmlformats.org/officeDocument/2006/relationships/customXml" Target="../ink/ink42.xml"/><Relationship Id="rId33" Type="http://schemas.openxmlformats.org/officeDocument/2006/relationships/image" Target="../media/image47.png"/><Relationship Id="rId38" Type="http://schemas.openxmlformats.org/officeDocument/2006/relationships/image" Target="../media/image49.png"/><Relationship Id="rId59" Type="http://schemas.openxmlformats.org/officeDocument/2006/relationships/customXml" Target="../ink/ink67.xml"/><Relationship Id="rId103" Type="http://schemas.openxmlformats.org/officeDocument/2006/relationships/customXml" Target="../ink/ink89.xml"/><Relationship Id="rId108" Type="http://schemas.openxmlformats.org/officeDocument/2006/relationships/image" Target="../media/image84.png"/><Relationship Id="rId124" Type="http://schemas.openxmlformats.org/officeDocument/2006/relationships/image" Target="../media/image92.png"/><Relationship Id="rId129" Type="http://schemas.openxmlformats.org/officeDocument/2006/relationships/customXml" Target="../ink/ink102.xml"/><Relationship Id="rId54" Type="http://schemas.openxmlformats.org/officeDocument/2006/relationships/image" Target="../media/image57.png"/><Relationship Id="rId70" Type="http://schemas.openxmlformats.org/officeDocument/2006/relationships/image" Target="../media/image65.png"/><Relationship Id="rId75" Type="http://schemas.openxmlformats.org/officeDocument/2006/relationships/customXml" Target="../ink/ink75.xml"/><Relationship Id="rId91" Type="http://schemas.openxmlformats.org/officeDocument/2006/relationships/customXml" Target="../ink/ink83.xml"/><Relationship Id="rId96"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38.png"/><Relationship Id="rId23" Type="http://schemas.openxmlformats.org/officeDocument/2006/relationships/customXml" Target="../ink/ink47.xml"/><Relationship Id="rId28" Type="http://schemas.openxmlformats.org/officeDocument/2006/relationships/customXml" Target="../ink/ink51.xml"/><Relationship Id="rId49" Type="http://schemas.openxmlformats.org/officeDocument/2006/relationships/customXml" Target="../ink/ink62.xml"/><Relationship Id="rId114" Type="http://schemas.openxmlformats.org/officeDocument/2006/relationships/image" Target="../media/image87.png"/><Relationship Id="rId119" Type="http://schemas.openxmlformats.org/officeDocument/2006/relationships/customXml" Target="../ink/ink97.xml"/><Relationship Id="rId44" Type="http://schemas.openxmlformats.org/officeDocument/2006/relationships/image" Target="../media/image52.png"/><Relationship Id="rId60" Type="http://schemas.openxmlformats.org/officeDocument/2006/relationships/image" Target="../media/image60.png"/><Relationship Id="rId65" Type="http://schemas.openxmlformats.org/officeDocument/2006/relationships/customXml" Target="../ink/ink70.xml"/><Relationship Id="rId81" Type="http://schemas.openxmlformats.org/officeDocument/2006/relationships/customXml" Target="../ink/ink78.xml"/><Relationship Id="rId86" Type="http://schemas.openxmlformats.org/officeDocument/2006/relationships/image" Target="../media/image73.png"/><Relationship Id="rId130" Type="http://schemas.openxmlformats.org/officeDocument/2006/relationships/image" Target="../media/image95.png"/><Relationship Id="rId13" Type="http://schemas.openxmlformats.org/officeDocument/2006/relationships/customXml" Target="../ink/ink40.xml"/><Relationship Id="rId18" Type="http://schemas.openxmlformats.org/officeDocument/2006/relationships/image" Target="../media/image43.png"/><Relationship Id="rId39" Type="http://schemas.openxmlformats.org/officeDocument/2006/relationships/customXml" Target="../ink/ink57.xml"/><Relationship Id="rId109" Type="http://schemas.openxmlformats.org/officeDocument/2006/relationships/customXml" Target="../ink/ink92.xml"/><Relationship Id="rId34" Type="http://schemas.openxmlformats.org/officeDocument/2006/relationships/customXml" Target="../ink/ink54.xml"/><Relationship Id="rId50" Type="http://schemas.openxmlformats.org/officeDocument/2006/relationships/image" Target="../media/image55.png"/><Relationship Id="rId55" Type="http://schemas.openxmlformats.org/officeDocument/2006/relationships/customXml" Target="../ink/ink65.xml"/><Relationship Id="rId76" Type="http://schemas.openxmlformats.org/officeDocument/2006/relationships/image" Target="../media/image68.png"/><Relationship Id="rId97" Type="http://schemas.openxmlformats.org/officeDocument/2006/relationships/customXml" Target="../ink/ink86.xml"/><Relationship Id="rId104" Type="http://schemas.openxmlformats.org/officeDocument/2006/relationships/image" Target="../media/image82.png"/><Relationship Id="rId120" Type="http://schemas.openxmlformats.org/officeDocument/2006/relationships/image" Target="../media/image90.png"/><Relationship Id="rId125" Type="http://schemas.openxmlformats.org/officeDocument/2006/relationships/customXml" Target="../ink/ink100.xml"/><Relationship Id="rId7" Type="http://schemas.openxmlformats.org/officeDocument/2006/relationships/customXml" Target="../ink/ink37.xml"/><Relationship Id="rId71" Type="http://schemas.openxmlformats.org/officeDocument/2006/relationships/customXml" Target="../ink/ink73.xml"/><Relationship Id="rId92" Type="http://schemas.openxmlformats.org/officeDocument/2006/relationships/image" Target="../media/image76.png"/><Relationship Id="rId2" Type="http://schemas.openxmlformats.org/officeDocument/2006/relationships/image" Target="../media/image36.jpg"/><Relationship Id="rId29" Type="http://schemas.openxmlformats.org/officeDocument/2006/relationships/image" Target="../media/image45.png"/><Relationship Id="rId24" Type="http://schemas.openxmlformats.org/officeDocument/2006/relationships/customXml" Target="../ink/ink48.xml"/><Relationship Id="rId40" Type="http://schemas.openxmlformats.org/officeDocument/2006/relationships/image" Target="../media/image50.png"/><Relationship Id="rId45" Type="http://schemas.openxmlformats.org/officeDocument/2006/relationships/customXml" Target="../ink/ink60.xml"/><Relationship Id="rId66" Type="http://schemas.openxmlformats.org/officeDocument/2006/relationships/image" Target="../media/image63.png"/><Relationship Id="rId87" Type="http://schemas.openxmlformats.org/officeDocument/2006/relationships/customXml" Target="../ink/ink81.xml"/><Relationship Id="rId110" Type="http://schemas.openxmlformats.org/officeDocument/2006/relationships/image" Target="../media/image85.png"/><Relationship Id="rId115" Type="http://schemas.openxmlformats.org/officeDocument/2006/relationships/customXml" Target="../ink/ink95.xml"/><Relationship Id="rId61" Type="http://schemas.openxmlformats.org/officeDocument/2006/relationships/customXml" Target="../ink/ink68.xml"/><Relationship Id="rId82" Type="http://schemas.openxmlformats.org/officeDocument/2006/relationships/image" Target="../media/image71.png"/><Relationship Id="rId19" Type="http://schemas.openxmlformats.org/officeDocument/2006/relationships/customXml" Target="../ink/ink43.xml"/><Relationship Id="rId14" Type="http://schemas.openxmlformats.org/officeDocument/2006/relationships/image" Target="../media/image42.png"/><Relationship Id="rId30" Type="http://schemas.openxmlformats.org/officeDocument/2006/relationships/customXml" Target="../ink/ink52.xml"/><Relationship Id="rId35" Type="http://schemas.openxmlformats.org/officeDocument/2006/relationships/customXml" Target="../ink/ink55.xml"/><Relationship Id="rId56" Type="http://schemas.openxmlformats.org/officeDocument/2006/relationships/image" Target="../media/image58.png"/><Relationship Id="rId77" Type="http://schemas.openxmlformats.org/officeDocument/2006/relationships/customXml" Target="../ink/ink76.xml"/><Relationship Id="rId100" Type="http://schemas.openxmlformats.org/officeDocument/2006/relationships/image" Target="../media/image80.png"/><Relationship Id="rId105" Type="http://schemas.openxmlformats.org/officeDocument/2006/relationships/customXml" Target="../ink/ink90.xml"/><Relationship Id="rId126" Type="http://schemas.openxmlformats.org/officeDocument/2006/relationships/image" Target="../media/image93.png"/><Relationship Id="rId8" Type="http://schemas.openxmlformats.org/officeDocument/2006/relationships/image" Target="../media/image39.png"/><Relationship Id="rId51" Type="http://schemas.openxmlformats.org/officeDocument/2006/relationships/customXml" Target="../ink/ink63.xml"/><Relationship Id="rId72" Type="http://schemas.openxmlformats.org/officeDocument/2006/relationships/image" Target="../media/image66.png"/><Relationship Id="rId93" Type="http://schemas.openxmlformats.org/officeDocument/2006/relationships/customXml" Target="../ink/ink84.xml"/><Relationship Id="rId98" Type="http://schemas.openxmlformats.org/officeDocument/2006/relationships/image" Target="../media/image79.png"/><Relationship Id="rId121" Type="http://schemas.openxmlformats.org/officeDocument/2006/relationships/customXml" Target="../ink/ink98.xml"/><Relationship Id="rId3" Type="http://schemas.openxmlformats.org/officeDocument/2006/relationships/customXml" Target="../ink/ink35.xml"/><Relationship Id="rId25" Type="http://schemas.openxmlformats.org/officeDocument/2006/relationships/customXml" Target="../ink/ink49.xml"/><Relationship Id="rId46" Type="http://schemas.openxmlformats.org/officeDocument/2006/relationships/image" Target="../media/image53.png"/><Relationship Id="rId67" Type="http://schemas.openxmlformats.org/officeDocument/2006/relationships/customXml" Target="../ink/ink71.xml"/><Relationship Id="rId116" Type="http://schemas.openxmlformats.org/officeDocument/2006/relationships/image" Target="../media/image88.png"/><Relationship Id="rId20" Type="http://schemas.openxmlformats.org/officeDocument/2006/relationships/customXml" Target="../ink/ink44.xml"/><Relationship Id="rId41" Type="http://schemas.openxmlformats.org/officeDocument/2006/relationships/customXml" Target="../ink/ink58.xml"/><Relationship Id="rId62" Type="http://schemas.openxmlformats.org/officeDocument/2006/relationships/image" Target="../media/image61.png"/><Relationship Id="rId83" Type="http://schemas.openxmlformats.org/officeDocument/2006/relationships/customXml" Target="../ink/ink79.xml"/><Relationship Id="rId88" Type="http://schemas.openxmlformats.org/officeDocument/2006/relationships/image" Target="../media/image74.png"/><Relationship Id="rId111" Type="http://schemas.openxmlformats.org/officeDocument/2006/relationships/customXml" Target="../ink/ink93.xml"/><Relationship Id="rId15" Type="http://schemas.openxmlformats.org/officeDocument/2006/relationships/customXml" Target="../ink/ink41.xml"/><Relationship Id="rId36" Type="http://schemas.openxmlformats.org/officeDocument/2006/relationships/image" Target="../media/image48.png"/><Relationship Id="rId57" Type="http://schemas.openxmlformats.org/officeDocument/2006/relationships/customXml" Target="../ink/ink66.xml"/><Relationship Id="rId106" Type="http://schemas.openxmlformats.org/officeDocument/2006/relationships/image" Target="../media/image83.png"/><Relationship Id="rId127" Type="http://schemas.openxmlformats.org/officeDocument/2006/relationships/customXml" Target="../ink/ink101.xml"/><Relationship Id="rId10" Type="http://schemas.openxmlformats.org/officeDocument/2006/relationships/image" Target="../media/image40.png"/><Relationship Id="rId31" Type="http://schemas.openxmlformats.org/officeDocument/2006/relationships/image" Target="../media/image46.png"/><Relationship Id="rId52" Type="http://schemas.openxmlformats.org/officeDocument/2006/relationships/image" Target="../media/image56.png"/><Relationship Id="rId73" Type="http://schemas.openxmlformats.org/officeDocument/2006/relationships/customXml" Target="../ink/ink74.xml"/><Relationship Id="rId78" Type="http://schemas.openxmlformats.org/officeDocument/2006/relationships/image" Target="../media/image69.png"/><Relationship Id="rId94" Type="http://schemas.openxmlformats.org/officeDocument/2006/relationships/image" Target="../media/image77.png"/><Relationship Id="rId99" Type="http://schemas.openxmlformats.org/officeDocument/2006/relationships/customXml" Target="../ink/ink87.xml"/><Relationship Id="rId101" Type="http://schemas.openxmlformats.org/officeDocument/2006/relationships/customXml" Target="../ink/ink88.xml"/><Relationship Id="rId122" Type="http://schemas.openxmlformats.org/officeDocument/2006/relationships/image" Target="../media/image91.png"/><Relationship Id="rId4" Type="http://schemas.openxmlformats.org/officeDocument/2006/relationships/image" Target="../media/image37.png"/><Relationship Id="rId9" Type="http://schemas.openxmlformats.org/officeDocument/2006/relationships/customXml" Target="../ink/ink38.xml"/><Relationship Id="rId26" Type="http://schemas.openxmlformats.org/officeDocument/2006/relationships/customXml" Target="../ink/ink5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9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9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106.xml"/><Relationship Id="rId13"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98.png"/><Relationship Id="rId12" Type="http://schemas.openxmlformats.org/officeDocument/2006/relationships/customXml" Target="../ink/ink108.xml"/><Relationship Id="rId17" Type="http://schemas.openxmlformats.org/officeDocument/2006/relationships/image" Target="../media/image103.png"/><Relationship Id="rId2" Type="http://schemas.openxmlformats.org/officeDocument/2006/relationships/customXml" Target="../ink/ink103.xml"/><Relationship Id="rId16" Type="http://schemas.openxmlformats.org/officeDocument/2006/relationships/customXml" Target="../ink/ink110.xml"/><Relationship Id="rId1" Type="http://schemas.openxmlformats.org/officeDocument/2006/relationships/slideLayout" Target="../slideLayouts/slideLayout2.xml"/><Relationship Id="rId6" Type="http://schemas.openxmlformats.org/officeDocument/2006/relationships/customXml" Target="../ink/ink105.xml"/><Relationship Id="rId11" Type="http://schemas.openxmlformats.org/officeDocument/2006/relationships/image" Target="../media/image100.png"/><Relationship Id="rId5" Type="http://schemas.openxmlformats.org/officeDocument/2006/relationships/image" Target="../media/image97.png"/><Relationship Id="rId15" Type="http://schemas.openxmlformats.org/officeDocument/2006/relationships/image" Target="../media/image102.png"/><Relationship Id="rId10" Type="http://schemas.openxmlformats.org/officeDocument/2006/relationships/customXml" Target="../ink/ink107.xml"/><Relationship Id="rId4" Type="http://schemas.openxmlformats.org/officeDocument/2006/relationships/customXml" Target="../ink/ink104.xml"/><Relationship Id="rId9" Type="http://schemas.openxmlformats.org/officeDocument/2006/relationships/image" Target="../media/image99.png"/><Relationship Id="rId14" Type="http://schemas.openxmlformats.org/officeDocument/2006/relationships/customXml" Target="../ink/ink109.xml"/></Relationships>
</file>

<file path=ppt/slides/_rels/slide50.xml.rels><?xml version="1.0" encoding="UTF-8" standalone="yes"?>
<Relationships xmlns="http://schemas.openxmlformats.org/package/2006/relationships"><Relationship Id="rId2" Type="http://schemas.openxmlformats.org/officeDocument/2006/relationships/image" Target="../media/image39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3" Type="http://schemas.openxmlformats.org/officeDocument/2006/relationships/image" Target="../media/image109.png"/><Relationship Id="rId18" Type="http://schemas.openxmlformats.org/officeDocument/2006/relationships/customXml" Target="../ink/ink119.xml"/><Relationship Id="rId26" Type="http://schemas.openxmlformats.org/officeDocument/2006/relationships/image" Target="../media/image114.png"/><Relationship Id="rId39" Type="http://schemas.openxmlformats.org/officeDocument/2006/relationships/customXml" Target="../ink/ink130.xml"/><Relationship Id="rId21" Type="http://schemas.openxmlformats.org/officeDocument/2006/relationships/image" Target="../media/image112.png"/><Relationship Id="rId34" Type="http://schemas.openxmlformats.org/officeDocument/2006/relationships/image" Target="../media/image118.png"/><Relationship Id="rId42" Type="http://schemas.openxmlformats.org/officeDocument/2006/relationships/image" Target="../media/image122.png"/><Relationship Id="rId47" Type="http://schemas.openxmlformats.org/officeDocument/2006/relationships/customXml" Target="../ink/ink134.xml"/><Relationship Id="rId7" Type="http://schemas.openxmlformats.org/officeDocument/2006/relationships/image" Target="../media/image106.png"/><Relationship Id="rId2" Type="http://schemas.openxmlformats.org/officeDocument/2006/relationships/customXml" Target="../ink/ink111.xml"/><Relationship Id="rId16" Type="http://schemas.openxmlformats.org/officeDocument/2006/relationships/customXml" Target="../ink/ink118.xml"/><Relationship Id="rId29" Type="http://schemas.openxmlformats.org/officeDocument/2006/relationships/customXml" Target="../ink/ink125.xml"/><Relationship Id="rId1" Type="http://schemas.openxmlformats.org/officeDocument/2006/relationships/slideLayout" Target="../slideLayouts/slideLayout2.xml"/><Relationship Id="rId6" Type="http://schemas.openxmlformats.org/officeDocument/2006/relationships/customXml" Target="../ink/ink113.xml"/><Relationship Id="rId11" Type="http://schemas.openxmlformats.org/officeDocument/2006/relationships/image" Target="../media/image108.png"/><Relationship Id="rId24" Type="http://schemas.openxmlformats.org/officeDocument/2006/relationships/customXml" Target="../ink/ink122.xml"/><Relationship Id="rId32" Type="http://schemas.openxmlformats.org/officeDocument/2006/relationships/image" Target="../media/image117.png"/><Relationship Id="rId37" Type="http://schemas.openxmlformats.org/officeDocument/2006/relationships/customXml" Target="../ink/ink129.xml"/><Relationship Id="rId40" Type="http://schemas.openxmlformats.org/officeDocument/2006/relationships/image" Target="../media/image121.png"/><Relationship Id="rId45" Type="http://schemas.openxmlformats.org/officeDocument/2006/relationships/customXml" Target="../ink/ink133.xml"/><Relationship Id="rId5" Type="http://schemas.openxmlformats.org/officeDocument/2006/relationships/image" Target="../media/image105.png"/><Relationship Id="rId15" Type="http://schemas.openxmlformats.org/officeDocument/2006/relationships/image" Target="../media/image110.png"/><Relationship Id="rId23" Type="http://schemas.openxmlformats.org/officeDocument/2006/relationships/image" Target="../media/image113.png"/><Relationship Id="rId28" Type="http://schemas.openxmlformats.org/officeDocument/2006/relationships/image" Target="../media/image115.png"/><Relationship Id="rId36" Type="http://schemas.openxmlformats.org/officeDocument/2006/relationships/image" Target="../media/image119.png"/><Relationship Id="rId10" Type="http://schemas.openxmlformats.org/officeDocument/2006/relationships/customXml" Target="../ink/ink115.xml"/><Relationship Id="rId19" Type="http://schemas.openxmlformats.org/officeDocument/2006/relationships/image" Target="../media/image111.png"/><Relationship Id="rId31" Type="http://schemas.openxmlformats.org/officeDocument/2006/relationships/customXml" Target="../ink/ink126.xml"/><Relationship Id="rId44" Type="http://schemas.openxmlformats.org/officeDocument/2006/relationships/image" Target="../media/image123.png"/><Relationship Id="rId4" Type="http://schemas.openxmlformats.org/officeDocument/2006/relationships/customXml" Target="../ink/ink112.xml"/><Relationship Id="rId9" Type="http://schemas.openxmlformats.org/officeDocument/2006/relationships/image" Target="../media/image107.png"/><Relationship Id="rId14" Type="http://schemas.openxmlformats.org/officeDocument/2006/relationships/customXml" Target="../ink/ink117.xml"/><Relationship Id="rId22" Type="http://schemas.openxmlformats.org/officeDocument/2006/relationships/customXml" Target="../ink/ink121.xml"/><Relationship Id="rId27" Type="http://schemas.openxmlformats.org/officeDocument/2006/relationships/customXml" Target="../ink/ink124.xml"/><Relationship Id="rId30" Type="http://schemas.openxmlformats.org/officeDocument/2006/relationships/image" Target="../media/image116.png"/><Relationship Id="rId35" Type="http://schemas.openxmlformats.org/officeDocument/2006/relationships/customXml" Target="../ink/ink128.xml"/><Relationship Id="rId43" Type="http://schemas.openxmlformats.org/officeDocument/2006/relationships/customXml" Target="../ink/ink132.xml"/><Relationship Id="rId48" Type="http://schemas.openxmlformats.org/officeDocument/2006/relationships/image" Target="../media/image125.png"/><Relationship Id="rId8" Type="http://schemas.openxmlformats.org/officeDocument/2006/relationships/customXml" Target="../ink/ink114.xml"/><Relationship Id="rId3" Type="http://schemas.openxmlformats.org/officeDocument/2006/relationships/image" Target="../media/image104.png"/><Relationship Id="rId12" Type="http://schemas.openxmlformats.org/officeDocument/2006/relationships/customXml" Target="../ink/ink116.xml"/><Relationship Id="rId17" Type="http://schemas.openxmlformats.org/officeDocument/2006/relationships/image" Target="../media/image3.png"/><Relationship Id="rId25" Type="http://schemas.openxmlformats.org/officeDocument/2006/relationships/customXml" Target="../ink/ink123.xml"/><Relationship Id="rId33" Type="http://schemas.openxmlformats.org/officeDocument/2006/relationships/customXml" Target="../ink/ink127.xml"/><Relationship Id="rId38" Type="http://schemas.openxmlformats.org/officeDocument/2006/relationships/image" Target="../media/image120.png"/><Relationship Id="rId46" Type="http://schemas.openxmlformats.org/officeDocument/2006/relationships/image" Target="../media/image124.png"/><Relationship Id="rId20" Type="http://schemas.openxmlformats.org/officeDocument/2006/relationships/customXml" Target="../ink/ink120.xml"/><Relationship Id="rId41" Type="http://schemas.openxmlformats.org/officeDocument/2006/relationships/customXml" Target="../ink/ink131.xml"/></Relationships>
</file>

<file path=ppt/slides/_rels/slide7.xml.rels><?xml version="1.0" encoding="UTF-8" standalone="yes"?>
<Relationships xmlns="http://schemas.openxmlformats.org/package/2006/relationships"><Relationship Id="rId8" Type="http://schemas.openxmlformats.org/officeDocument/2006/relationships/customXml" Target="../ink/ink138.xml"/><Relationship Id="rId13" Type="http://schemas.openxmlformats.org/officeDocument/2006/relationships/image" Target="../media/image131.png"/><Relationship Id="rId18" Type="http://schemas.openxmlformats.org/officeDocument/2006/relationships/customXml" Target="../ink/ink143.xml"/><Relationship Id="rId26" Type="http://schemas.openxmlformats.org/officeDocument/2006/relationships/customXml" Target="../ink/ink147.xml"/><Relationship Id="rId3" Type="http://schemas.openxmlformats.org/officeDocument/2006/relationships/image" Target="../media/image126.png"/><Relationship Id="rId21" Type="http://schemas.openxmlformats.org/officeDocument/2006/relationships/image" Target="../media/image135.png"/><Relationship Id="rId7" Type="http://schemas.openxmlformats.org/officeDocument/2006/relationships/image" Target="../media/image128.png"/><Relationship Id="rId12" Type="http://schemas.openxmlformats.org/officeDocument/2006/relationships/customXml" Target="../ink/ink140.xml"/><Relationship Id="rId17" Type="http://schemas.openxmlformats.org/officeDocument/2006/relationships/image" Target="../media/image133.png"/><Relationship Id="rId25" Type="http://schemas.openxmlformats.org/officeDocument/2006/relationships/image" Target="../media/image137.png"/><Relationship Id="rId2" Type="http://schemas.openxmlformats.org/officeDocument/2006/relationships/customXml" Target="../ink/ink135.xml"/><Relationship Id="rId16" Type="http://schemas.openxmlformats.org/officeDocument/2006/relationships/customXml" Target="../ink/ink142.xml"/><Relationship Id="rId20" Type="http://schemas.openxmlformats.org/officeDocument/2006/relationships/customXml" Target="../ink/ink144.xml"/><Relationship Id="rId1" Type="http://schemas.openxmlformats.org/officeDocument/2006/relationships/slideLayout" Target="../slideLayouts/slideLayout2.xml"/><Relationship Id="rId6" Type="http://schemas.openxmlformats.org/officeDocument/2006/relationships/customXml" Target="../ink/ink137.xml"/><Relationship Id="rId11" Type="http://schemas.openxmlformats.org/officeDocument/2006/relationships/image" Target="../media/image130.png"/><Relationship Id="rId24" Type="http://schemas.openxmlformats.org/officeDocument/2006/relationships/customXml" Target="../ink/ink146.xml"/><Relationship Id="rId5" Type="http://schemas.openxmlformats.org/officeDocument/2006/relationships/image" Target="../media/image127.png"/><Relationship Id="rId15" Type="http://schemas.openxmlformats.org/officeDocument/2006/relationships/image" Target="../media/image132.png"/><Relationship Id="rId23" Type="http://schemas.openxmlformats.org/officeDocument/2006/relationships/image" Target="../media/image136.png"/><Relationship Id="rId28" Type="http://schemas.openxmlformats.org/officeDocument/2006/relationships/customXml" Target="../ink/ink148.xml"/><Relationship Id="rId10" Type="http://schemas.openxmlformats.org/officeDocument/2006/relationships/customXml" Target="../ink/ink139.xml"/><Relationship Id="rId19" Type="http://schemas.openxmlformats.org/officeDocument/2006/relationships/image" Target="../media/image134.png"/><Relationship Id="rId4" Type="http://schemas.openxmlformats.org/officeDocument/2006/relationships/customXml" Target="../ink/ink136.xml"/><Relationship Id="rId9" Type="http://schemas.openxmlformats.org/officeDocument/2006/relationships/image" Target="../media/image129.png"/><Relationship Id="rId14" Type="http://schemas.openxmlformats.org/officeDocument/2006/relationships/customXml" Target="../ink/ink141.xml"/><Relationship Id="rId22" Type="http://schemas.openxmlformats.org/officeDocument/2006/relationships/customXml" Target="../ink/ink145.xml"/><Relationship Id="rId27" Type="http://schemas.openxmlformats.org/officeDocument/2006/relationships/image" Target="../media/image3.png"/></Relationships>
</file>

<file path=ppt/slides/_rels/slide8.xml.rels><?xml version="1.0" encoding="UTF-8" standalone="yes"?>
<Relationships xmlns="http://schemas.openxmlformats.org/package/2006/relationships"><Relationship Id="rId26" Type="http://schemas.openxmlformats.org/officeDocument/2006/relationships/image" Target="../media/image149.png"/><Relationship Id="rId117" Type="http://schemas.openxmlformats.org/officeDocument/2006/relationships/customXml" Target="../ink/ink216.xml"/><Relationship Id="rId21" Type="http://schemas.openxmlformats.org/officeDocument/2006/relationships/customXml" Target="../ink/ink158.xml"/><Relationship Id="rId42" Type="http://schemas.openxmlformats.org/officeDocument/2006/relationships/image" Target="../media/image155.png"/><Relationship Id="rId47" Type="http://schemas.openxmlformats.org/officeDocument/2006/relationships/customXml" Target="../ink/ink172.xml"/><Relationship Id="rId63" Type="http://schemas.openxmlformats.org/officeDocument/2006/relationships/image" Target="../media/image162.png"/><Relationship Id="rId68" Type="http://schemas.openxmlformats.org/officeDocument/2006/relationships/image" Target="../media/image164.png"/><Relationship Id="rId84" Type="http://schemas.openxmlformats.org/officeDocument/2006/relationships/customXml" Target="../ink/ink197.xml"/><Relationship Id="rId89" Type="http://schemas.openxmlformats.org/officeDocument/2006/relationships/customXml" Target="../ink/ink200.xml"/><Relationship Id="rId112" Type="http://schemas.openxmlformats.org/officeDocument/2006/relationships/image" Target="../media/image181.png"/><Relationship Id="rId16" Type="http://schemas.openxmlformats.org/officeDocument/2006/relationships/image" Target="../media/image144.png"/><Relationship Id="rId107" Type="http://schemas.openxmlformats.org/officeDocument/2006/relationships/customXml" Target="../ink/ink211.xml"/><Relationship Id="rId11" Type="http://schemas.openxmlformats.org/officeDocument/2006/relationships/customXml" Target="../ink/ink153.xml"/><Relationship Id="rId32" Type="http://schemas.openxmlformats.org/officeDocument/2006/relationships/image" Target="../media/image152.png"/><Relationship Id="rId37" Type="http://schemas.openxmlformats.org/officeDocument/2006/relationships/image" Target="../media/image153.png"/><Relationship Id="rId53" Type="http://schemas.openxmlformats.org/officeDocument/2006/relationships/customXml" Target="../ink/ink176.xml"/><Relationship Id="rId58" Type="http://schemas.openxmlformats.org/officeDocument/2006/relationships/customXml" Target="../ink/ink180.xml"/><Relationship Id="rId74" Type="http://schemas.openxmlformats.org/officeDocument/2006/relationships/customXml" Target="../ink/ink191.xml"/><Relationship Id="rId79" Type="http://schemas.openxmlformats.org/officeDocument/2006/relationships/image" Target="../media/image168.png"/><Relationship Id="rId102" Type="http://schemas.openxmlformats.org/officeDocument/2006/relationships/image" Target="../media/image176.png"/><Relationship Id="rId5" Type="http://schemas.openxmlformats.org/officeDocument/2006/relationships/customXml" Target="../ink/ink150.xml"/><Relationship Id="rId90" Type="http://schemas.openxmlformats.org/officeDocument/2006/relationships/customXml" Target="../ink/ink201.xml"/><Relationship Id="rId95" Type="http://schemas.openxmlformats.org/officeDocument/2006/relationships/customXml" Target="../ink/ink205.xml"/><Relationship Id="rId22" Type="http://schemas.openxmlformats.org/officeDocument/2006/relationships/image" Target="../media/image147.png"/><Relationship Id="rId27" Type="http://schemas.openxmlformats.org/officeDocument/2006/relationships/customXml" Target="../ink/ink161.xml"/><Relationship Id="rId43" Type="http://schemas.openxmlformats.org/officeDocument/2006/relationships/customXml" Target="../ink/ink170.xml"/><Relationship Id="rId48" Type="http://schemas.openxmlformats.org/officeDocument/2006/relationships/customXml" Target="../ink/ink173.xml"/><Relationship Id="rId64" Type="http://schemas.openxmlformats.org/officeDocument/2006/relationships/customXml" Target="../ink/ink184.xml"/><Relationship Id="rId69" Type="http://schemas.openxmlformats.org/officeDocument/2006/relationships/customXml" Target="../ink/ink187.xml"/><Relationship Id="rId113" Type="http://schemas.openxmlformats.org/officeDocument/2006/relationships/customXml" Target="../ink/ink214.xml"/><Relationship Id="rId118" Type="http://schemas.openxmlformats.org/officeDocument/2006/relationships/image" Target="../media/image184.png"/><Relationship Id="rId80" Type="http://schemas.openxmlformats.org/officeDocument/2006/relationships/customXml" Target="../ink/ink194.xml"/><Relationship Id="rId85" Type="http://schemas.openxmlformats.org/officeDocument/2006/relationships/customXml" Target="../ink/ink198.xml"/><Relationship Id="rId12" Type="http://schemas.openxmlformats.org/officeDocument/2006/relationships/image" Target="../media/image142.png"/><Relationship Id="rId17" Type="http://schemas.openxmlformats.org/officeDocument/2006/relationships/customXml" Target="../ink/ink156.xml"/><Relationship Id="rId33" Type="http://schemas.openxmlformats.org/officeDocument/2006/relationships/customXml" Target="../ink/ink164.xml"/><Relationship Id="rId38" Type="http://schemas.openxmlformats.org/officeDocument/2006/relationships/customXml" Target="../ink/ink167.xml"/><Relationship Id="rId59" Type="http://schemas.openxmlformats.org/officeDocument/2006/relationships/image" Target="../media/image161.png"/><Relationship Id="rId103" Type="http://schemas.openxmlformats.org/officeDocument/2006/relationships/customXml" Target="../ink/ink209.xml"/><Relationship Id="rId108" Type="http://schemas.openxmlformats.org/officeDocument/2006/relationships/image" Target="../media/image179.png"/><Relationship Id="rId54" Type="http://schemas.openxmlformats.org/officeDocument/2006/relationships/customXml" Target="../ink/ink177.xml"/><Relationship Id="rId70" Type="http://schemas.openxmlformats.org/officeDocument/2006/relationships/customXml" Target="../ink/ink188.xml"/><Relationship Id="rId75" Type="http://schemas.openxmlformats.org/officeDocument/2006/relationships/image" Target="../media/image166.png"/><Relationship Id="rId91" Type="http://schemas.openxmlformats.org/officeDocument/2006/relationships/customXml" Target="../ink/ink202.xml"/><Relationship Id="rId96" Type="http://schemas.openxmlformats.org/officeDocument/2006/relationships/image" Target="../media/image173.png"/><Relationship Id="rId1" Type="http://schemas.openxmlformats.org/officeDocument/2006/relationships/slideLayout" Target="../slideLayouts/slideLayout2.xml"/><Relationship Id="rId6" Type="http://schemas.openxmlformats.org/officeDocument/2006/relationships/image" Target="../media/image3.png"/><Relationship Id="rId23" Type="http://schemas.openxmlformats.org/officeDocument/2006/relationships/customXml" Target="../ink/ink159.xml"/><Relationship Id="rId28" Type="http://schemas.openxmlformats.org/officeDocument/2006/relationships/image" Target="../media/image150.png"/><Relationship Id="rId49" Type="http://schemas.openxmlformats.org/officeDocument/2006/relationships/customXml" Target="../ink/ink174.xml"/><Relationship Id="rId114" Type="http://schemas.openxmlformats.org/officeDocument/2006/relationships/image" Target="../media/image182.png"/><Relationship Id="rId119" Type="http://schemas.openxmlformats.org/officeDocument/2006/relationships/customXml" Target="../ink/ink217.xml"/><Relationship Id="rId10" Type="http://schemas.openxmlformats.org/officeDocument/2006/relationships/image" Target="../media/image141.png"/><Relationship Id="rId31" Type="http://schemas.openxmlformats.org/officeDocument/2006/relationships/customXml" Target="../ink/ink163.xml"/><Relationship Id="rId44" Type="http://schemas.openxmlformats.org/officeDocument/2006/relationships/image" Target="../media/image156.png"/><Relationship Id="rId52" Type="http://schemas.openxmlformats.org/officeDocument/2006/relationships/image" Target="../media/image159.png"/><Relationship Id="rId60" Type="http://schemas.openxmlformats.org/officeDocument/2006/relationships/customXml" Target="../ink/ink181.xml"/><Relationship Id="rId65" Type="http://schemas.openxmlformats.org/officeDocument/2006/relationships/image" Target="../media/image163.png"/><Relationship Id="rId73" Type="http://schemas.openxmlformats.org/officeDocument/2006/relationships/customXml" Target="../ink/ink190.xml"/><Relationship Id="rId78" Type="http://schemas.openxmlformats.org/officeDocument/2006/relationships/customXml" Target="../ink/ink193.xml"/><Relationship Id="rId81" Type="http://schemas.openxmlformats.org/officeDocument/2006/relationships/customXml" Target="../ink/ink195.xml"/><Relationship Id="rId86" Type="http://schemas.openxmlformats.org/officeDocument/2006/relationships/image" Target="../media/image170.png"/><Relationship Id="rId94" Type="http://schemas.openxmlformats.org/officeDocument/2006/relationships/image" Target="../media/image172.png"/><Relationship Id="rId99" Type="http://schemas.openxmlformats.org/officeDocument/2006/relationships/customXml" Target="../ink/ink207.xml"/><Relationship Id="rId101" Type="http://schemas.openxmlformats.org/officeDocument/2006/relationships/customXml" Target="../ink/ink208.xml"/><Relationship Id="rId4" Type="http://schemas.openxmlformats.org/officeDocument/2006/relationships/image" Target="../media/image139.png"/><Relationship Id="rId9" Type="http://schemas.openxmlformats.org/officeDocument/2006/relationships/customXml" Target="../ink/ink152.xml"/><Relationship Id="rId13" Type="http://schemas.openxmlformats.org/officeDocument/2006/relationships/customXml" Target="../ink/ink154.xml"/><Relationship Id="rId18" Type="http://schemas.openxmlformats.org/officeDocument/2006/relationships/image" Target="../media/image145.png"/><Relationship Id="rId39" Type="http://schemas.openxmlformats.org/officeDocument/2006/relationships/image" Target="../media/image154.png"/><Relationship Id="rId109" Type="http://schemas.openxmlformats.org/officeDocument/2006/relationships/customXml" Target="../ink/ink212.xml"/><Relationship Id="rId34" Type="http://schemas.openxmlformats.org/officeDocument/2006/relationships/customXml" Target="../ink/ink165.xml"/><Relationship Id="rId50" Type="http://schemas.openxmlformats.org/officeDocument/2006/relationships/image" Target="../media/image158.png"/><Relationship Id="rId55" Type="http://schemas.openxmlformats.org/officeDocument/2006/relationships/customXml" Target="../ink/ink178.xml"/><Relationship Id="rId76" Type="http://schemas.openxmlformats.org/officeDocument/2006/relationships/customXml" Target="../ink/ink192.xml"/><Relationship Id="rId97" Type="http://schemas.openxmlformats.org/officeDocument/2006/relationships/customXml" Target="../ink/ink206.xml"/><Relationship Id="rId104" Type="http://schemas.openxmlformats.org/officeDocument/2006/relationships/image" Target="../media/image177.png"/><Relationship Id="rId120" Type="http://schemas.openxmlformats.org/officeDocument/2006/relationships/image" Target="../media/image185.png"/><Relationship Id="rId7" Type="http://schemas.openxmlformats.org/officeDocument/2006/relationships/customXml" Target="../ink/ink151.xml"/><Relationship Id="rId71" Type="http://schemas.openxmlformats.org/officeDocument/2006/relationships/image" Target="../media/image165.png"/><Relationship Id="rId92" Type="http://schemas.openxmlformats.org/officeDocument/2006/relationships/customXml" Target="../ink/ink203.xml"/><Relationship Id="rId2" Type="http://schemas.openxmlformats.org/officeDocument/2006/relationships/image" Target="../media/image138.png"/><Relationship Id="rId29" Type="http://schemas.openxmlformats.org/officeDocument/2006/relationships/customXml" Target="../ink/ink162.xml"/><Relationship Id="rId24" Type="http://schemas.openxmlformats.org/officeDocument/2006/relationships/image" Target="../media/image148.png"/><Relationship Id="rId40" Type="http://schemas.openxmlformats.org/officeDocument/2006/relationships/customXml" Target="../ink/ink168.xml"/><Relationship Id="rId45" Type="http://schemas.openxmlformats.org/officeDocument/2006/relationships/customXml" Target="../ink/ink171.xml"/><Relationship Id="rId66" Type="http://schemas.openxmlformats.org/officeDocument/2006/relationships/customXml" Target="../ink/ink185.xml"/><Relationship Id="rId87" Type="http://schemas.openxmlformats.org/officeDocument/2006/relationships/customXml" Target="../ink/ink199.xml"/><Relationship Id="rId110" Type="http://schemas.openxmlformats.org/officeDocument/2006/relationships/image" Target="../media/image180.png"/><Relationship Id="rId115" Type="http://schemas.openxmlformats.org/officeDocument/2006/relationships/customXml" Target="../ink/ink215.xml"/><Relationship Id="rId61" Type="http://schemas.openxmlformats.org/officeDocument/2006/relationships/customXml" Target="../ink/ink182.xml"/><Relationship Id="rId82" Type="http://schemas.openxmlformats.org/officeDocument/2006/relationships/customXml" Target="../ink/ink196.xml"/><Relationship Id="rId19" Type="http://schemas.openxmlformats.org/officeDocument/2006/relationships/customXml" Target="../ink/ink157.xml"/><Relationship Id="rId14" Type="http://schemas.openxmlformats.org/officeDocument/2006/relationships/image" Target="../media/image143.png"/><Relationship Id="rId30" Type="http://schemas.openxmlformats.org/officeDocument/2006/relationships/image" Target="../media/image151.png"/><Relationship Id="rId35" Type="http://schemas.openxmlformats.org/officeDocument/2006/relationships/image" Target="../media/image43.png"/><Relationship Id="rId56" Type="http://schemas.openxmlformats.org/officeDocument/2006/relationships/customXml" Target="../ink/ink179.xml"/><Relationship Id="rId77" Type="http://schemas.openxmlformats.org/officeDocument/2006/relationships/image" Target="../media/image167.png"/><Relationship Id="rId100" Type="http://schemas.openxmlformats.org/officeDocument/2006/relationships/image" Target="../media/image175.png"/><Relationship Id="rId105" Type="http://schemas.openxmlformats.org/officeDocument/2006/relationships/customXml" Target="../ink/ink210.xml"/><Relationship Id="rId8" Type="http://schemas.openxmlformats.org/officeDocument/2006/relationships/image" Target="../media/image140.png"/><Relationship Id="rId51" Type="http://schemas.openxmlformats.org/officeDocument/2006/relationships/customXml" Target="../ink/ink175.xml"/><Relationship Id="rId72" Type="http://schemas.openxmlformats.org/officeDocument/2006/relationships/customXml" Target="../ink/ink189.xml"/><Relationship Id="rId93" Type="http://schemas.openxmlformats.org/officeDocument/2006/relationships/customXml" Target="../ink/ink204.xml"/><Relationship Id="rId98" Type="http://schemas.openxmlformats.org/officeDocument/2006/relationships/image" Target="../media/image174.png"/><Relationship Id="rId3" Type="http://schemas.openxmlformats.org/officeDocument/2006/relationships/customXml" Target="../ink/ink149.xml"/><Relationship Id="rId25" Type="http://schemas.openxmlformats.org/officeDocument/2006/relationships/customXml" Target="../ink/ink160.xml"/><Relationship Id="rId46" Type="http://schemas.openxmlformats.org/officeDocument/2006/relationships/image" Target="../media/image157.png"/><Relationship Id="rId67" Type="http://schemas.openxmlformats.org/officeDocument/2006/relationships/customXml" Target="../ink/ink186.xml"/><Relationship Id="rId116" Type="http://schemas.openxmlformats.org/officeDocument/2006/relationships/image" Target="../media/image183.png"/><Relationship Id="rId20" Type="http://schemas.openxmlformats.org/officeDocument/2006/relationships/image" Target="../media/image146.png"/><Relationship Id="rId41" Type="http://schemas.openxmlformats.org/officeDocument/2006/relationships/customXml" Target="../ink/ink169.xml"/><Relationship Id="rId62" Type="http://schemas.openxmlformats.org/officeDocument/2006/relationships/customXml" Target="../ink/ink183.xml"/><Relationship Id="rId83" Type="http://schemas.openxmlformats.org/officeDocument/2006/relationships/image" Target="../media/image169.png"/><Relationship Id="rId88" Type="http://schemas.openxmlformats.org/officeDocument/2006/relationships/image" Target="../media/image171.png"/><Relationship Id="rId111" Type="http://schemas.openxmlformats.org/officeDocument/2006/relationships/customXml" Target="../ink/ink213.xml"/><Relationship Id="rId15" Type="http://schemas.openxmlformats.org/officeDocument/2006/relationships/customXml" Target="../ink/ink155.xml"/><Relationship Id="rId36" Type="http://schemas.openxmlformats.org/officeDocument/2006/relationships/customXml" Target="../ink/ink166.xml"/><Relationship Id="rId57" Type="http://schemas.openxmlformats.org/officeDocument/2006/relationships/image" Target="../media/image160.png"/><Relationship Id="rId106" Type="http://schemas.openxmlformats.org/officeDocument/2006/relationships/image" Target="../media/image178.png"/></Relationships>
</file>

<file path=ppt/slides/_rels/slide9.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066800" y="1981200"/>
            <a:ext cx="6807910" cy="1735732"/>
          </a:xfrm>
          <a:prstGeom prst="rect">
            <a:avLst/>
          </a:prstGeom>
        </p:spPr>
        <p:txBody>
          <a:bodyPr vert="horz" wrap="square" lIns="0" tIns="12065" rIns="0" bIns="0" rtlCol="0">
            <a:spAutoFit/>
          </a:bodyPr>
          <a:lstStyle/>
          <a:p>
            <a:pPr algn="ctr">
              <a:lnSpc>
                <a:spcPct val="100000"/>
              </a:lnSpc>
              <a:spcBef>
                <a:spcPts val="95"/>
              </a:spcBef>
            </a:pPr>
            <a:r>
              <a:rPr lang="ru-RU" sz="2800" noProof="1">
                <a:latin typeface="Times New Roman" panose="02020603050405020304" pitchFamily="18" charset="0"/>
                <a:ea typeface="Times New Roman" panose="02020603050405020304" pitchFamily="18" charset="0"/>
              </a:rPr>
              <a:t>Лек4. </a:t>
            </a:r>
            <a:br>
              <a:rPr lang="ru-RU" sz="2800" noProof="1">
                <a:latin typeface="Times New Roman" panose="02020603050405020304" pitchFamily="18" charset="0"/>
                <a:ea typeface="Times New Roman" panose="02020603050405020304" pitchFamily="18" charset="0"/>
              </a:rPr>
            </a:br>
            <a:r>
              <a:rPr lang="ru-RU" sz="2800" noProof="1">
                <a:effectLst/>
                <a:latin typeface="Times New Roman" panose="02020603050405020304" pitchFamily="18" charset="0"/>
                <a:ea typeface="Times New Roman" panose="02020603050405020304" pitchFamily="18" charset="0"/>
              </a:rPr>
              <a:t>Бағдарламаланатын логикалық интегралдық схемалар. Архитектурасы, қолдану аймақтары, қауіпсіздік мәселелері.</a:t>
            </a:r>
            <a:endParaRPr lang="ru-RU" sz="2800" spc="-25" noProof="1">
              <a:solidFill>
                <a:srgbClr val="006FC0"/>
              </a:solidFill>
            </a:endParaRPr>
          </a:p>
        </p:txBody>
      </p:sp>
      <p:grpSp>
        <p:nvGrpSpPr>
          <p:cNvPr id="44" name="Группа 43">
            <a:extLst>
              <a:ext uri="{FF2B5EF4-FFF2-40B4-BE49-F238E27FC236}">
                <a16:creationId xmlns:a16="http://schemas.microsoft.com/office/drawing/2014/main" id="{E5366A7E-569E-7823-F0B3-BE9A65060836}"/>
              </a:ext>
            </a:extLst>
          </p:cNvPr>
          <p:cNvGrpSpPr/>
          <p:nvPr/>
        </p:nvGrpSpPr>
        <p:grpSpPr>
          <a:xfrm>
            <a:off x="6095826" y="599075"/>
            <a:ext cx="1506960" cy="815760"/>
            <a:chOff x="6095826" y="599075"/>
            <a:chExt cx="1506960" cy="815760"/>
          </a:xfrm>
        </p:grpSpPr>
        <mc:AlternateContent xmlns:mc="http://schemas.openxmlformats.org/markup-compatibility/2006">
          <mc:Choice xmlns:p14="http://schemas.microsoft.com/office/powerpoint/2010/main" Requires="p14">
            <p:contentPart p14:bwMode="auto" r:id="rId2">
              <p14:nvContentPartPr>
                <p14:cNvPr id="35" name="Рукописный ввод 34">
                  <a:extLst>
                    <a:ext uri="{FF2B5EF4-FFF2-40B4-BE49-F238E27FC236}">
                      <a16:creationId xmlns:a16="http://schemas.microsoft.com/office/drawing/2014/main" id="{342C50D1-5ABB-A123-A720-CE0287823D35}"/>
                    </a:ext>
                  </a:extLst>
                </p14:cNvPr>
                <p14:cNvContentPartPr/>
                <p14:nvPr/>
              </p14:nvContentPartPr>
              <p14:xfrm>
                <a:off x="6095826" y="958715"/>
                <a:ext cx="351360" cy="279720"/>
              </p14:xfrm>
            </p:contentPart>
          </mc:Choice>
          <mc:Fallback>
            <p:pic>
              <p:nvPicPr>
                <p:cNvPr id="35" name="Рукописный ввод 34">
                  <a:extLst>
                    <a:ext uri="{FF2B5EF4-FFF2-40B4-BE49-F238E27FC236}">
                      <a16:creationId xmlns:a16="http://schemas.microsoft.com/office/drawing/2014/main" id="{342C50D1-5ABB-A123-A720-CE0287823D35}"/>
                    </a:ext>
                  </a:extLst>
                </p:cNvPr>
                <p:cNvPicPr/>
                <p:nvPr/>
              </p:nvPicPr>
              <p:blipFill>
                <a:blip r:embed="rId3"/>
                <a:stretch>
                  <a:fillRect/>
                </a:stretch>
              </p:blipFill>
              <p:spPr>
                <a:xfrm>
                  <a:off x="6077826" y="940715"/>
                  <a:ext cx="3870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6" name="Рукописный ввод 35">
                  <a:extLst>
                    <a:ext uri="{FF2B5EF4-FFF2-40B4-BE49-F238E27FC236}">
                      <a16:creationId xmlns:a16="http://schemas.microsoft.com/office/drawing/2014/main" id="{4049FEC4-4B84-DDA8-CEDC-E8E18C9D81C1}"/>
                    </a:ext>
                  </a:extLst>
                </p14:cNvPr>
                <p14:cNvContentPartPr/>
                <p14:nvPr/>
              </p14:nvContentPartPr>
              <p14:xfrm>
                <a:off x="6567786" y="1100915"/>
                <a:ext cx="14040" cy="105480"/>
              </p14:xfrm>
            </p:contentPart>
          </mc:Choice>
          <mc:Fallback>
            <p:pic>
              <p:nvPicPr>
                <p:cNvPr id="36" name="Рукописный ввод 35">
                  <a:extLst>
                    <a:ext uri="{FF2B5EF4-FFF2-40B4-BE49-F238E27FC236}">
                      <a16:creationId xmlns:a16="http://schemas.microsoft.com/office/drawing/2014/main" id="{4049FEC4-4B84-DDA8-CEDC-E8E18C9D81C1}"/>
                    </a:ext>
                  </a:extLst>
                </p:cNvPr>
                <p:cNvPicPr/>
                <p:nvPr/>
              </p:nvPicPr>
              <p:blipFill>
                <a:blip r:embed="rId5"/>
                <a:stretch>
                  <a:fillRect/>
                </a:stretch>
              </p:blipFill>
              <p:spPr>
                <a:xfrm>
                  <a:off x="6549786" y="1083275"/>
                  <a:ext cx="49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7" name="Рукописный ввод 36">
                  <a:extLst>
                    <a:ext uri="{FF2B5EF4-FFF2-40B4-BE49-F238E27FC236}">
                      <a16:creationId xmlns:a16="http://schemas.microsoft.com/office/drawing/2014/main" id="{A66237B8-1225-725E-3202-7952982E67F1}"/>
                    </a:ext>
                  </a:extLst>
                </p14:cNvPr>
                <p14:cNvContentPartPr/>
                <p14:nvPr/>
              </p14:nvContentPartPr>
              <p14:xfrm>
                <a:off x="6567786" y="1022075"/>
                <a:ext cx="360" cy="360"/>
              </p14:xfrm>
            </p:contentPart>
          </mc:Choice>
          <mc:Fallback>
            <p:pic>
              <p:nvPicPr>
                <p:cNvPr id="37" name="Рукописный ввод 36">
                  <a:extLst>
                    <a:ext uri="{FF2B5EF4-FFF2-40B4-BE49-F238E27FC236}">
                      <a16:creationId xmlns:a16="http://schemas.microsoft.com/office/drawing/2014/main" id="{A66237B8-1225-725E-3202-7952982E67F1}"/>
                    </a:ext>
                  </a:extLst>
                </p:cNvPr>
                <p:cNvPicPr/>
                <p:nvPr/>
              </p:nvPicPr>
              <p:blipFill>
                <a:blip r:embed="rId7"/>
                <a:stretch>
                  <a:fillRect/>
                </a:stretch>
              </p:blipFill>
              <p:spPr>
                <a:xfrm>
                  <a:off x="6549786" y="1004435"/>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8" name="Рукописный ввод 37">
                  <a:extLst>
                    <a:ext uri="{FF2B5EF4-FFF2-40B4-BE49-F238E27FC236}">
                      <a16:creationId xmlns:a16="http://schemas.microsoft.com/office/drawing/2014/main" id="{D89D7F98-5EAE-F886-7379-50485BCD92DF}"/>
                    </a:ext>
                  </a:extLst>
                </p14:cNvPr>
                <p14:cNvContentPartPr/>
                <p14:nvPr/>
              </p14:nvContentPartPr>
              <p14:xfrm>
                <a:off x="6646626" y="1031435"/>
                <a:ext cx="112680" cy="132840"/>
              </p14:xfrm>
            </p:contentPart>
          </mc:Choice>
          <mc:Fallback>
            <p:pic>
              <p:nvPicPr>
                <p:cNvPr id="38" name="Рукописный ввод 37">
                  <a:extLst>
                    <a:ext uri="{FF2B5EF4-FFF2-40B4-BE49-F238E27FC236}">
                      <a16:creationId xmlns:a16="http://schemas.microsoft.com/office/drawing/2014/main" id="{D89D7F98-5EAE-F886-7379-50485BCD92DF}"/>
                    </a:ext>
                  </a:extLst>
                </p:cNvPr>
                <p:cNvPicPr/>
                <p:nvPr/>
              </p:nvPicPr>
              <p:blipFill>
                <a:blip r:embed="rId9"/>
                <a:stretch>
                  <a:fillRect/>
                </a:stretch>
              </p:blipFill>
              <p:spPr>
                <a:xfrm>
                  <a:off x="6628626" y="1013435"/>
                  <a:ext cx="1483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0" name="Рукописный ввод 39">
                  <a:extLst>
                    <a:ext uri="{FF2B5EF4-FFF2-40B4-BE49-F238E27FC236}">
                      <a16:creationId xmlns:a16="http://schemas.microsoft.com/office/drawing/2014/main" id="{02483D64-BE88-91AE-D978-D79B547D9182}"/>
                    </a:ext>
                  </a:extLst>
                </p14:cNvPr>
                <p14:cNvContentPartPr/>
                <p14:nvPr/>
              </p14:nvContentPartPr>
              <p14:xfrm>
                <a:off x="6860826" y="1031795"/>
                <a:ext cx="115200" cy="89280"/>
              </p14:xfrm>
            </p:contentPart>
          </mc:Choice>
          <mc:Fallback>
            <p:pic>
              <p:nvPicPr>
                <p:cNvPr id="40" name="Рукописный ввод 39">
                  <a:extLst>
                    <a:ext uri="{FF2B5EF4-FFF2-40B4-BE49-F238E27FC236}">
                      <a16:creationId xmlns:a16="http://schemas.microsoft.com/office/drawing/2014/main" id="{02483D64-BE88-91AE-D978-D79B547D9182}"/>
                    </a:ext>
                  </a:extLst>
                </p:cNvPr>
                <p:cNvPicPr/>
                <p:nvPr/>
              </p:nvPicPr>
              <p:blipFill>
                <a:blip r:embed="rId11"/>
                <a:stretch>
                  <a:fillRect/>
                </a:stretch>
              </p:blipFill>
              <p:spPr>
                <a:xfrm>
                  <a:off x="6842826" y="1013795"/>
                  <a:ext cx="150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 name="Рукописный ввод 40">
                  <a:extLst>
                    <a:ext uri="{FF2B5EF4-FFF2-40B4-BE49-F238E27FC236}">
                      <a16:creationId xmlns:a16="http://schemas.microsoft.com/office/drawing/2014/main" id="{12719C76-6F1B-DD29-52C1-3A1238C47483}"/>
                    </a:ext>
                  </a:extLst>
                </p14:cNvPr>
                <p14:cNvContentPartPr/>
                <p14:nvPr/>
              </p14:nvContentPartPr>
              <p14:xfrm>
                <a:off x="7019946" y="835595"/>
                <a:ext cx="396000" cy="219600"/>
              </p14:xfrm>
            </p:contentPart>
          </mc:Choice>
          <mc:Fallback>
            <p:pic>
              <p:nvPicPr>
                <p:cNvPr id="41" name="Рукописный ввод 40">
                  <a:extLst>
                    <a:ext uri="{FF2B5EF4-FFF2-40B4-BE49-F238E27FC236}">
                      <a16:creationId xmlns:a16="http://schemas.microsoft.com/office/drawing/2014/main" id="{12719C76-6F1B-DD29-52C1-3A1238C47483}"/>
                    </a:ext>
                  </a:extLst>
                </p:cNvPr>
                <p:cNvPicPr/>
                <p:nvPr/>
              </p:nvPicPr>
              <p:blipFill>
                <a:blip r:embed="rId13"/>
                <a:stretch>
                  <a:fillRect/>
                </a:stretch>
              </p:blipFill>
              <p:spPr>
                <a:xfrm>
                  <a:off x="7002306" y="817955"/>
                  <a:ext cx="4316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3" name="Рукописный ввод 42">
                  <a:extLst>
                    <a:ext uri="{FF2B5EF4-FFF2-40B4-BE49-F238E27FC236}">
                      <a16:creationId xmlns:a16="http://schemas.microsoft.com/office/drawing/2014/main" id="{9C80EF41-4EF0-A46E-C788-2FC4085E6DAF}"/>
                    </a:ext>
                  </a:extLst>
                </p14:cNvPr>
                <p14:cNvContentPartPr/>
                <p14:nvPr/>
              </p14:nvContentPartPr>
              <p14:xfrm>
                <a:off x="6114186" y="599075"/>
                <a:ext cx="1488600" cy="815760"/>
              </p14:xfrm>
            </p:contentPart>
          </mc:Choice>
          <mc:Fallback>
            <p:pic>
              <p:nvPicPr>
                <p:cNvPr id="43" name="Рукописный ввод 42">
                  <a:extLst>
                    <a:ext uri="{FF2B5EF4-FFF2-40B4-BE49-F238E27FC236}">
                      <a16:creationId xmlns:a16="http://schemas.microsoft.com/office/drawing/2014/main" id="{9C80EF41-4EF0-A46E-C788-2FC4085E6DAF}"/>
                    </a:ext>
                  </a:extLst>
                </p:cNvPr>
                <p:cNvPicPr/>
                <p:nvPr/>
              </p:nvPicPr>
              <p:blipFill>
                <a:blip r:embed="rId15"/>
                <a:stretch>
                  <a:fillRect/>
                </a:stretch>
              </p:blipFill>
              <p:spPr>
                <a:xfrm>
                  <a:off x="6096546" y="581075"/>
                  <a:ext cx="1524240" cy="851400"/>
                </a:xfrm>
                <a:prstGeom prst="rect">
                  <a:avLst/>
                </a:prstGeom>
              </p:spPr>
            </p:pic>
          </mc:Fallback>
        </mc:AlternateContent>
      </p:grpSp>
      <p:grpSp>
        <p:nvGrpSpPr>
          <p:cNvPr id="56" name="Группа 55">
            <a:extLst>
              <a:ext uri="{FF2B5EF4-FFF2-40B4-BE49-F238E27FC236}">
                <a16:creationId xmlns:a16="http://schemas.microsoft.com/office/drawing/2014/main" id="{B956DE66-8F98-3CBB-93B0-52BA855CBA78}"/>
              </a:ext>
            </a:extLst>
          </p:cNvPr>
          <p:cNvGrpSpPr/>
          <p:nvPr/>
        </p:nvGrpSpPr>
        <p:grpSpPr>
          <a:xfrm>
            <a:off x="3046986" y="8675"/>
            <a:ext cx="2237400" cy="835920"/>
            <a:chOff x="3046986" y="8675"/>
            <a:chExt cx="2237400" cy="835920"/>
          </a:xfrm>
        </p:grpSpPr>
        <mc:AlternateContent xmlns:mc="http://schemas.openxmlformats.org/markup-compatibility/2006">
          <mc:Choice xmlns:p14="http://schemas.microsoft.com/office/powerpoint/2010/main" Requires="p14">
            <p:contentPart p14:bwMode="auto" r:id="rId16">
              <p14:nvContentPartPr>
                <p14:cNvPr id="45" name="Рукописный ввод 44">
                  <a:extLst>
                    <a:ext uri="{FF2B5EF4-FFF2-40B4-BE49-F238E27FC236}">
                      <a16:creationId xmlns:a16="http://schemas.microsoft.com/office/drawing/2014/main" id="{D10563A4-F3B6-D42D-384B-3EC5E07170B1}"/>
                    </a:ext>
                  </a:extLst>
                </p14:cNvPr>
                <p14:cNvContentPartPr/>
                <p14:nvPr/>
              </p14:nvContentPartPr>
              <p14:xfrm>
                <a:off x="3382146" y="334115"/>
                <a:ext cx="319680" cy="237240"/>
              </p14:xfrm>
            </p:contentPart>
          </mc:Choice>
          <mc:Fallback>
            <p:pic>
              <p:nvPicPr>
                <p:cNvPr id="45" name="Рукописный ввод 44">
                  <a:extLst>
                    <a:ext uri="{FF2B5EF4-FFF2-40B4-BE49-F238E27FC236}">
                      <a16:creationId xmlns:a16="http://schemas.microsoft.com/office/drawing/2014/main" id="{D10563A4-F3B6-D42D-384B-3EC5E07170B1}"/>
                    </a:ext>
                  </a:extLst>
                </p:cNvPr>
                <p:cNvPicPr/>
                <p:nvPr/>
              </p:nvPicPr>
              <p:blipFill>
                <a:blip r:embed="rId17"/>
                <a:stretch>
                  <a:fillRect/>
                </a:stretch>
              </p:blipFill>
              <p:spPr>
                <a:xfrm>
                  <a:off x="3364506" y="316115"/>
                  <a:ext cx="35532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6" name="Рукописный ввод 45">
                  <a:extLst>
                    <a:ext uri="{FF2B5EF4-FFF2-40B4-BE49-F238E27FC236}">
                      <a16:creationId xmlns:a16="http://schemas.microsoft.com/office/drawing/2014/main" id="{1B917E3E-27A9-48D8-9648-FAD1D71D0A2D}"/>
                    </a:ext>
                  </a:extLst>
                </p14:cNvPr>
                <p14:cNvContentPartPr/>
                <p14:nvPr/>
              </p14:nvContentPartPr>
              <p14:xfrm>
                <a:off x="3666186" y="196595"/>
                <a:ext cx="40680" cy="167760"/>
              </p14:xfrm>
            </p:contentPart>
          </mc:Choice>
          <mc:Fallback>
            <p:pic>
              <p:nvPicPr>
                <p:cNvPr id="46" name="Рукописный ввод 45">
                  <a:extLst>
                    <a:ext uri="{FF2B5EF4-FFF2-40B4-BE49-F238E27FC236}">
                      <a16:creationId xmlns:a16="http://schemas.microsoft.com/office/drawing/2014/main" id="{1B917E3E-27A9-48D8-9648-FAD1D71D0A2D}"/>
                    </a:ext>
                  </a:extLst>
                </p:cNvPr>
                <p:cNvPicPr/>
                <p:nvPr/>
              </p:nvPicPr>
              <p:blipFill>
                <a:blip r:embed="rId19"/>
                <a:stretch>
                  <a:fillRect/>
                </a:stretch>
              </p:blipFill>
              <p:spPr>
                <a:xfrm>
                  <a:off x="3648546" y="178595"/>
                  <a:ext cx="76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7" name="Рукописный ввод 46">
                  <a:extLst>
                    <a:ext uri="{FF2B5EF4-FFF2-40B4-BE49-F238E27FC236}">
                      <a16:creationId xmlns:a16="http://schemas.microsoft.com/office/drawing/2014/main" id="{7C411CF5-3D76-FFD6-ACA2-85B215401D42}"/>
                    </a:ext>
                  </a:extLst>
                </p14:cNvPr>
                <p14:cNvContentPartPr/>
                <p14:nvPr/>
              </p14:nvContentPartPr>
              <p14:xfrm>
                <a:off x="3775626" y="372995"/>
                <a:ext cx="147600" cy="119160"/>
              </p14:xfrm>
            </p:contentPart>
          </mc:Choice>
          <mc:Fallback>
            <p:pic>
              <p:nvPicPr>
                <p:cNvPr id="47" name="Рукописный ввод 46">
                  <a:extLst>
                    <a:ext uri="{FF2B5EF4-FFF2-40B4-BE49-F238E27FC236}">
                      <a16:creationId xmlns:a16="http://schemas.microsoft.com/office/drawing/2014/main" id="{7C411CF5-3D76-FFD6-ACA2-85B215401D42}"/>
                    </a:ext>
                  </a:extLst>
                </p:cNvPr>
                <p:cNvPicPr/>
                <p:nvPr/>
              </p:nvPicPr>
              <p:blipFill>
                <a:blip r:embed="rId21"/>
                <a:stretch>
                  <a:fillRect/>
                </a:stretch>
              </p:blipFill>
              <p:spPr>
                <a:xfrm>
                  <a:off x="3757626" y="354995"/>
                  <a:ext cx="183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8" name="Рукописный ввод 47">
                  <a:extLst>
                    <a:ext uri="{FF2B5EF4-FFF2-40B4-BE49-F238E27FC236}">
                      <a16:creationId xmlns:a16="http://schemas.microsoft.com/office/drawing/2014/main" id="{31F326B2-07CA-3D60-229C-0884A0BBA77E}"/>
                    </a:ext>
                  </a:extLst>
                </p14:cNvPr>
                <p14:cNvContentPartPr/>
                <p14:nvPr/>
              </p14:nvContentPartPr>
              <p14:xfrm>
                <a:off x="3952386" y="327275"/>
                <a:ext cx="86040" cy="124200"/>
              </p14:xfrm>
            </p:contentPart>
          </mc:Choice>
          <mc:Fallback>
            <p:pic>
              <p:nvPicPr>
                <p:cNvPr id="48" name="Рукописный ввод 47">
                  <a:extLst>
                    <a:ext uri="{FF2B5EF4-FFF2-40B4-BE49-F238E27FC236}">
                      <a16:creationId xmlns:a16="http://schemas.microsoft.com/office/drawing/2014/main" id="{31F326B2-07CA-3D60-229C-0884A0BBA77E}"/>
                    </a:ext>
                  </a:extLst>
                </p:cNvPr>
                <p:cNvPicPr/>
                <p:nvPr/>
              </p:nvPicPr>
              <p:blipFill>
                <a:blip r:embed="rId23"/>
                <a:stretch>
                  <a:fillRect/>
                </a:stretch>
              </p:blipFill>
              <p:spPr>
                <a:xfrm>
                  <a:off x="3934386" y="309635"/>
                  <a:ext cx="121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9" name="Рукописный ввод 48">
                  <a:extLst>
                    <a:ext uri="{FF2B5EF4-FFF2-40B4-BE49-F238E27FC236}">
                      <a16:creationId xmlns:a16="http://schemas.microsoft.com/office/drawing/2014/main" id="{F9BC32D5-AA56-2BCC-2C34-3CF2A14E2C78}"/>
                    </a:ext>
                  </a:extLst>
                </p14:cNvPr>
                <p14:cNvContentPartPr/>
                <p14:nvPr/>
              </p14:nvContentPartPr>
              <p14:xfrm>
                <a:off x="4148946" y="324395"/>
                <a:ext cx="13320" cy="25560"/>
              </p14:xfrm>
            </p:contentPart>
          </mc:Choice>
          <mc:Fallback>
            <p:pic>
              <p:nvPicPr>
                <p:cNvPr id="49" name="Рукописный ввод 48">
                  <a:extLst>
                    <a:ext uri="{FF2B5EF4-FFF2-40B4-BE49-F238E27FC236}">
                      <a16:creationId xmlns:a16="http://schemas.microsoft.com/office/drawing/2014/main" id="{F9BC32D5-AA56-2BCC-2C34-3CF2A14E2C78}"/>
                    </a:ext>
                  </a:extLst>
                </p:cNvPr>
                <p:cNvPicPr/>
                <p:nvPr/>
              </p:nvPicPr>
              <p:blipFill>
                <a:blip r:embed="rId25"/>
                <a:stretch>
                  <a:fillRect/>
                </a:stretch>
              </p:blipFill>
              <p:spPr>
                <a:xfrm>
                  <a:off x="4130946" y="306395"/>
                  <a:ext cx="489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0" name="Рукописный ввод 49">
                  <a:extLst>
                    <a:ext uri="{FF2B5EF4-FFF2-40B4-BE49-F238E27FC236}">
                      <a16:creationId xmlns:a16="http://schemas.microsoft.com/office/drawing/2014/main" id="{407E5A1B-99DE-E8BB-0C6F-6B8E4E574F42}"/>
                    </a:ext>
                  </a:extLst>
                </p14:cNvPr>
                <p14:cNvContentPartPr/>
                <p14:nvPr/>
              </p14:nvContentPartPr>
              <p14:xfrm>
                <a:off x="4129146" y="284795"/>
                <a:ext cx="2160" cy="360"/>
              </p14:xfrm>
            </p:contentPart>
          </mc:Choice>
          <mc:Fallback>
            <p:pic>
              <p:nvPicPr>
                <p:cNvPr id="50" name="Рукописный ввод 49">
                  <a:extLst>
                    <a:ext uri="{FF2B5EF4-FFF2-40B4-BE49-F238E27FC236}">
                      <a16:creationId xmlns:a16="http://schemas.microsoft.com/office/drawing/2014/main" id="{407E5A1B-99DE-E8BB-0C6F-6B8E4E574F42}"/>
                    </a:ext>
                  </a:extLst>
                </p:cNvPr>
                <p:cNvPicPr/>
                <p:nvPr/>
              </p:nvPicPr>
              <p:blipFill>
                <a:blip r:embed="rId27"/>
                <a:stretch>
                  <a:fillRect/>
                </a:stretch>
              </p:blipFill>
              <p:spPr>
                <a:xfrm>
                  <a:off x="4111506" y="267155"/>
                  <a:ext cx="37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1" name="Рукописный ввод 50">
                  <a:extLst>
                    <a:ext uri="{FF2B5EF4-FFF2-40B4-BE49-F238E27FC236}">
                      <a16:creationId xmlns:a16="http://schemas.microsoft.com/office/drawing/2014/main" id="{A7835AF3-1FAB-1A54-A9DF-B8B9343D5A5E}"/>
                    </a:ext>
                  </a:extLst>
                </p14:cNvPr>
                <p14:cNvContentPartPr/>
                <p14:nvPr/>
              </p14:nvContentPartPr>
              <p14:xfrm>
                <a:off x="4237506" y="137555"/>
                <a:ext cx="190440" cy="167400"/>
              </p14:xfrm>
            </p:contentPart>
          </mc:Choice>
          <mc:Fallback>
            <p:pic>
              <p:nvPicPr>
                <p:cNvPr id="51" name="Рукописный ввод 50">
                  <a:extLst>
                    <a:ext uri="{FF2B5EF4-FFF2-40B4-BE49-F238E27FC236}">
                      <a16:creationId xmlns:a16="http://schemas.microsoft.com/office/drawing/2014/main" id="{A7835AF3-1FAB-1A54-A9DF-B8B9343D5A5E}"/>
                    </a:ext>
                  </a:extLst>
                </p:cNvPr>
                <p:cNvPicPr/>
                <p:nvPr/>
              </p:nvPicPr>
              <p:blipFill>
                <a:blip r:embed="rId29"/>
                <a:stretch>
                  <a:fillRect/>
                </a:stretch>
              </p:blipFill>
              <p:spPr>
                <a:xfrm>
                  <a:off x="4219506" y="119555"/>
                  <a:ext cx="2260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2" name="Рукописный ввод 51">
                  <a:extLst>
                    <a:ext uri="{FF2B5EF4-FFF2-40B4-BE49-F238E27FC236}">
                      <a16:creationId xmlns:a16="http://schemas.microsoft.com/office/drawing/2014/main" id="{0F5E0B1B-F55C-408F-FDC9-775F3CFE2AB4}"/>
                    </a:ext>
                  </a:extLst>
                </p14:cNvPr>
                <p14:cNvContentPartPr/>
                <p14:nvPr/>
              </p14:nvContentPartPr>
              <p14:xfrm>
                <a:off x="4482306" y="158435"/>
                <a:ext cx="153720" cy="116280"/>
              </p14:xfrm>
            </p:contentPart>
          </mc:Choice>
          <mc:Fallback>
            <p:pic>
              <p:nvPicPr>
                <p:cNvPr id="52" name="Рукописный ввод 51">
                  <a:extLst>
                    <a:ext uri="{FF2B5EF4-FFF2-40B4-BE49-F238E27FC236}">
                      <a16:creationId xmlns:a16="http://schemas.microsoft.com/office/drawing/2014/main" id="{0F5E0B1B-F55C-408F-FDC9-775F3CFE2AB4}"/>
                    </a:ext>
                  </a:extLst>
                </p:cNvPr>
                <p:cNvPicPr/>
                <p:nvPr/>
              </p:nvPicPr>
              <p:blipFill>
                <a:blip r:embed="rId31"/>
                <a:stretch>
                  <a:fillRect/>
                </a:stretch>
              </p:blipFill>
              <p:spPr>
                <a:xfrm>
                  <a:off x="4464666" y="140795"/>
                  <a:ext cx="189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3" name="Рукописный ввод 52">
                  <a:extLst>
                    <a:ext uri="{FF2B5EF4-FFF2-40B4-BE49-F238E27FC236}">
                      <a16:creationId xmlns:a16="http://schemas.microsoft.com/office/drawing/2014/main" id="{98CF3FEA-51E0-3052-2F4B-919344B8DB38}"/>
                    </a:ext>
                  </a:extLst>
                </p14:cNvPr>
                <p14:cNvContentPartPr/>
                <p14:nvPr/>
              </p14:nvContentPartPr>
              <p14:xfrm>
                <a:off x="4660146" y="121715"/>
                <a:ext cx="430920" cy="313920"/>
              </p14:xfrm>
            </p:contentPart>
          </mc:Choice>
          <mc:Fallback>
            <p:pic>
              <p:nvPicPr>
                <p:cNvPr id="53" name="Рукописный ввод 52">
                  <a:extLst>
                    <a:ext uri="{FF2B5EF4-FFF2-40B4-BE49-F238E27FC236}">
                      <a16:creationId xmlns:a16="http://schemas.microsoft.com/office/drawing/2014/main" id="{98CF3FEA-51E0-3052-2F4B-919344B8DB38}"/>
                    </a:ext>
                  </a:extLst>
                </p:cNvPr>
                <p:cNvPicPr/>
                <p:nvPr/>
              </p:nvPicPr>
              <p:blipFill>
                <a:blip r:embed="rId33"/>
                <a:stretch>
                  <a:fillRect/>
                </a:stretch>
              </p:blipFill>
              <p:spPr>
                <a:xfrm>
                  <a:off x="4642506" y="103715"/>
                  <a:ext cx="46656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5" name="Рукописный ввод 54">
                  <a:extLst>
                    <a:ext uri="{FF2B5EF4-FFF2-40B4-BE49-F238E27FC236}">
                      <a16:creationId xmlns:a16="http://schemas.microsoft.com/office/drawing/2014/main" id="{154E9724-F370-AE35-C7AD-78DAB7D16545}"/>
                    </a:ext>
                  </a:extLst>
                </p14:cNvPr>
                <p14:cNvContentPartPr/>
                <p14:nvPr/>
              </p14:nvContentPartPr>
              <p14:xfrm>
                <a:off x="3046986" y="8675"/>
                <a:ext cx="2237400" cy="835920"/>
              </p14:xfrm>
            </p:contentPart>
          </mc:Choice>
          <mc:Fallback>
            <p:pic>
              <p:nvPicPr>
                <p:cNvPr id="55" name="Рукописный ввод 54">
                  <a:extLst>
                    <a:ext uri="{FF2B5EF4-FFF2-40B4-BE49-F238E27FC236}">
                      <a16:creationId xmlns:a16="http://schemas.microsoft.com/office/drawing/2014/main" id="{154E9724-F370-AE35-C7AD-78DAB7D16545}"/>
                    </a:ext>
                  </a:extLst>
                </p:cNvPr>
                <p:cNvPicPr/>
                <p:nvPr/>
              </p:nvPicPr>
              <p:blipFill>
                <a:blip r:embed="rId35"/>
                <a:stretch>
                  <a:fillRect/>
                </a:stretch>
              </p:blipFill>
              <p:spPr>
                <a:xfrm>
                  <a:off x="3029346" y="-8965"/>
                  <a:ext cx="2273040" cy="87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70" name="Рукописный ввод 69">
                <a:extLst>
                  <a:ext uri="{FF2B5EF4-FFF2-40B4-BE49-F238E27FC236}">
                    <a16:creationId xmlns:a16="http://schemas.microsoft.com/office/drawing/2014/main" id="{DB194F37-0315-21C0-D566-F80A3ECD0D14}"/>
                  </a:ext>
                </a:extLst>
              </p14:cNvPr>
              <p14:cNvContentPartPr/>
              <p14:nvPr/>
            </p14:nvContentPartPr>
            <p14:xfrm>
              <a:off x="4341428" y="2777510"/>
              <a:ext cx="3093480" cy="110520"/>
            </p14:xfrm>
          </p:contentPart>
        </mc:Choice>
        <mc:Fallback>
          <p:pic>
            <p:nvPicPr>
              <p:cNvPr id="70" name="Рукописный ввод 69">
                <a:extLst>
                  <a:ext uri="{FF2B5EF4-FFF2-40B4-BE49-F238E27FC236}">
                    <a16:creationId xmlns:a16="http://schemas.microsoft.com/office/drawing/2014/main" id="{DB194F37-0315-21C0-D566-F80A3ECD0D14}"/>
                  </a:ext>
                </a:extLst>
              </p:cNvPr>
              <p:cNvPicPr/>
              <p:nvPr/>
            </p:nvPicPr>
            <p:blipFill>
              <a:blip r:embed="rId37"/>
              <a:stretch>
                <a:fillRect/>
              </a:stretch>
            </p:blipFill>
            <p:spPr>
              <a:xfrm>
                <a:off x="4323428" y="2759870"/>
                <a:ext cx="31291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1" name="Рукописный ввод 70">
                <a:extLst>
                  <a:ext uri="{FF2B5EF4-FFF2-40B4-BE49-F238E27FC236}">
                    <a16:creationId xmlns:a16="http://schemas.microsoft.com/office/drawing/2014/main" id="{D6E51CA9-0A32-5EDB-9F47-F52BB3C992BD}"/>
                  </a:ext>
                </a:extLst>
              </p14:cNvPr>
              <p14:cNvContentPartPr/>
              <p14:nvPr/>
            </p14:nvContentPartPr>
            <p14:xfrm>
              <a:off x="1741148" y="3283670"/>
              <a:ext cx="1087200" cy="24120"/>
            </p14:xfrm>
          </p:contentPart>
        </mc:Choice>
        <mc:Fallback>
          <p:pic>
            <p:nvPicPr>
              <p:cNvPr id="71" name="Рукописный ввод 70">
                <a:extLst>
                  <a:ext uri="{FF2B5EF4-FFF2-40B4-BE49-F238E27FC236}">
                    <a16:creationId xmlns:a16="http://schemas.microsoft.com/office/drawing/2014/main" id="{D6E51CA9-0A32-5EDB-9F47-F52BB3C992BD}"/>
                  </a:ext>
                </a:extLst>
              </p:cNvPr>
              <p:cNvPicPr/>
              <p:nvPr/>
            </p:nvPicPr>
            <p:blipFill>
              <a:blip r:embed="rId39"/>
              <a:stretch>
                <a:fillRect/>
              </a:stretch>
            </p:blipFill>
            <p:spPr>
              <a:xfrm>
                <a:off x="1723508" y="3266030"/>
                <a:ext cx="1122840" cy="59760"/>
              </a:xfrm>
              <a:prstGeom prst="rect">
                <a:avLst/>
              </a:prstGeom>
            </p:spPr>
          </p:pic>
        </mc:Fallback>
      </mc:AlternateContent>
      <p:grpSp>
        <p:nvGrpSpPr>
          <p:cNvPr id="74" name="Группа 73">
            <a:extLst>
              <a:ext uri="{FF2B5EF4-FFF2-40B4-BE49-F238E27FC236}">
                <a16:creationId xmlns:a16="http://schemas.microsoft.com/office/drawing/2014/main" id="{1D4DE2AC-240D-B69F-1877-7DEB3DAB02F4}"/>
              </a:ext>
            </a:extLst>
          </p:cNvPr>
          <p:cNvGrpSpPr/>
          <p:nvPr/>
        </p:nvGrpSpPr>
        <p:grpSpPr>
          <a:xfrm>
            <a:off x="768428" y="1405835"/>
            <a:ext cx="7238160" cy="1950195"/>
            <a:chOff x="768428" y="1405835"/>
            <a:chExt cx="7238160" cy="1950195"/>
          </a:xfrm>
        </p:grpSpPr>
        <mc:AlternateContent xmlns:mc="http://schemas.openxmlformats.org/markup-compatibility/2006">
          <mc:Choice xmlns:p14="http://schemas.microsoft.com/office/powerpoint/2010/main" Requires="p14">
            <p:contentPart p14:bwMode="auto" r:id="rId40">
              <p14:nvContentPartPr>
                <p14:cNvPr id="3" name="Рукописный ввод 2">
                  <a:extLst>
                    <a:ext uri="{FF2B5EF4-FFF2-40B4-BE49-F238E27FC236}">
                      <a16:creationId xmlns:a16="http://schemas.microsoft.com/office/drawing/2014/main" id="{C3D962E1-9D3B-1DB8-E857-D6F92EC9D038}"/>
                    </a:ext>
                  </a:extLst>
                </p14:cNvPr>
                <p14:cNvContentPartPr/>
                <p14:nvPr/>
              </p14:nvContentPartPr>
              <p14:xfrm>
                <a:off x="834426" y="2386835"/>
                <a:ext cx="3307680" cy="554040"/>
              </p14:xfrm>
            </p:contentPart>
          </mc:Choice>
          <mc:Fallback>
            <p:pic>
              <p:nvPicPr>
                <p:cNvPr id="3" name="Рукописный ввод 2">
                  <a:extLst>
                    <a:ext uri="{FF2B5EF4-FFF2-40B4-BE49-F238E27FC236}">
                      <a16:creationId xmlns:a16="http://schemas.microsoft.com/office/drawing/2014/main" id="{C3D962E1-9D3B-1DB8-E857-D6F92EC9D038}"/>
                    </a:ext>
                  </a:extLst>
                </p:cNvPr>
                <p:cNvPicPr/>
                <p:nvPr/>
              </p:nvPicPr>
              <p:blipFill>
                <a:blip r:embed="rId41"/>
                <a:stretch>
                  <a:fillRect/>
                </a:stretch>
              </p:blipFill>
              <p:spPr>
                <a:xfrm>
                  <a:off x="816426" y="2369195"/>
                  <a:ext cx="334332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 name="Рукописный ввод 3">
                  <a:extLst>
                    <a:ext uri="{FF2B5EF4-FFF2-40B4-BE49-F238E27FC236}">
                      <a16:creationId xmlns:a16="http://schemas.microsoft.com/office/drawing/2014/main" id="{821A74AB-285D-3790-17AF-042490A73390}"/>
                    </a:ext>
                  </a:extLst>
                </p14:cNvPr>
                <p14:cNvContentPartPr/>
                <p14:nvPr/>
              </p14:nvContentPartPr>
              <p14:xfrm>
                <a:off x="816066" y="1405835"/>
                <a:ext cx="409680" cy="790560"/>
              </p14:xfrm>
            </p:contentPart>
          </mc:Choice>
          <mc:Fallback>
            <p:pic>
              <p:nvPicPr>
                <p:cNvPr id="4" name="Рукописный ввод 3">
                  <a:extLst>
                    <a:ext uri="{FF2B5EF4-FFF2-40B4-BE49-F238E27FC236}">
                      <a16:creationId xmlns:a16="http://schemas.microsoft.com/office/drawing/2014/main" id="{821A74AB-285D-3790-17AF-042490A73390}"/>
                    </a:ext>
                  </a:extLst>
                </p:cNvPr>
                <p:cNvPicPr/>
                <p:nvPr/>
              </p:nvPicPr>
              <p:blipFill>
                <a:blip r:embed="rId43"/>
                <a:stretch>
                  <a:fillRect/>
                </a:stretch>
              </p:blipFill>
              <p:spPr>
                <a:xfrm>
                  <a:off x="798066" y="1387835"/>
                  <a:ext cx="445320" cy="826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2" name="Рукописный ввод 71">
                  <a:extLst>
                    <a:ext uri="{FF2B5EF4-FFF2-40B4-BE49-F238E27FC236}">
                      <a16:creationId xmlns:a16="http://schemas.microsoft.com/office/drawing/2014/main" id="{AD050740-A37F-7B0F-A589-A852761E33BF}"/>
                    </a:ext>
                  </a:extLst>
                </p14:cNvPr>
                <p14:cNvContentPartPr/>
                <p14:nvPr/>
              </p14:nvContentPartPr>
              <p14:xfrm>
                <a:off x="768428" y="2329310"/>
                <a:ext cx="7238160" cy="756720"/>
              </p14:xfrm>
            </p:contentPart>
          </mc:Choice>
          <mc:Fallback>
            <p:pic>
              <p:nvPicPr>
                <p:cNvPr id="72" name="Рукописный ввод 71">
                  <a:extLst>
                    <a:ext uri="{FF2B5EF4-FFF2-40B4-BE49-F238E27FC236}">
                      <a16:creationId xmlns:a16="http://schemas.microsoft.com/office/drawing/2014/main" id="{AD050740-A37F-7B0F-A589-A852761E33BF}"/>
                    </a:ext>
                  </a:extLst>
                </p:cNvPr>
                <p:cNvPicPr/>
                <p:nvPr/>
              </p:nvPicPr>
              <p:blipFill>
                <a:blip r:embed="rId45"/>
                <a:stretch>
                  <a:fillRect/>
                </a:stretch>
              </p:blipFill>
              <p:spPr>
                <a:xfrm>
                  <a:off x="750788" y="2311670"/>
                  <a:ext cx="7273800" cy="792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3" name="Рукописный ввод 72">
                  <a:extLst>
                    <a:ext uri="{FF2B5EF4-FFF2-40B4-BE49-F238E27FC236}">
                      <a16:creationId xmlns:a16="http://schemas.microsoft.com/office/drawing/2014/main" id="{FFCF9DD4-DB43-D284-EA06-0D66C8D72DE6}"/>
                    </a:ext>
                  </a:extLst>
                </p14:cNvPr>
                <p14:cNvContentPartPr/>
                <p14:nvPr/>
              </p14:nvContentPartPr>
              <p14:xfrm>
                <a:off x="1499588" y="2949230"/>
                <a:ext cx="1592280" cy="406800"/>
              </p14:xfrm>
            </p:contentPart>
          </mc:Choice>
          <mc:Fallback>
            <p:pic>
              <p:nvPicPr>
                <p:cNvPr id="73" name="Рукописный ввод 72">
                  <a:extLst>
                    <a:ext uri="{FF2B5EF4-FFF2-40B4-BE49-F238E27FC236}">
                      <a16:creationId xmlns:a16="http://schemas.microsoft.com/office/drawing/2014/main" id="{FFCF9DD4-DB43-D284-EA06-0D66C8D72DE6}"/>
                    </a:ext>
                  </a:extLst>
                </p:cNvPr>
                <p:cNvPicPr/>
                <p:nvPr/>
              </p:nvPicPr>
              <p:blipFill>
                <a:blip r:embed="rId47"/>
                <a:stretch>
                  <a:fillRect/>
                </a:stretch>
              </p:blipFill>
              <p:spPr>
                <a:xfrm>
                  <a:off x="1481588" y="2931230"/>
                  <a:ext cx="1627920" cy="442440"/>
                </a:xfrm>
                <a:prstGeom prst="rect">
                  <a:avLst/>
                </a:prstGeom>
              </p:spPr>
            </p:pic>
          </mc:Fallback>
        </mc:AlternateContent>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7280" y="496950"/>
            <a:ext cx="5409565" cy="443070"/>
          </a:xfrm>
          <a:prstGeom prst="rect">
            <a:avLst/>
          </a:prstGeom>
        </p:spPr>
        <p:txBody>
          <a:bodyPr vert="horz" wrap="square" lIns="0" tIns="12065" rIns="0" bIns="0" rtlCol="0">
            <a:spAutoFit/>
          </a:bodyPr>
          <a:lstStyle/>
          <a:p>
            <a:pPr marL="12700">
              <a:lnSpc>
                <a:spcPct val="100000"/>
              </a:lnSpc>
              <a:spcBef>
                <a:spcPts val="95"/>
              </a:spcBef>
            </a:pPr>
            <a:r>
              <a:rPr lang="ru-RU" sz="2800" spc="-15" noProof="1">
                <a:solidFill>
                  <a:schemeClr val="tx1"/>
                </a:solidFill>
                <a:latin typeface="Times New Roman" panose="02020603050405020304" pitchFamily="18" charset="0"/>
                <a:cs typeface="Times New Roman" panose="02020603050405020304" pitchFamily="18" charset="0"/>
              </a:rPr>
              <a:t> Матрицалық </a:t>
            </a:r>
            <a:r>
              <a:rPr lang="ru-RU" sz="2800" spc="-10" noProof="1">
                <a:solidFill>
                  <a:schemeClr val="tx1"/>
                </a:solidFill>
                <a:latin typeface="Times New Roman" panose="02020603050405020304" pitchFamily="18" charset="0"/>
                <a:cs typeface="Times New Roman" panose="02020603050405020304" pitchFamily="18" charset="0"/>
              </a:rPr>
              <a:t>(FPGA)</a:t>
            </a:r>
          </a:p>
        </p:txBody>
      </p:sp>
      <p:sp>
        <p:nvSpPr>
          <p:cNvPr id="3" name="object 3"/>
          <p:cNvSpPr txBox="1"/>
          <p:nvPr/>
        </p:nvSpPr>
        <p:spPr>
          <a:xfrm>
            <a:off x="609600" y="1735139"/>
            <a:ext cx="3605529" cy="3387722"/>
          </a:xfrm>
          <a:prstGeom prst="rect">
            <a:avLst/>
          </a:prstGeom>
        </p:spPr>
        <p:txBody>
          <a:bodyPr vert="horz" wrap="square" lIns="0" tIns="12065" rIns="0" bIns="0" rtlCol="0">
            <a:spAutoFit/>
          </a:bodyPr>
          <a:lstStyle/>
          <a:p>
            <a:pPr marL="355600" indent="-343535">
              <a:lnSpc>
                <a:spcPts val="2375"/>
              </a:lnSpc>
              <a:spcBef>
                <a:spcPts val="95"/>
              </a:spcBef>
              <a:buFont typeface="Wingdings" panose="05000000000000000000" pitchFamily="2" charset="2"/>
              <a:buChar char="§"/>
              <a:tabLst>
                <a:tab pos="355600" algn="l"/>
                <a:tab pos="356235" algn="l"/>
              </a:tabLst>
            </a:pPr>
            <a:r>
              <a:rPr lang="ru-RU" spc="-15" noProof="1">
                <a:latin typeface="Times New Roman" panose="02020603050405020304" pitchFamily="18" charset="0"/>
                <a:cs typeface="Times New Roman" panose="02020603050405020304" pitchFamily="18" charset="0"/>
              </a:rPr>
              <a:t>Пайдаланушы бағдарламалайтын вентильдік матрица (FPGA) – ПЛИС-тің арнайы түрі, оны пайдаланушы қайта бағдарламалай алады.</a:t>
            </a:r>
          </a:p>
          <a:p>
            <a:pPr marL="355600" indent="-343535">
              <a:lnSpc>
                <a:spcPts val="2375"/>
              </a:lnSpc>
              <a:spcBef>
                <a:spcPts val="95"/>
              </a:spcBef>
              <a:buFont typeface="Wingdings" panose="05000000000000000000" pitchFamily="2" charset="2"/>
              <a:buChar char="§"/>
              <a:tabLst>
                <a:tab pos="355600" algn="l"/>
                <a:tab pos="356235" algn="l"/>
              </a:tabLst>
            </a:pPr>
            <a:r>
              <a:rPr lang="ru-RU" spc="-15" noProof="1">
                <a:latin typeface="Times New Roman" panose="02020603050405020304" pitchFamily="18" charset="0"/>
                <a:cs typeface="Times New Roman" panose="02020603050405020304" pitchFamily="18" charset="0"/>
              </a:rPr>
              <a:t>Негізгі бағдарламаланатын компоненттері: бағдарламаланатын логикалық блоктар; енгізу-шығару блоктары; элементтер арасындағы коммутация.</a:t>
            </a:r>
            <a:endParaRPr lang="ru-RU" noProof="1">
              <a:latin typeface="Times New Roman" panose="02020603050405020304" pitchFamily="18" charset="0"/>
              <a:cs typeface="Times New Roman" panose="02020603050405020304" pitchFamily="18" charset="0"/>
            </a:endParaRPr>
          </a:p>
        </p:txBody>
      </p:sp>
      <p:pic>
        <p:nvPicPr>
          <p:cNvPr id="4" name="object 4"/>
          <p:cNvPicPr/>
          <p:nvPr/>
        </p:nvPicPr>
        <p:blipFill>
          <a:blip r:embed="rId2" cstate="print"/>
          <a:stretch>
            <a:fillRect/>
          </a:stretch>
        </p:blipFill>
        <p:spPr>
          <a:xfrm>
            <a:off x="3962400" y="1828800"/>
            <a:ext cx="4701453" cy="3387722"/>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Рукописный ввод 4">
                <a:extLst>
                  <a:ext uri="{FF2B5EF4-FFF2-40B4-BE49-F238E27FC236}">
                    <a16:creationId xmlns:a16="http://schemas.microsoft.com/office/drawing/2014/main" id="{68581BE8-E84B-6143-7C63-54776ED5B139}"/>
                  </a:ext>
                </a:extLst>
              </p14:cNvPr>
              <p14:cNvContentPartPr/>
              <p14:nvPr/>
            </p14:nvContentPartPr>
            <p14:xfrm>
              <a:off x="4698908" y="5017101"/>
              <a:ext cx="360" cy="360"/>
            </p14:xfrm>
          </p:contentPart>
        </mc:Choice>
        <mc:Fallback>
          <p:pic>
            <p:nvPicPr>
              <p:cNvPr id="5" name="Рукописный ввод 4">
                <a:extLst>
                  <a:ext uri="{FF2B5EF4-FFF2-40B4-BE49-F238E27FC236}">
                    <a16:creationId xmlns:a16="http://schemas.microsoft.com/office/drawing/2014/main" id="{68581BE8-E84B-6143-7C63-54776ED5B139}"/>
                  </a:ext>
                </a:extLst>
              </p:cNvPr>
              <p:cNvPicPr/>
              <p:nvPr/>
            </p:nvPicPr>
            <p:blipFill>
              <a:blip r:embed="rId4"/>
              <a:stretch>
                <a:fillRect/>
              </a:stretch>
            </p:blipFill>
            <p:spPr>
              <a:xfrm>
                <a:off x="4681268" y="499946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Рукописный ввод 5">
                <a:extLst>
                  <a:ext uri="{FF2B5EF4-FFF2-40B4-BE49-F238E27FC236}">
                    <a16:creationId xmlns:a16="http://schemas.microsoft.com/office/drawing/2014/main" id="{98F06DD2-6C00-01EB-0751-5CF67E9B9F73}"/>
                  </a:ext>
                </a:extLst>
              </p14:cNvPr>
              <p14:cNvContentPartPr/>
              <p14:nvPr/>
            </p14:nvContentPartPr>
            <p14:xfrm>
              <a:off x="4280948" y="1311621"/>
              <a:ext cx="4618080" cy="4332240"/>
            </p14:xfrm>
          </p:contentPart>
        </mc:Choice>
        <mc:Fallback>
          <p:pic>
            <p:nvPicPr>
              <p:cNvPr id="6" name="Рукописный ввод 5">
                <a:extLst>
                  <a:ext uri="{FF2B5EF4-FFF2-40B4-BE49-F238E27FC236}">
                    <a16:creationId xmlns:a16="http://schemas.microsoft.com/office/drawing/2014/main" id="{98F06DD2-6C00-01EB-0751-5CF67E9B9F73}"/>
                  </a:ext>
                </a:extLst>
              </p:cNvPr>
              <p:cNvPicPr/>
              <p:nvPr/>
            </p:nvPicPr>
            <p:blipFill>
              <a:blip r:embed="rId6"/>
              <a:stretch>
                <a:fillRect/>
              </a:stretch>
            </p:blipFill>
            <p:spPr>
              <a:xfrm>
                <a:off x="4262948" y="1293621"/>
                <a:ext cx="4653720" cy="4367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Рукописный ввод 6">
                <a:extLst>
                  <a:ext uri="{FF2B5EF4-FFF2-40B4-BE49-F238E27FC236}">
                    <a16:creationId xmlns:a16="http://schemas.microsoft.com/office/drawing/2014/main" id="{0074C863-CBEA-195F-561A-DE54EC7CD4BF}"/>
                  </a:ext>
                </a:extLst>
              </p14:cNvPr>
              <p14:cNvContentPartPr/>
              <p14:nvPr/>
            </p14:nvContentPartPr>
            <p14:xfrm>
              <a:off x="5493428" y="2368581"/>
              <a:ext cx="358560" cy="335160"/>
            </p14:xfrm>
          </p:contentPart>
        </mc:Choice>
        <mc:Fallback>
          <p:pic>
            <p:nvPicPr>
              <p:cNvPr id="7" name="Рукописный ввод 6">
                <a:extLst>
                  <a:ext uri="{FF2B5EF4-FFF2-40B4-BE49-F238E27FC236}">
                    <a16:creationId xmlns:a16="http://schemas.microsoft.com/office/drawing/2014/main" id="{0074C863-CBEA-195F-561A-DE54EC7CD4BF}"/>
                  </a:ext>
                </a:extLst>
              </p:cNvPr>
              <p:cNvPicPr/>
              <p:nvPr/>
            </p:nvPicPr>
            <p:blipFill>
              <a:blip r:embed="rId8"/>
              <a:stretch>
                <a:fillRect/>
              </a:stretch>
            </p:blipFill>
            <p:spPr>
              <a:xfrm>
                <a:off x="5475428" y="2350941"/>
                <a:ext cx="39420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Рукописный ввод 7">
                <a:extLst>
                  <a:ext uri="{FF2B5EF4-FFF2-40B4-BE49-F238E27FC236}">
                    <a16:creationId xmlns:a16="http://schemas.microsoft.com/office/drawing/2014/main" id="{DDF99F6B-B574-2A1C-004C-61D2A1D3D1AC}"/>
                  </a:ext>
                </a:extLst>
              </p14:cNvPr>
              <p14:cNvContentPartPr/>
              <p14:nvPr/>
            </p14:nvContentPartPr>
            <p14:xfrm>
              <a:off x="6207308" y="2392701"/>
              <a:ext cx="455760" cy="263520"/>
            </p14:xfrm>
          </p:contentPart>
        </mc:Choice>
        <mc:Fallback>
          <p:pic>
            <p:nvPicPr>
              <p:cNvPr id="8" name="Рукописный ввод 7">
                <a:extLst>
                  <a:ext uri="{FF2B5EF4-FFF2-40B4-BE49-F238E27FC236}">
                    <a16:creationId xmlns:a16="http://schemas.microsoft.com/office/drawing/2014/main" id="{DDF99F6B-B574-2A1C-004C-61D2A1D3D1AC}"/>
                  </a:ext>
                </a:extLst>
              </p:cNvPr>
              <p:cNvPicPr/>
              <p:nvPr/>
            </p:nvPicPr>
            <p:blipFill>
              <a:blip r:embed="rId10"/>
              <a:stretch>
                <a:fillRect/>
              </a:stretch>
            </p:blipFill>
            <p:spPr>
              <a:xfrm>
                <a:off x="6189308" y="2374701"/>
                <a:ext cx="4914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Рукописный ввод 8">
                <a:extLst>
                  <a:ext uri="{FF2B5EF4-FFF2-40B4-BE49-F238E27FC236}">
                    <a16:creationId xmlns:a16="http://schemas.microsoft.com/office/drawing/2014/main" id="{C834F59F-1BCE-3293-AA8B-B3C0C1A04870}"/>
                  </a:ext>
                </a:extLst>
              </p14:cNvPr>
              <p14:cNvContentPartPr/>
              <p14:nvPr/>
            </p14:nvContentPartPr>
            <p14:xfrm>
              <a:off x="7018748" y="2343741"/>
              <a:ext cx="354600" cy="298800"/>
            </p14:xfrm>
          </p:contentPart>
        </mc:Choice>
        <mc:Fallback>
          <p:pic>
            <p:nvPicPr>
              <p:cNvPr id="9" name="Рукописный ввод 8">
                <a:extLst>
                  <a:ext uri="{FF2B5EF4-FFF2-40B4-BE49-F238E27FC236}">
                    <a16:creationId xmlns:a16="http://schemas.microsoft.com/office/drawing/2014/main" id="{C834F59F-1BCE-3293-AA8B-B3C0C1A04870}"/>
                  </a:ext>
                </a:extLst>
              </p:cNvPr>
              <p:cNvPicPr/>
              <p:nvPr/>
            </p:nvPicPr>
            <p:blipFill>
              <a:blip r:embed="rId12"/>
              <a:stretch>
                <a:fillRect/>
              </a:stretch>
            </p:blipFill>
            <p:spPr>
              <a:xfrm>
                <a:off x="7001108" y="2325741"/>
                <a:ext cx="390240" cy="33444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785" y="192150"/>
            <a:ext cx="7342428" cy="443711"/>
          </a:xfrm>
          <a:prstGeom prst="rect">
            <a:avLst/>
          </a:prstGeom>
        </p:spPr>
        <p:txBody>
          <a:bodyPr vert="horz" wrap="square" lIns="0" tIns="12700" rIns="0" bIns="0" rtlCol="0">
            <a:spAutoFit/>
          </a:bodyPr>
          <a:lstStyle/>
          <a:p>
            <a:pPr marL="12700">
              <a:lnSpc>
                <a:spcPct val="100000"/>
              </a:lnSpc>
              <a:spcBef>
                <a:spcPts val="100"/>
              </a:spcBef>
            </a:pPr>
            <a:r>
              <a:rPr lang="ru-RU" sz="2800" noProof="1">
                <a:solidFill>
                  <a:schemeClr val="tx1"/>
                </a:solidFill>
                <a:latin typeface="Times New Roman" panose="02020603050405020304" pitchFamily="18" charset="0"/>
                <a:cs typeface="Times New Roman" panose="02020603050405020304" pitchFamily="18" charset="0"/>
              </a:rPr>
              <a:t>Бағдарламаланатын логикалық блоктар</a:t>
            </a:r>
          </a:p>
        </p:txBody>
      </p:sp>
      <p:sp>
        <p:nvSpPr>
          <p:cNvPr id="4" name="Текст 3">
            <a:extLst>
              <a:ext uri="{FF2B5EF4-FFF2-40B4-BE49-F238E27FC236}">
                <a16:creationId xmlns:a16="http://schemas.microsoft.com/office/drawing/2014/main" id="{E313F179-E9EB-DF2F-2700-F1C029F0FF46}"/>
              </a:ext>
            </a:extLst>
          </p:cNvPr>
          <p:cNvSpPr>
            <a:spLocks noGrp="1"/>
          </p:cNvSpPr>
          <p:nvPr>
            <p:ph type="body" idx="1"/>
          </p:nvPr>
        </p:nvSpPr>
        <p:spPr>
          <a:xfrm>
            <a:off x="307465" y="1143000"/>
            <a:ext cx="8529066" cy="830997"/>
          </a:xfrm>
        </p:spPr>
        <p:txBody>
          <a:bodyPr/>
          <a:lstStyle/>
          <a:p>
            <a:pPr algn="just"/>
            <a:r>
              <a:rPr lang="ru-RU" sz="1800" noProof="1">
                <a:latin typeface="Times New Roman" panose="02020603050405020304" pitchFamily="18" charset="0"/>
                <a:cs typeface="Times New Roman" panose="02020603050405020304" pitchFamily="18" charset="0"/>
              </a:rPr>
              <a:t>Бұл –FPGA-ның негізгі құрылымдық элементтері, оларда логикалық функциялар (жеке қақпалар, триггерлер, комбинациялық және тізбекті схемалар) жүзеге асырылады</a:t>
            </a:r>
          </a:p>
        </p:txBody>
      </p:sp>
      <p:pic>
        <p:nvPicPr>
          <p:cNvPr id="3" name="object 3"/>
          <p:cNvPicPr/>
          <p:nvPr/>
        </p:nvPicPr>
        <p:blipFill>
          <a:blip r:embed="rId2" cstate="print"/>
          <a:stretch>
            <a:fillRect/>
          </a:stretch>
        </p:blipFill>
        <p:spPr>
          <a:xfrm>
            <a:off x="1193621" y="2209800"/>
            <a:ext cx="6756757" cy="4009061"/>
          </a:xfrm>
          <a:prstGeom prst="rect">
            <a:avLst/>
          </a:prstGeom>
        </p:spPr>
      </p:pic>
      <mc:AlternateContent xmlns:mc="http://schemas.openxmlformats.org/markup-compatibility/2006">
        <mc:Choice xmlns:p14="http://schemas.microsoft.com/office/powerpoint/2010/main" Requires="p14">
          <p:contentPart p14:bwMode="auto" r:id="rId3">
            <p14:nvContentPartPr>
              <p14:cNvPr id="13" name="Рукописный ввод 12">
                <a:extLst>
                  <a:ext uri="{FF2B5EF4-FFF2-40B4-BE49-F238E27FC236}">
                    <a16:creationId xmlns:a16="http://schemas.microsoft.com/office/drawing/2014/main" id="{80C14D06-2C2E-06C0-6351-D26CF0C2D895}"/>
                  </a:ext>
                </a:extLst>
              </p14:cNvPr>
              <p14:cNvContentPartPr/>
              <p14:nvPr/>
            </p14:nvContentPartPr>
            <p14:xfrm>
              <a:off x="746108" y="1913181"/>
              <a:ext cx="4145040" cy="4233600"/>
            </p14:xfrm>
          </p:contentPart>
        </mc:Choice>
        <mc:Fallback>
          <p:pic>
            <p:nvPicPr>
              <p:cNvPr id="13" name="Рукописный ввод 12">
                <a:extLst>
                  <a:ext uri="{FF2B5EF4-FFF2-40B4-BE49-F238E27FC236}">
                    <a16:creationId xmlns:a16="http://schemas.microsoft.com/office/drawing/2014/main" id="{80C14D06-2C2E-06C0-6351-D26CF0C2D895}"/>
                  </a:ext>
                </a:extLst>
              </p:cNvPr>
              <p:cNvPicPr/>
              <p:nvPr/>
            </p:nvPicPr>
            <p:blipFill>
              <a:blip r:embed="rId4"/>
              <a:stretch>
                <a:fillRect/>
              </a:stretch>
            </p:blipFill>
            <p:spPr>
              <a:xfrm>
                <a:off x="728108" y="1895541"/>
                <a:ext cx="4180680" cy="4269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Рукописный ввод 13">
                <a:extLst>
                  <a:ext uri="{FF2B5EF4-FFF2-40B4-BE49-F238E27FC236}">
                    <a16:creationId xmlns:a16="http://schemas.microsoft.com/office/drawing/2014/main" id="{D1B42D83-96EE-F810-BFCE-CD7EB35D8AEC}"/>
                  </a:ext>
                </a:extLst>
              </p14:cNvPr>
              <p14:cNvContentPartPr/>
              <p14:nvPr/>
            </p14:nvContentPartPr>
            <p14:xfrm>
              <a:off x="5780348" y="2456781"/>
              <a:ext cx="1487880" cy="1951560"/>
            </p14:xfrm>
          </p:contentPart>
        </mc:Choice>
        <mc:Fallback>
          <p:pic>
            <p:nvPicPr>
              <p:cNvPr id="14" name="Рукописный ввод 13">
                <a:extLst>
                  <a:ext uri="{FF2B5EF4-FFF2-40B4-BE49-F238E27FC236}">
                    <a16:creationId xmlns:a16="http://schemas.microsoft.com/office/drawing/2014/main" id="{D1B42D83-96EE-F810-BFCE-CD7EB35D8AEC}"/>
                  </a:ext>
                </a:extLst>
              </p:cNvPr>
              <p:cNvPicPr/>
              <p:nvPr/>
            </p:nvPicPr>
            <p:blipFill>
              <a:blip r:embed="rId6"/>
              <a:stretch>
                <a:fillRect/>
              </a:stretch>
            </p:blipFill>
            <p:spPr>
              <a:xfrm>
                <a:off x="5762708" y="2438781"/>
                <a:ext cx="1523520" cy="198720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32000" y="496950"/>
            <a:ext cx="6076315" cy="443070"/>
          </a:xfrm>
          <a:prstGeom prst="rect">
            <a:avLst/>
          </a:prstGeom>
        </p:spPr>
        <p:txBody>
          <a:bodyPr vert="horz" wrap="square" lIns="0" tIns="12065" rIns="0" bIns="0" rtlCol="0">
            <a:spAutoFit/>
          </a:bodyPr>
          <a:lstStyle/>
          <a:p>
            <a:pPr marL="12700">
              <a:lnSpc>
                <a:spcPct val="100000"/>
              </a:lnSpc>
              <a:spcBef>
                <a:spcPts val="95"/>
              </a:spcBef>
            </a:pPr>
            <a:r>
              <a:rPr lang="ru-RU" sz="2800" spc="-55" noProof="1">
                <a:solidFill>
                  <a:schemeClr val="tx1"/>
                </a:solidFill>
                <a:latin typeface="Times New Roman" panose="02020603050405020304" pitchFamily="18" charset="0"/>
                <a:cs typeface="Times New Roman" panose="02020603050405020304" pitchFamily="18" charset="0"/>
              </a:rPr>
              <a:t>Матриялық ПЛИС-тің топологиясы</a:t>
            </a:r>
            <a:endParaRPr lang="ru-RU" sz="2800" spc="-5" noProof="1">
              <a:solidFill>
                <a:schemeClr val="tx1"/>
              </a:solidFill>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838200" y="1295400"/>
            <a:ext cx="7808285" cy="457200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Рукописный ввод 4">
                <a:extLst>
                  <a:ext uri="{FF2B5EF4-FFF2-40B4-BE49-F238E27FC236}">
                    <a16:creationId xmlns:a16="http://schemas.microsoft.com/office/drawing/2014/main" id="{F0BAF92B-9B03-99D7-CDCB-EAEC51881693}"/>
                  </a:ext>
                </a:extLst>
              </p14:cNvPr>
              <p14:cNvContentPartPr/>
              <p14:nvPr/>
            </p14:nvContentPartPr>
            <p14:xfrm>
              <a:off x="1124108" y="3960141"/>
              <a:ext cx="2301480" cy="1597320"/>
            </p14:xfrm>
          </p:contentPart>
        </mc:Choice>
        <mc:Fallback>
          <p:pic>
            <p:nvPicPr>
              <p:cNvPr id="5" name="Рукописный ввод 4">
                <a:extLst>
                  <a:ext uri="{FF2B5EF4-FFF2-40B4-BE49-F238E27FC236}">
                    <a16:creationId xmlns:a16="http://schemas.microsoft.com/office/drawing/2014/main" id="{F0BAF92B-9B03-99D7-CDCB-EAEC51881693}"/>
                  </a:ext>
                </a:extLst>
              </p:cNvPr>
              <p:cNvPicPr/>
              <p:nvPr/>
            </p:nvPicPr>
            <p:blipFill>
              <a:blip r:embed="rId4"/>
              <a:stretch>
                <a:fillRect/>
              </a:stretch>
            </p:blipFill>
            <p:spPr>
              <a:xfrm>
                <a:off x="1106108" y="3942141"/>
                <a:ext cx="2337120" cy="1632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Рукописный ввод 5">
                <a:extLst>
                  <a:ext uri="{FF2B5EF4-FFF2-40B4-BE49-F238E27FC236}">
                    <a16:creationId xmlns:a16="http://schemas.microsoft.com/office/drawing/2014/main" id="{A951EAF6-EDC9-9B9E-65D3-863CB83A1BC5}"/>
                  </a:ext>
                </a:extLst>
              </p14:cNvPr>
              <p14:cNvContentPartPr/>
              <p14:nvPr/>
            </p14:nvContentPartPr>
            <p14:xfrm>
              <a:off x="5565068" y="2193621"/>
              <a:ext cx="288360" cy="2127240"/>
            </p14:xfrm>
          </p:contentPart>
        </mc:Choice>
        <mc:Fallback>
          <p:pic>
            <p:nvPicPr>
              <p:cNvPr id="6" name="Рукописный ввод 5">
                <a:extLst>
                  <a:ext uri="{FF2B5EF4-FFF2-40B4-BE49-F238E27FC236}">
                    <a16:creationId xmlns:a16="http://schemas.microsoft.com/office/drawing/2014/main" id="{A951EAF6-EDC9-9B9E-65D3-863CB83A1BC5}"/>
                  </a:ext>
                </a:extLst>
              </p:cNvPr>
              <p:cNvPicPr/>
              <p:nvPr/>
            </p:nvPicPr>
            <p:blipFill>
              <a:blip r:embed="rId6"/>
              <a:stretch>
                <a:fillRect/>
              </a:stretch>
            </p:blipFill>
            <p:spPr>
              <a:xfrm>
                <a:off x="5547428" y="2175621"/>
                <a:ext cx="324000" cy="2162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Рукописный ввод 6">
                <a:extLst>
                  <a:ext uri="{FF2B5EF4-FFF2-40B4-BE49-F238E27FC236}">
                    <a16:creationId xmlns:a16="http://schemas.microsoft.com/office/drawing/2014/main" id="{61045EE3-21D8-A7C6-B5DF-AA7A744216B2}"/>
                  </a:ext>
                </a:extLst>
              </p14:cNvPr>
              <p14:cNvContentPartPr/>
              <p14:nvPr/>
            </p14:nvContentPartPr>
            <p14:xfrm>
              <a:off x="6478748" y="1468941"/>
              <a:ext cx="2140560" cy="1832040"/>
            </p14:xfrm>
          </p:contentPart>
        </mc:Choice>
        <mc:Fallback>
          <p:pic>
            <p:nvPicPr>
              <p:cNvPr id="7" name="Рукописный ввод 6">
                <a:extLst>
                  <a:ext uri="{FF2B5EF4-FFF2-40B4-BE49-F238E27FC236}">
                    <a16:creationId xmlns:a16="http://schemas.microsoft.com/office/drawing/2014/main" id="{61045EE3-21D8-A7C6-B5DF-AA7A744216B2}"/>
                  </a:ext>
                </a:extLst>
              </p:cNvPr>
              <p:cNvPicPr/>
              <p:nvPr/>
            </p:nvPicPr>
            <p:blipFill>
              <a:blip r:embed="rId8"/>
              <a:stretch>
                <a:fillRect/>
              </a:stretch>
            </p:blipFill>
            <p:spPr>
              <a:xfrm>
                <a:off x="6461108" y="1451301"/>
                <a:ext cx="2176200" cy="1867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Рукописный ввод 7">
                <a:extLst>
                  <a:ext uri="{FF2B5EF4-FFF2-40B4-BE49-F238E27FC236}">
                    <a16:creationId xmlns:a16="http://schemas.microsoft.com/office/drawing/2014/main" id="{CA885F81-7488-C893-21E8-33A32C6EA6A6}"/>
                  </a:ext>
                </a:extLst>
              </p14:cNvPr>
              <p14:cNvContentPartPr/>
              <p14:nvPr/>
            </p14:nvContentPartPr>
            <p14:xfrm>
              <a:off x="857708" y="1605021"/>
              <a:ext cx="1705680" cy="1608120"/>
            </p14:xfrm>
          </p:contentPart>
        </mc:Choice>
        <mc:Fallback>
          <p:pic>
            <p:nvPicPr>
              <p:cNvPr id="8" name="Рукописный ввод 7">
                <a:extLst>
                  <a:ext uri="{FF2B5EF4-FFF2-40B4-BE49-F238E27FC236}">
                    <a16:creationId xmlns:a16="http://schemas.microsoft.com/office/drawing/2014/main" id="{CA885F81-7488-C893-21E8-33A32C6EA6A6}"/>
                  </a:ext>
                </a:extLst>
              </p:cNvPr>
              <p:cNvPicPr/>
              <p:nvPr/>
            </p:nvPicPr>
            <p:blipFill>
              <a:blip r:embed="rId10"/>
              <a:stretch>
                <a:fillRect/>
              </a:stretch>
            </p:blipFill>
            <p:spPr>
              <a:xfrm>
                <a:off x="840068" y="1587021"/>
                <a:ext cx="1741320" cy="1643760"/>
              </a:xfrm>
              <a:prstGeom prst="rect">
                <a:avLst/>
              </a:prstGeom>
            </p:spPr>
          </p:pic>
        </mc:Fallback>
      </mc:AlternateContent>
      <p:grpSp>
        <p:nvGrpSpPr>
          <p:cNvPr id="15" name="Группа 14">
            <a:extLst>
              <a:ext uri="{FF2B5EF4-FFF2-40B4-BE49-F238E27FC236}">
                <a16:creationId xmlns:a16="http://schemas.microsoft.com/office/drawing/2014/main" id="{3DFEE174-8AAB-7656-0E15-DE47D23A7815}"/>
              </a:ext>
            </a:extLst>
          </p:cNvPr>
          <p:cNvGrpSpPr/>
          <p:nvPr/>
        </p:nvGrpSpPr>
        <p:grpSpPr>
          <a:xfrm>
            <a:off x="3187988" y="1900221"/>
            <a:ext cx="2720880" cy="3022920"/>
            <a:chOff x="3187988" y="1900221"/>
            <a:chExt cx="2720880" cy="3022920"/>
          </a:xfrm>
        </p:grpSpPr>
        <mc:AlternateContent xmlns:mc="http://schemas.openxmlformats.org/markup-compatibility/2006">
          <mc:Choice xmlns:p14="http://schemas.microsoft.com/office/powerpoint/2010/main" Requires="p14">
            <p:contentPart p14:bwMode="auto" r:id="rId11">
              <p14:nvContentPartPr>
                <p14:cNvPr id="9" name="Рукописный ввод 8">
                  <a:extLst>
                    <a:ext uri="{FF2B5EF4-FFF2-40B4-BE49-F238E27FC236}">
                      <a16:creationId xmlns:a16="http://schemas.microsoft.com/office/drawing/2014/main" id="{B76710AC-1931-3EE3-34CB-4F14430AC6AB}"/>
                    </a:ext>
                  </a:extLst>
                </p14:cNvPr>
                <p14:cNvContentPartPr/>
                <p14:nvPr/>
              </p14:nvContentPartPr>
              <p14:xfrm>
                <a:off x="3187988" y="1900221"/>
                <a:ext cx="2720880" cy="2646720"/>
              </p14:xfrm>
            </p:contentPart>
          </mc:Choice>
          <mc:Fallback>
            <p:pic>
              <p:nvPicPr>
                <p:cNvPr id="9" name="Рукописный ввод 8">
                  <a:extLst>
                    <a:ext uri="{FF2B5EF4-FFF2-40B4-BE49-F238E27FC236}">
                      <a16:creationId xmlns:a16="http://schemas.microsoft.com/office/drawing/2014/main" id="{B76710AC-1931-3EE3-34CB-4F14430AC6AB}"/>
                    </a:ext>
                  </a:extLst>
                </p:cNvPr>
                <p:cNvPicPr/>
                <p:nvPr/>
              </p:nvPicPr>
              <p:blipFill>
                <a:blip r:embed="rId12"/>
                <a:stretch>
                  <a:fillRect/>
                </a:stretch>
              </p:blipFill>
              <p:spPr>
                <a:xfrm>
                  <a:off x="3169988" y="1882221"/>
                  <a:ext cx="2756520" cy="2682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Рукописный ввод 9">
                  <a:extLst>
                    <a:ext uri="{FF2B5EF4-FFF2-40B4-BE49-F238E27FC236}">
                      <a16:creationId xmlns:a16="http://schemas.microsoft.com/office/drawing/2014/main" id="{BEDFC614-C5EF-F747-A61F-5555B077A64E}"/>
                    </a:ext>
                  </a:extLst>
                </p14:cNvPr>
                <p14:cNvContentPartPr/>
                <p14:nvPr/>
              </p14:nvContentPartPr>
              <p14:xfrm>
                <a:off x="5152148" y="4748541"/>
                <a:ext cx="113760" cy="174600"/>
              </p14:xfrm>
            </p:contentPart>
          </mc:Choice>
          <mc:Fallback>
            <p:pic>
              <p:nvPicPr>
                <p:cNvPr id="10" name="Рукописный ввод 9">
                  <a:extLst>
                    <a:ext uri="{FF2B5EF4-FFF2-40B4-BE49-F238E27FC236}">
                      <a16:creationId xmlns:a16="http://schemas.microsoft.com/office/drawing/2014/main" id="{BEDFC614-C5EF-F747-A61F-5555B077A64E}"/>
                    </a:ext>
                  </a:extLst>
                </p:cNvPr>
                <p:cNvPicPr/>
                <p:nvPr/>
              </p:nvPicPr>
              <p:blipFill>
                <a:blip r:embed="rId14"/>
                <a:stretch>
                  <a:fillRect/>
                </a:stretch>
              </p:blipFill>
              <p:spPr>
                <a:xfrm>
                  <a:off x="5134148" y="4730541"/>
                  <a:ext cx="149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Рукописный ввод 11">
                  <a:extLst>
                    <a:ext uri="{FF2B5EF4-FFF2-40B4-BE49-F238E27FC236}">
                      <a16:creationId xmlns:a16="http://schemas.microsoft.com/office/drawing/2014/main" id="{6B6E1FE2-48A1-344C-744A-EADF1C018E05}"/>
                    </a:ext>
                  </a:extLst>
                </p14:cNvPr>
                <p14:cNvContentPartPr/>
                <p14:nvPr/>
              </p14:nvContentPartPr>
              <p14:xfrm>
                <a:off x="5327468" y="4810461"/>
                <a:ext cx="360" cy="360"/>
              </p14:xfrm>
            </p:contentPart>
          </mc:Choice>
          <mc:Fallback>
            <p:pic>
              <p:nvPicPr>
                <p:cNvPr id="12" name="Рукописный ввод 11">
                  <a:extLst>
                    <a:ext uri="{FF2B5EF4-FFF2-40B4-BE49-F238E27FC236}">
                      <a16:creationId xmlns:a16="http://schemas.microsoft.com/office/drawing/2014/main" id="{6B6E1FE2-48A1-344C-744A-EADF1C018E05}"/>
                    </a:ext>
                  </a:extLst>
                </p:cNvPr>
                <p:cNvPicPr/>
                <p:nvPr/>
              </p:nvPicPr>
              <p:blipFill>
                <a:blip r:embed="rId16"/>
                <a:stretch>
                  <a:fillRect/>
                </a:stretch>
              </p:blipFill>
              <p:spPr>
                <a:xfrm>
                  <a:off x="5309468" y="479246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Рукописный ввод 12">
                  <a:extLst>
                    <a:ext uri="{FF2B5EF4-FFF2-40B4-BE49-F238E27FC236}">
                      <a16:creationId xmlns:a16="http://schemas.microsoft.com/office/drawing/2014/main" id="{D2938951-2106-90D3-BD6B-E5C7F81647A5}"/>
                    </a:ext>
                  </a:extLst>
                </p14:cNvPr>
                <p14:cNvContentPartPr/>
                <p14:nvPr/>
              </p14:nvContentPartPr>
              <p14:xfrm>
                <a:off x="5470388" y="4826301"/>
                <a:ext cx="360" cy="360"/>
              </p14:xfrm>
            </p:contentPart>
          </mc:Choice>
          <mc:Fallback>
            <p:pic>
              <p:nvPicPr>
                <p:cNvPr id="13" name="Рукописный ввод 12">
                  <a:extLst>
                    <a:ext uri="{FF2B5EF4-FFF2-40B4-BE49-F238E27FC236}">
                      <a16:creationId xmlns:a16="http://schemas.microsoft.com/office/drawing/2014/main" id="{D2938951-2106-90D3-BD6B-E5C7F81647A5}"/>
                    </a:ext>
                  </a:extLst>
                </p:cNvPr>
                <p:cNvPicPr/>
                <p:nvPr/>
              </p:nvPicPr>
              <p:blipFill>
                <a:blip r:embed="rId16"/>
                <a:stretch>
                  <a:fillRect/>
                </a:stretch>
              </p:blipFill>
              <p:spPr>
                <a:xfrm>
                  <a:off x="5452388" y="480866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Рукописный ввод 13">
                  <a:extLst>
                    <a:ext uri="{FF2B5EF4-FFF2-40B4-BE49-F238E27FC236}">
                      <a16:creationId xmlns:a16="http://schemas.microsoft.com/office/drawing/2014/main" id="{FDDB8152-DBBE-8AC3-DFFA-21410BAECDF5}"/>
                    </a:ext>
                  </a:extLst>
                </p14:cNvPr>
                <p14:cNvContentPartPr/>
                <p14:nvPr/>
              </p14:nvContentPartPr>
              <p14:xfrm>
                <a:off x="5693228" y="4802181"/>
                <a:ext cx="360" cy="360"/>
              </p14:xfrm>
            </p:contentPart>
          </mc:Choice>
          <mc:Fallback>
            <p:pic>
              <p:nvPicPr>
                <p:cNvPr id="14" name="Рукописный ввод 13">
                  <a:extLst>
                    <a:ext uri="{FF2B5EF4-FFF2-40B4-BE49-F238E27FC236}">
                      <a16:creationId xmlns:a16="http://schemas.microsoft.com/office/drawing/2014/main" id="{FDDB8152-DBBE-8AC3-DFFA-21410BAECDF5}"/>
                    </a:ext>
                  </a:extLst>
                </p:cNvPr>
                <p:cNvPicPr/>
                <p:nvPr/>
              </p:nvPicPr>
              <p:blipFill>
                <a:blip r:embed="rId16"/>
                <a:stretch>
                  <a:fillRect/>
                </a:stretch>
              </p:blipFill>
              <p:spPr>
                <a:xfrm>
                  <a:off x="5675228" y="4784541"/>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6" name="Рукописный ввод 15">
                <a:extLst>
                  <a:ext uri="{FF2B5EF4-FFF2-40B4-BE49-F238E27FC236}">
                    <a16:creationId xmlns:a16="http://schemas.microsoft.com/office/drawing/2014/main" id="{5C323C01-1D3A-BBC6-1CA6-6DCD1564605A}"/>
                  </a:ext>
                </a:extLst>
              </p14:cNvPr>
              <p14:cNvContentPartPr/>
              <p14:nvPr/>
            </p14:nvContentPartPr>
            <p14:xfrm>
              <a:off x="1447028" y="5518221"/>
              <a:ext cx="1478160" cy="421200"/>
            </p14:xfrm>
          </p:contentPart>
        </mc:Choice>
        <mc:Fallback>
          <p:pic>
            <p:nvPicPr>
              <p:cNvPr id="16" name="Рукописный ввод 15">
                <a:extLst>
                  <a:ext uri="{FF2B5EF4-FFF2-40B4-BE49-F238E27FC236}">
                    <a16:creationId xmlns:a16="http://schemas.microsoft.com/office/drawing/2014/main" id="{5C323C01-1D3A-BBC6-1CA6-6DCD1564605A}"/>
                  </a:ext>
                </a:extLst>
              </p:cNvPr>
              <p:cNvPicPr/>
              <p:nvPr/>
            </p:nvPicPr>
            <p:blipFill>
              <a:blip r:embed="rId20"/>
              <a:stretch>
                <a:fillRect/>
              </a:stretch>
            </p:blipFill>
            <p:spPr>
              <a:xfrm>
                <a:off x="1429388" y="5500221"/>
                <a:ext cx="151380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Рукописный ввод 16">
                <a:extLst>
                  <a:ext uri="{FF2B5EF4-FFF2-40B4-BE49-F238E27FC236}">
                    <a16:creationId xmlns:a16="http://schemas.microsoft.com/office/drawing/2014/main" id="{B059618F-B90B-FB53-3AD7-C8607D2E210B}"/>
                  </a:ext>
                </a:extLst>
              </p14:cNvPr>
              <p14:cNvContentPartPr/>
              <p14:nvPr/>
            </p14:nvContentPartPr>
            <p14:xfrm>
              <a:off x="902708" y="5187021"/>
              <a:ext cx="542160" cy="760680"/>
            </p14:xfrm>
          </p:contentPart>
        </mc:Choice>
        <mc:Fallback>
          <p:pic>
            <p:nvPicPr>
              <p:cNvPr id="17" name="Рукописный ввод 16">
                <a:extLst>
                  <a:ext uri="{FF2B5EF4-FFF2-40B4-BE49-F238E27FC236}">
                    <a16:creationId xmlns:a16="http://schemas.microsoft.com/office/drawing/2014/main" id="{B059618F-B90B-FB53-3AD7-C8607D2E210B}"/>
                  </a:ext>
                </a:extLst>
              </p:cNvPr>
              <p:cNvPicPr/>
              <p:nvPr/>
            </p:nvPicPr>
            <p:blipFill>
              <a:blip r:embed="rId22"/>
              <a:stretch>
                <a:fillRect/>
              </a:stretch>
            </p:blipFill>
            <p:spPr>
              <a:xfrm>
                <a:off x="884708" y="5169021"/>
                <a:ext cx="577800" cy="79632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785" y="192150"/>
            <a:ext cx="7342428" cy="443070"/>
          </a:xfrm>
          <a:prstGeom prst="rect">
            <a:avLst/>
          </a:prstGeom>
        </p:spPr>
        <p:txBody>
          <a:bodyPr vert="horz" wrap="square" lIns="0" tIns="12065" rIns="0" bIns="0" rtlCol="0">
            <a:spAutoFit/>
          </a:bodyPr>
          <a:lstStyle/>
          <a:p>
            <a:pPr marL="12700">
              <a:lnSpc>
                <a:spcPct val="100000"/>
              </a:lnSpc>
              <a:spcBef>
                <a:spcPts val="95"/>
              </a:spcBef>
            </a:pPr>
            <a:r>
              <a:rPr lang="ru-RU" sz="2800" spc="-25" noProof="1">
                <a:solidFill>
                  <a:schemeClr val="tx1"/>
                </a:solidFill>
                <a:latin typeface="Times New Roman" panose="02020603050405020304" pitchFamily="18" charset="0"/>
                <a:cs typeface="Times New Roman" panose="02020603050405020304" pitchFamily="18" charset="0"/>
              </a:rPr>
              <a:t>Логикалық блоктардың құрылысы</a:t>
            </a:r>
            <a:endParaRPr lang="ru-RU" sz="2800" spc="-30" noProof="1">
              <a:solidFill>
                <a:schemeClr val="tx1"/>
              </a:solidFill>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892CD84A-8483-03A1-7074-5EAB0CFFA790}"/>
              </a:ext>
            </a:extLst>
          </p:cNvPr>
          <p:cNvSpPr>
            <a:spLocks noGrp="1"/>
          </p:cNvSpPr>
          <p:nvPr>
            <p:ph type="body" idx="1"/>
          </p:nvPr>
        </p:nvSpPr>
        <p:spPr>
          <a:xfrm>
            <a:off x="383666" y="1219200"/>
            <a:ext cx="2283334" cy="4724400"/>
          </a:xfrm>
        </p:spPr>
        <p:txBody>
          <a:bodyPr/>
          <a:lstStyle/>
          <a:p>
            <a:pPr algn="just">
              <a:buNone/>
            </a:pPr>
            <a:r>
              <a:rPr lang="ru-RU" sz="1200" noProof="1">
                <a:latin typeface="Times New Roman" panose="02020603050405020304" pitchFamily="18" charset="0"/>
                <a:cs typeface="Times New Roman" panose="02020603050405020304" pitchFamily="18" charset="0"/>
              </a:rPr>
              <a:t>FPGA ішіндегі </a:t>
            </a:r>
            <a:r>
              <a:rPr lang="ru-RU" sz="1200" b="1" noProof="1">
                <a:latin typeface="Times New Roman" panose="02020603050405020304" pitchFamily="18" charset="0"/>
                <a:cs typeface="Times New Roman" panose="02020603050405020304" pitchFamily="18" charset="0"/>
              </a:rPr>
              <a:t>логикалық блоктар</a:t>
            </a:r>
            <a:r>
              <a:rPr lang="ru-RU" sz="1200" noProof="1">
                <a:latin typeface="Times New Roman" panose="02020603050405020304" pitchFamily="18" charset="0"/>
                <a:cs typeface="Times New Roman" panose="02020603050405020304" pitchFamily="18" charset="0"/>
              </a:rPr>
              <a:t> – негізгі құрылымдық элементтер. Әдетте олардан мына бөліктер тұрады:</a:t>
            </a:r>
          </a:p>
          <a:p>
            <a:pPr algn="just">
              <a:buFont typeface="+mj-lt"/>
              <a:buAutoNum type="arabicPeriod"/>
            </a:pPr>
            <a:r>
              <a:rPr lang="ru-RU" sz="1200" b="1" noProof="1">
                <a:latin typeface="Times New Roman" panose="02020603050405020304" pitchFamily="18" charset="0"/>
                <a:cs typeface="Times New Roman" panose="02020603050405020304" pitchFamily="18" charset="0"/>
              </a:rPr>
              <a:t>Логикалық элемент (LE, Logic Element)</a:t>
            </a:r>
            <a:br>
              <a:rPr lang="ru-RU" sz="1200" noProof="1">
                <a:latin typeface="Times New Roman" panose="02020603050405020304" pitchFamily="18" charset="0"/>
                <a:cs typeface="Times New Roman" panose="02020603050405020304" pitchFamily="18" charset="0"/>
              </a:rPr>
            </a:br>
            <a:r>
              <a:rPr lang="ru-RU" sz="1200" noProof="1">
                <a:latin typeface="Times New Roman" panose="02020603050405020304" pitchFamily="18" charset="0"/>
                <a:cs typeface="Times New Roman" panose="02020603050405020304" pitchFamily="18" charset="0"/>
              </a:rPr>
              <a:t>– кішкентай комбинациялық логикалық функцияларды орындайды (мысалы, LUT – Look-Up Table).</a:t>
            </a:r>
          </a:p>
          <a:p>
            <a:pPr algn="just">
              <a:buFont typeface="+mj-lt"/>
              <a:buAutoNum type="arabicPeriod"/>
            </a:pPr>
            <a:r>
              <a:rPr lang="ru-RU" sz="1200" b="1" noProof="1">
                <a:latin typeface="Times New Roman" panose="02020603050405020304" pitchFamily="18" charset="0"/>
                <a:cs typeface="Times New Roman" panose="02020603050405020304" pitchFamily="18" charset="0"/>
              </a:rPr>
              <a:t>Жады элементі (триггер немесе D-flip-flop)</a:t>
            </a:r>
            <a:br>
              <a:rPr lang="ru-RU" sz="1200" noProof="1">
                <a:latin typeface="Times New Roman" panose="02020603050405020304" pitchFamily="18" charset="0"/>
                <a:cs typeface="Times New Roman" panose="02020603050405020304" pitchFamily="18" charset="0"/>
              </a:rPr>
            </a:br>
            <a:r>
              <a:rPr lang="ru-RU" sz="1200" noProof="1">
                <a:latin typeface="Times New Roman" panose="02020603050405020304" pitchFamily="18" charset="0"/>
                <a:cs typeface="Times New Roman" panose="02020603050405020304" pitchFamily="18" charset="0"/>
              </a:rPr>
              <a:t>– уақытша деректерді сақтауға және синхронды жұмысқа қолданылады.</a:t>
            </a:r>
          </a:p>
          <a:p>
            <a:pPr algn="just">
              <a:buFont typeface="+mj-lt"/>
              <a:buAutoNum type="arabicPeriod"/>
            </a:pPr>
            <a:r>
              <a:rPr lang="ru-RU" sz="1200" b="1" noProof="1">
                <a:latin typeface="Times New Roman" panose="02020603050405020304" pitchFamily="18" charset="0"/>
                <a:cs typeface="Times New Roman" panose="02020603050405020304" pitchFamily="18" charset="0"/>
              </a:rPr>
              <a:t>Мультиплексорлар</a:t>
            </a:r>
            <a:br>
              <a:rPr lang="ru-RU" sz="1200" noProof="1">
                <a:latin typeface="Times New Roman" panose="02020603050405020304" pitchFamily="18" charset="0"/>
                <a:cs typeface="Times New Roman" panose="02020603050405020304" pitchFamily="18" charset="0"/>
              </a:rPr>
            </a:br>
            <a:r>
              <a:rPr lang="ru-RU" sz="1200" noProof="1">
                <a:latin typeface="Times New Roman" panose="02020603050405020304" pitchFamily="18" charset="0"/>
                <a:cs typeface="Times New Roman" panose="02020603050405020304" pitchFamily="18" charset="0"/>
              </a:rPr>
              <a:t>– әртүрлі сигнал көздерін таңдау үшін.</a:t>
            </a:r>
          </a:p>
          <a:p>
            <a:pPr algn="just">
              <a:buFont typeface="+mj-lt"/>
              <a:buAutoNum type="arabicPeriod"/>
            </a:pPr>
            <a:r>
              <a:rPr lang="ru-RU" sz="1200" b="1" noProof="1">
                <a:latin typeface="Times New Roman" panose="02020603050405020304" pitchFamily="18" charset="0"/>
                <a:cs typeface="Times New Roman" panose="02020603050405020304" pitchFamily="18" charset="0"/>
              </a:rPr>
              <a:t>Байланыс желілері (interconnects)</a:t>
            </a:r>
            <a:br>
              <a:rPr lang="ru-RU" sz="1200" noProof="1">
                <a:latin typeface="Times New Roman" panose="02020603050405020304" pitchFamily="18" charset="0"/>
                <a:cs typeface="Times New Roman" panose="02020603050405020304" pitchFamily="18" charset="0"/>
              </a:rPr>
            </a:br>
            <a:r>
              <a:rPr lang="ru-RU" sz="1200" noProof="1">
                <a:latin typeface="Times New Roman" panose="02020603050405020304" pitchFamily="18" charset="0"/>
                <a:cs typeface="Times New Roman" panose="02020603050405020304" pitchFamily="18" charset="0"/>
              </a:rPr>
              <a:t>– логикалық блоктарды өзара және енгізу/шығару блоктарымен қосады.</a:t>
            </a:r>
          </a:p>
          <a:p>
            <a:endParaRPr lang="ru-RU" sz="1200" noProof="1">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2667000" y="1447800"/>
            <a:ext cx="6237987" cy="3962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785" y="192150"/>
            <a:ext cx="7342428" cy="508344"/>
          </a:xfrm>
          <a:prstGeom prst="rect">
            <a:avLst/>
          </a:prstGeom>
        </p:spPr>
        <p:txBody>
          <a:bodyPr vert="horz" wrap="square" lIns="0" tIns="76708" rIns="0" bIns="0" rtlCol="0">
            <a:spAutoFit/>
          </a:bodyPr>
          <a:lstStyle/>
          <a:p>
            <a:pPr marL="2889885" marR="5080" indent="-2821305">
              <a:lnSpc>
                <a:spcPct val="100000"/>
              </a:lnSpc>
              <a:spcBef>
                <a:spcPts val="100"/>
              </a:spcBef>
            </a:pPr>
            <a:r>
              <a:rPr lang="ru-RU" sz="2800" spc="-5" noProof="1">
                <a:solidFill>
                  <a:schemeClr val="tx1"/>
                </a:solidFill>
                <a:latin typeface="Times New Roman" panose="02020603050405020304" pitchFamily="18" charset="0"/>
                <a:cs typeface="Times New Roman" panose="02020603050405020304" pitchFamily="18" charset="0"/>
              </a:rPr>
              <a:t>Комбинациялық режимдегі логикалық блок</a:t>
            </a:r>
            <a:endParaRPr lang="ru-RU" sz="2800" noProof="1">
              <a:solidFill>
                <a:schemeClr val="tx1"/>
              </a:solidFill>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AAD97A70-0D0F-FF83-1359-D181FB733DB2}"/>
              </a:ext>
            </a:extLst>
          </p:cNvPr>
          <p:cNvSpPr>
            <a:spLocks noGrp="1"/>
          </p:cNvSpPr>
          <p:nvPr>
            <p:ph type="body" idx="1"/>
          </p:nvPr>
        </p:nvSpPr>
        <p:spPr>
          <a:xfrm>
            <a:off x="307466" y="974582"/>
            <a:ext cx="8529066" cy="923330"/>
          </a:xfrm>
        </p:spPr>
        <p:txBody>
          <a:bodyPr/>
          <a:lstStyle/>
          <a:p>
            <a:pPr>
              <a:buNone/>
            </a:pPr>
            <a:r>
              <a:rPr lang="ru-RU" sz="1200" noProof="1">
                <a:latin typeface="Times New Roman" panose="02020603050405020304" pitchFamily="18" charset="0"/>
                <a:cs typeface="Times New Roman" panose="02020603050405020304" pitchFamily="18" charset="0"/>
              </a:rPr>
              <a:t>FPGA құрамындағы логикалық блок екі режимде жұмыс істей алады:</a:t>
            </a:r>
          </a:p>
          <a:p>
            <a:pPr marL="171450" indent="-171450">
              <a:buFont typeface="Wingdings" panose="05000000000000000000" pitchFamily="2" charset="2"/>
              <a:buChar char="ü"/>
            </a:pPr>
            <a:r>
              <a:rPr lang="ru-RU" sz="1200" b="1" noProof="1">
                <a:latin typeface="Times New Roman" panose="02020603050405020304" pitchFamily="18" charset="0"/>
                <a:cs typeface="Times New Roman" panose="02020603050405020304" pitchFamily="18" charset="0"/>
              </a:rPr>
              <a:t>Комбинациялық режимде</a:t>
            </a:r>
            <a:r>
              <a:rPr lang="ru-RU" sz="1200" noProof="1">
                <a:latin typeface="Times New Roman" panose="02020603050405020304" pitchFamily="18" charset="0"/>
                <a:cs typeface="Times New Roman" panose="02020603050405020304" pitchFamily="18" charset="0"/>
              </a:rPr>
              <a:t> – логикалық блок тек қана комбинациялық функцияларды орындайды, яғни кіріс сигналдарының ағымдағы мәндеріне тәуелді шығыс қалыптасады. Бұл жағдайда ішіндегі </a:t>
            </a:r>
            <a:r>
              <a:rPr lang="ru-RU" sz="1200" b="1" noProof="1">
                <a:latin typeface="Times New Roman" panose="02020603050405020304" pitchFamily="18" charset="0"/>
                <a:cs typeface="Times New Roman" panose="02020603050405020304" pitchFamily="18" charset="0"/>
              </a:rPr>
              <a:t>триггер (есептеуіш жады элементі)</a:t>
            </a:r>
            <a:r>
              <a:rPr lang="ru-RU" sz="1200" noProof="1">
                <a:latin typeface="Times New Roman" panose="02020603050405020304" pitchFamily="18" charset="0"/>
                <a:cs typeface="Times New Roman" panose="02020603050405020304" pitchFamily="18" charset="0"/>
              </a:rPr>
              <a:t> қолданылмайды.</a:t>
            </a:r>
          </a:p>
          <a:p>
            <a:endParaRPr lang="ru-RU" sz="1200" noProof="1">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307466" y="1888080"/>
            <a:ext cx="8379332" cy="4591378"/>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Рукописный ввод 4">
                <a:extLst>
                  <a:ext uri="{FF2B5EF4-FFF2-40B4-BE49-F238E27FC236}">
                    <a16:creationId xmlns:a16="http://schemas.microsoft.com/office/drawing/2014/main" id="{0BEC5EF9-0B5F-2F72-967E-C0FABB4D30F8}"/>
                  </a:ext>
                </a:extLst>
              </p14:cNvPr>
              <p14:cNvContentPartPr/>
              <p14:nvPr/>
            </p14:nvContentPartPr>
            <p14:xfrm>
              <a:off x="666548" y="293901"/>
              <a:ext cx="4806000" cy="637560"/>
            </p14:xfrm>
          </p:contentPart>
        </mc:Choice>
        <mc:Fallback>
          <p:pic>
            <p:nvPicPr>
              <p:cNvPr id="5" name="Рукописный ввод 4">
                <a:extLst>
                  <a:ext uri="{FF2B5EF4-FFF2-40B4-BE49-F238E27FC236}">
                    <a16:creationId xmlns:a16="http://schemas.microsoft.com/office/drawing/2014/main" id="{0BEC5EF9-0B5F-2F72-967E-C0FABB4D30F8}"/>
                  </a:ext>
                </a:extLst>
              </p:cNvPr>
              <p:cNvPicPr/>
              <p:nvPr/>
            </p:nvPicPr>
            <p:blipFill>
              <a:blip r:embed="rId4"/>
              <a:stretch>
                <a:fillRect/>
              </a:stretch>
            </p:blipFill>
            <p:spPr>
              <a:xfrm>
                <a:off x="648908" y="275901"/>
                <a:ext cx="484164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Рукописный ввод 6">
                <a:extLst>
                  <a:ext uri="{FF2B5EF4-FFF2-40B4-BE49-F238E27FC236}">
                    <a16:creationId xmlns:a16="http://schemas.microsoft.com/office/drawing/2014/main" id="{FC923135-A130-24F6-705D-5D8AF7952925}"/>
                  </a:ext>
                </a:extLst>
              </p14:cNvPr>
              <p14:cNvContentPartPr/>
              <p14:nvPr/>
            </p14:nvContentPartPr>
            <p14:xfrm>
              <a:off x="6130268" y="683421"/>
              <a:ext cx="1558800" cy="56160"/>
            </p14:xfrm>
          </p:contentPart>
        </mc:Choice>
        <mc:Fallback>
          <p:pic>
            <p:nvPicPr>
              <p:cNvPr id="7" name="Рукописный ввод 6">
                <a:extLst>
                  <a:ext uri="{FF2B5EF4-FFF2-40B4-BE49-F238E27FC236}">
                    <a16:creationId xmlns:a16="http://schemas.microsoft.com/office/drawing/2014/main" id="{FC923135-A130-24F6-705D-5D8AF7952925}"/>
                  </a:ext>
                </a:extLst>
              </p:cNvPr>
              <p:cNvPicPr/>
              <p:nvPr/>
            </p:nvPicPr>
            <p:blipFill>
              <a:blip r:embed="rId6"/>
              <a:stretch>
                <a:fillRect/>
              </a:stretch>
            </p:blipFill>
            <p:spPr>
              <a:xfrm>
                <a:off x="6112268" y="665421"/>
                <a:ext cx="1594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Рукописный ввод 7">
                <a:extLst>
                  <a:ext uri="{FF2B5EF4-FFF2-40B4-BE49-F238E27FC236}">
                    <a16:creationId xmlns:a16="http://schemas.microsoft.com/office/drawing/2014/main" id="{8DC9DF48-7DD5-ACEA-B3C4-3EEBBCFF3ADA}"/>
                  </a:ext>
                </a:extLst>
              </p14:cNvPr>
              <p14:cNvContentPartPr/>
              <p14:nvPr/>
            </p14:nvContentPartPr>
            <p14:xfrm>
              <a:off x="1351268" y="594501"/>
              <a:ext cx="3634920" cy="145080"/>
            </p14:xfrm>
          </p:contentPart>
        </mc:Choice>
        <mc:Fallback>
          <p:pic>
            <p:nvPicPr>
              <p:cNvPr id="8" name="Рукописный ввод 7">
                <a:extLst>
                  <a:ext uri="{FF2B5EF4-FFF2-40B4-BE49-F238E27FC236}">
                    <a16:creationId xmlns:a16="http://schemas.microsoft.com/office/drawing/2014/main" id="{8DC9DF48-7DD5-ACEA-B3C4-3EEBBCFF3ADA}"/>
                  </a:ext>
                </a:extLst>
              </p:cNvPr>
              <p:cNvPicPr/>
              <p:nvPr/>
            </p:nvPicPr>
            <p:blipFill>
              <a:blip r:embed="rId8"/>
              <a:stretch>
                <a:fillRect/>
              </a:stretch>
            </p:blipFill>
            <p:spPr>
              <a:xfrm>
                <a:off x="1333628" y="576861"/>
                <a:ext cx="36705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Рукописный ввод 8">
                <a:extLst>
                  <a:ext uri="{FF2B5EF4-FFF2-40B4-BE49-F238E27FC236}">
                    <a16:creationId xmlns:a16="http://schemas.microsoft.com/office/drawing/2014/main" id="{73DA43F5-EC51-C0BD-FDF1-F04DD6348D6B}"/>
                  </a:ext>
                </a:extLst>
              </p14:cNvPr>
              <p14:cNvContentPartPr/>
              <p14:nvPr/>
            </p14:nvContentPartPr>
            <p14:xfrm>
              <a:off x="5295428" y="1558221"/>
              <a:ext cx="915120" cy="32400"/>
            </p14:xfrm>
          </p:contentPart>
        </mc:Choice>
        <mc:Fallback>
          <p:pic>
            <p:nvPicPr>
              <p:cNvPr id="9" name="Рукописный ввод 8">
                <a:extLst>
                  <a:ext uri="{FF2B5EF4-FFF2-40B4-BE49-F238E27FC236}">
                    <a16:creationId xmlns:a16="http://schemas.microsoft.com/office/drawing/2014/main" id="{73DA43F5-EC51-C0BD-FDF1-F04DD6348D6B}"/>
                  </a:ext>
                </a:extLst>
              </p:cNvPr>
              <p:cNvPicPr/>
              <p:nvPr/>
            </p:nvPicPr>
            <p:blipFill>
              <a:blip r:embed="rId10"/>
              <a:stretch>
                <a:fillRect/>
              </a:stretch>
            </p:blipFill>
            <p:spPr>
              <a:xfrm>
                <a:off x="5277788" y="1540581"/>
                <a:ext cx="950760" cy="6804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785" y="192150"/>
            <a:ext cx="7342428" cy="508344"/>
          </a:xfrm>
          <a:prstGeom prst="rect">
            <a:avLst/>
          </a:prstGeom>
        </p:spPr>
        <p:txBody>
          <a:bodyPr vert="horz" wrap="square" lIns="0" tIns="76708" rIns="0" bIns="0" rtlCol="0">
            <a:spAutoFit/>
          </a:bodyPr>
          <a:lstStyle/>
          <a:p>
            <a:pPr marL="2890520" marR="5080" indent="-2750185">
              <a:lnSpc>
                <a:spcPct val="100000"/>
              </a:lnSpc>
              <a:spcBef>
                <a:spcPts val="100"/>
              </a:spcBef>
            </a:pPr>
            <a:r>
              <a:rPr lang="ru-RU" sz="2800" spc="-5" noProof="1">
                <a:solidFill>
                  <a:schemeClr val="tx1"/>
                </a:solidFill>
                <a:latin typeface="Times New Roman" panose="02020603050405020304" pitchFamily="18" charset="0"/>
                <a:cs typeface="Times New Roman" panose="02020603050405020304" pitchFamily="18" charset="0"/>
              </a:rPr>
              <a:t>Арифметикалық режимдегі логикалық блок</a:t>
            </a:r>
            <a:endParaRPr lang="ru-RU" sz="2800" noProof="1">
              <a:solidFill>
                <a:schemeClr val="tx1"/>
              </a:solidFill>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A1573F3E-6E8C-6C48-06A2-87CB427F71EC}"/>
              </a:ext>
            </a:extLst>
          </p:cNvPr>
          <p:cNvSpPr>
            <a:spLocks noGrp="1"/>
          </p:cNvSpPr>
          <p:nvPr>
            <p:ph type="body" idx="1"/>
          </p:nvPr>
        </p:nvSpPr>
        <p:spPr>
          <a:xfrm>
            <a:off x="307466" y="990600"/>
            <a:ext cx="8303134" cy="1292662"/>
          </a:xfrm>
        </p:spPr>
        <p:txBody>
          <a:bodyPr/>
          <a:lstStyle/>
          <a:p>
            <a:pPr algn="just">
              <a:buNone/>
            </a:pPr>
            <a:r>
              <a:rPr lang="ru-RU" sz="1200" noProof="1">
                <a:latin typeface="Times New Roman" panose="02020603050405020304" pitchFamily="18" charset="0"/>
                <a:cs typeface="Times New Roman" panose="02020603050405020304" pitchFamily="18" charset="0"/>
              </a:rPr>
              <a:t>FPGA құрамындағы логикалық блок арифметикалық режимде </a:t>
            </a:r>
            <a:r>
              <a:rPr lang="ru-RU" sz="1200" b="1" noProof="1">
                <a:latin typeface="Times New Roman" panose="02020603050405020304" pitchFamily="18" charset="0"/>
                <a:cs typeface="Times New Roman" panose="02020603050405020304" pitchFamily="18" charset="0"/>
              </a:rPr>
              <a:t>арифметикалық операцияларды</a:t>
            </a:r>
            <a:r>
              <a:rPr lang="ru-RU" sz="1200" noProof="1">
                <a:latin typeface="Times New Roman" panose="02020603050405020304" pitchFamily="18" charset="0"/>
                <a:cs typeface="Times New Roman" panose="02020603050405020304" pitchFamily="18" charset="0"/>
              </a:rPr>
              <a:t> орындауға қолданылады. Бұл режимде:</a:t>
            </a:r>
          </a:p>
          <a:p>
            <a:pPr marL="171450" indent="-171450" algn="just">
              <a:buFont typeface="Wingdings" panose="05000000000000000000" pitchFamily="2" charset="2"/>
              <a:buChar char="ü"/>
            </a:pPr>
            <a:r>
              <a:rPr lang="ru-RU" sz="1200" b="1" noProof="1">
                <a:latin typeface="Times New Roman" panose="02020603050405020304" pitchFamily="18" charset="0"/>
                <a:cs typeface="Times New Roman" panose="02020603050405020304" pitchFamily="18" charset="0"/>
              </a:rPr>
              <a:t>LUT (Look-Up Table)</a:t>
            </a:r>
            <a:r>
              <a:rPr lang="ru-RU" sz="1200" noProof="1">
                <a:latin typeface="Times New Roman" panose="02020603050405020304" pitchFamily="18" charset="0"/>
                <a:cs typeface="Times New Roman" panose="02020603050405020304" pitchFamily="18" charset="0"/>
              </a:rPr>
              <a:t> және қосымша тізбектер </a:t>
            </a:r>
            <a:r>
              <a:rPr lang="ru-RU" sz="1200" b="1" noProof="1">
                <a:latin typeface="Times New Roman" panose="02020603050405020304" pitchFamily="18" charset="0"/>
                <a:cs typeface="Times New Roman" panose="02020603050405020304" pitchFamily="18" charset="0"/>
              </a:rPr>
              <a:t>қосу (adder)</a:t>
            </a:r>
            <a:r>
              <a:rPr lang="ru-RU" sz="1200" noProof="1">
                <a:latin typeface="Times New Roman" panose="02020603050405020304" pitchFamily="18" charset="0"/>
                <a:cs typeface="Times New Roman" panose="02020603050405020304" pitchFamily="18" charset="0"/>
              </a:rPr>
              <a:t>, </a:t>
            </a:r>
            <a:r>
              <a:rPr lang="ru-RU" sz="1200" b="1" noProof="1">
                <a:latin typeface="Times New Roman" panose="02020603050405020304" pitchFamily="18" charset="0"/>
                <a:cs typeface="Times New Roman" panose="02020603050405020304" pitchFamily="18" charset="0"/>
              </a:rPr>
              <a:t>азайту (subtractor)</a:t>
            </a:r>
            <a:r>
              <a:rPr lang="ru-RU" sz="1200" noProof="1">
                <a:latin typeface="Times New Roman" panose="02020603050405020304" pitchFamily="18" charset="0"/>
                <a:cs typeface="Times New Roman" panose="02020603050405020304" pitchFamily="18" charset="0"/>
              </a:rPr>
              <a:t>, кейде қарапайым </a:t>
            </a:r>
            <a:r>
              <a:rPr lang="ru-RU" sz="1200" b="1" noProof="1">
                <a:latin typeface="Times New Roman" panose="02020603050405020304" pitchFamily="18" charset="0"/>
                <a:cs typeface="Times New Roman" panose="02020603050405020304" pitchFamily="18" charset="0"/>
              </a:rPr>
              <a:t>көбейту</a:t>
            </a:r>
            <a:r>
              <a:rPr lang="ru-RU" sz="1200" noProof="1">
                <a:latin typeface="Times New Roman" panose="02020603050405020304" pitchFamily="18" charset="0"/>
                <a:cs typeface="Times New Roman" panose="02020603050405020304" pitchFamily="18" charset="0"/>
              </a:rPr>
              <a:t> сияқты операцияларды орындай алады. </a:t>
            </a:r>
            <a:r>
              <a:rPr lang="ru-RU" sz="1200" b="1" noProof="1">
                <a:latin typeface="Times New Roman" panose="02020603050405020304" pitchFamily="18" charset="0"/>
                <a:cs typeface="Times New Roman" panose="02020603050405020304" pitchFamily="18" charset="0"/>
              </a:rPr>
              <a:t>Тасымалдау тізбегі (carry chain)</a:t>
            </a:r>
            <a:r>
              <a:rPr lang="ru-RU" sz="1200" noProof="1">
                <a:latin typeface="Times New Roman" panose="02020603050405020304" pitchFamily="18" charset="0"/>
                <a:cs typeface="Times New Roman" panose="02020603050405020304" pitchFamily="18" charset="0"/>
              </a:rPr>
              <a:t> қолданылады – ол бірнеше логикалық элементтерді (LE) бір-бірімен қосып, көпразрядты арифметикалық операцияларды тездетеді. Ішкі триггерлер нәтижені уақытша сақтап, синхронды есептеулерге мүмкіндік береді.</a:t>
            </a:r>
          </a:p>
          <a:p>
            <a:endParaRPr lang="ru-RU" sz="1200" noProof="1">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287696" y="2499852"/>
            <a:ext cx="8568605" cy="415125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Рукописный ввод 4">
                <a:extLst>
                  <a:ext uri="{FF2B5EF4-FFF2-40B4-BE49-F238E27FC236}">
                    <a16:creationId xmlns:a16="http://schemas.microsoft.com/office/drawing/2014/main" id="{E33C908F-93BC-8D70-CAD7-DE9E0962D96F}"/>
                  </a:ext>
                </a:extLst>
              </p14:cNvPr>
              <p14:cNvContentPartPr/>
              <p14:nvPr/>
            </p14:nvContentPartPr>
            <p14:xfrm>
              <a:off x="731348" y="71421"/>
              <a:ext cx="4693680" cy="764640"/>
            </p14:xfrm>
          </p:contentPart>
        </mc:Choice>
        <mc:Fallback>
          <p:pic>
            <p:nvPicPr>
              <p:cNvPr id="5" name="Рукописный ввод 4">
                <a:extLst>
                  <a:ext uri="{FF2B5EF4-FFF2-40B4-BE49-F238E27FC236}">
                    <a16:creationId xmlns:a16="http://schemas.microsoft.com/office/drawing/2014/main" id="{E33C908F-93BC-8D70-CAD7-DE9E0962D96F}"/>
                  </a:ext>
                </a:extLst>
              </p:cNvPr>
              <p:cNvPicPr/>
              <p:nvPr/>
            </p:nvPicPr>
            <p:blipFill>
              <a:blip r:embed="rId4"/>
              <a:stretch>
                <a:fillRect/>
              </a:stretch>
            </p:blipFill>
            <p:spPr>
              <a:xfrm>
                <a:off x="713348" y="53421"/>
                <a:ext cx="4729320" cy="80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Рукописный ввод 5">
                <a:extLst>
                  <a:ext uri="{FF2B5EF4-FFF2-40B4-BE49-F238E27FC236}">
                    <a16:creationId xmlns:a16="http://schemas.microsoft.com/office/drawing/2014/main" id="{58ED4816-8F94-018F-D2D5-7BB8EF1FEC10}"/>
                  </a:ext>
                </a:extLst>
              </p14:cNvPr>
              <p14:cNvContentPartPr/>
              <p14:nvPr/>
            </p14:nvContentPartPr>
            <p14:xfrm>
              <a:off x="1192508" y="761541"/>
              <a:ext cx="1528920" cy="49680"/>
            </p14:xfrm>
          </p:contentPart>
        </mc:Choice>
        <mc:Fallback>
          <p:pic>
            <p:nvPicPr>
              <p:cNvPr id="6" name="Рукописный ввод 5">
                <a:extLst>
                  <a:ext uri="{FF2B5EF4-FFF2-40B4-BE49-F238E27FC236}">
                    <a16:creationId xmlns:a16="http://schemas.microsoft.com/office/drawing/2014/main" id="{58ED4816-8F94-018F-D2D5-7BB8EF1FEC10}"/>
                  </a:ext>
                </a:extLst>
              </p:cNvPr>
              <p:cNvPicPr/>
              <p:nvPr/>
            </p:nvPicPr>
            <p:blipFill>
              <a:blip r:embed="rId6"/>
              <a:stretch>
                <a:fillRect/>
              </a:stretch>
            </p:blipFill>
            <p:spPr>
              <a:xfrm>
                <a:off x="1174508" y="743901"/>
                <a:ext cx="1564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Рукописный ввод 7">
                <a:extLst>
                  <a:ext uri="{FF2B5EF4-FFF2-40B4-BE49-F238E27FC236}">
                    <a16:creationId xmlns:a16="http://schemas.microsoft.com/office/drawing/2014/main" id="{0FEFC211-872D-96EA-FA23-969ED10AEE54}"/>
                  </a:ext>
                </a:extLst>
              </p14:cNvPr>
              <p14:cNvContentPartPr/>
              <p14:nvPr/>
            </p14:nvContentPartPr>
            <p14:xfrm>
              <a:off x="3760748" y="1534461"/>
              <a:ext cx="1073880" cy="8280"/>
            </p14:xfrm>
          </p:contentPart>
        </mc:Choice>
        <mc:Fallback>
          <p:pic>
            <p:nvPicPr>
              <p:cNvPr id="8" name="Рукописный ввод 7">
                <a:extLst>
                  <a:ext uri="{FF2B5EF4-FFF2-40B4-BE49-F238E27FC236}">
                    <a16:creationId xmlns:a16="http://schemas.microsoft.com/office/drawing/2014/main" id="{0FEFC211-872D-96EA-FA23-969ED10AEE54}"/>
                  </a:ext>
                </a:extLst>
              </p:cNvPr>
              <p:cNvPicPr/>
              <p:nvPr/>
            </p:nvPicPr>
            <p:blipFill>
              <a:blip r:embed="rId8"/>
              <a:stretch>
                <a:fillRect/>
              </a:stretch>
            </p:blipFill>
            <p:spPr>
              <a:xfrm>
                <a:off x="3742748" y="1516461"/>
                <a:ext cx="1109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Рукописный ввод 8">
                <a:extLst>
                  <a:ext uri="{FF2B5EF4-FFF2-40B4-BE49-F238E27FC236}">
                    <a16:creationId xmlns:a16="http://schemas.microsoft.com/office/drawing/2014/main" id="{300577FF-A358-65A0-6B6D-625C3A572B2C}"/>
                  </a:ext>
                </a:extLst>
              </p14:cNvPr>
              <p14:cNvContentPartPr/>
              <p14:nvPr/>
            </p14:nvContentPartPr>
            <p14:xfrm>
              <a:off x="286028" y="1550301"/>
              <a:ext cx="2774880" cy="110520"/>
            </p14:xfrm>
          </p:contentPart>
        </mc:Choice>
        <mc:Fallback>
          <p:pic>
            <p:nvPicPr>
              <p:cNvPr id="9" name="Рукописный ввод 8">
                <a:extLst>
                  <a:ext uri="{FF2B5EF4-FFF2-40B4-BE49-F238E27FC236}">
                    <a16:creationId xmlns:a16="http://schemas.microsoft.com/office/drawing/2014/main" id="{300577FF-A358-65A0-6B6D-625C3A572B2C}"/>
                  </a:ext>
                </a:extLst>
              </p:cNvPr>
              <p:cNvPicPr/>
              <p:nvPr/>
            </p:nvPicPr>
            <p:blipFill>
              <a:blip r:embed="rId10"/>
              <a:stretch>
                <a:fillRect/>
              </a:stretch>
            </p:blipFill>
            <p:spPr>
              <a:xfrm>
                <a:off x="268388" y="1532301"/>
                <a:ext cx="2810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Рукописный ввод 9">
                <a:extLst>
                  <a:ext uri="{FF2B5EF4-FFF2-40B4-BE49-F238E27FC236}">
                    <a16:creationId xmlns:a16="http://schemas.microsoft.com/office/drawing/2014/main" id="{264B1D27-45B0-9AFE-7E0F-9FFA2AEEE694}"/>
                  </a:ext>
                </a:extLst>
              </p14:cNvPr>
              <p14:cNvContentPartPr/>
              <p14:nvPr/>
            </p14:nvContentPartPr>
            <p14:xfrm>
              <a:off x="7339148" y="1534461"/>
              <a:ext cx="842040" cy="9000"/>
            </p14:xfrm>
          </p:contentPart>
        </mc:Choice>
        <mc:Fallback>
          <p:pic>
            <p:nvPicPr>
              <p:cNvPr id="10" name="Рукописный ввод 9">
                <a:extLst>
                  <a:ext uri="{FF2B5EF4-FFF2-40B4-BE49-F238E27FC236}">
                    <a16:creationId xmlns:a16="http://schemas.microsoft.com/office/drawing/2014/main" id="{264B1D27-45B0-9AFE-7E0F-9FFA2AEEE694}"/>
                  </a:ext>
                </a:extLst>
              </p:cNvPr>
              <p:cNvPicPr/>
              <p:nvPr/>
            </p:nvPicPr>
            <p:blipFill>
              <a:blip r:embed="rId12"/>
              <a:stretch>
                <a:fillRect/>
              </a:stretch>
            </p:blipFill>
            <p:spPr>
              <a:xfrm>
                <a:off x="7321148" y="1516461"/>
                <a:ext cx="877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Рукописный ввод 10">
                <a:extLst>
                  <a:ext uri="{FF2B5EF4-FFF2-40B4-BE49-F238E27FC236}">
                    <a16:creationId xmlns:a16="http://schemas.microsoft.com/office/drawing/2014/main" id="{69E6D24E-2D9C-95B6-F8F6-36D93FD1FD14}"/>
                  </a:ext>
                </a:extLst>
              </p14:cNvPr>
              <p14:cNvContentPartPr/>
              <p14:nvPr/>
            </p14:nvContentPartPr>
            <p14:xfrm>
              <a:off x="897308" y="461270"/>
              <a:ext cx="4295160" cy="295920"/>
            </p14:xfrm>
          </p:contentPart>
        </mc:Choice>
        <mc:Fallback>
          <p:pic>
            <p:nvPicPr>
              <p:cNvPr id="11" name="Рукописный ввод 10">
                <a:extLst>
                  <a:ext uri="{FF2B5EF4-FFF2-40B4-BE49-F238E27FC236}">
                    <a16:creationId xmlns:a16="http://schemas.microsoft.com/office/drawing/2014/main" id="{69E6D24E-2D9C-95B6-F8F6-36D93FD1FD14}"/>
                  </a:ext>
                </a:extLst>
              </p:cNvPr>
              <p:cNvPicPr/>
              <p:nvPr/>
            </p:nvPicPr>
            <p:blipFill>
              <a:blip r:embed="rId14"/>
              <a:stretch>
                <a:fillRect/>
              </a:stretch>
            </p:blipFill>
            <p:spPr>
              <a:xfrm>
                <a:off x="879308" y="443270"/>
                <a:ext cx="43308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Рукописный ввод 20">
                <a:extLst>
                  <a:ext uri="{FF2B5EF4-FFF2-40B4-BE49-F238E27FC236}">
                    <a16:creationId xmlns:a16="http://schemas.microsoft.com/office/drawing/2014/main" id="{2AD068C1-A1DB-7058-2958-64FF69B03B3B}"/>
                  </a:ext>
                </a:extLst>
              </p14:cNvPr>
              <p14:cNvContentPartPr/>
              <p14:nvPr/>
            </p14:nvContentPartPr>
            <p14:xfrm>
              <a:off x="2158388" y="3942892"/>
              <a:ext cx="1117800" cy="1442520"/>
            </p14:xfrm>
          </p:contentPart>
        </mc:Choice>
        <mc:Fallback>
          <p:pic>
            <p:nvPicPr>
              <p:cNvPr id="21" name="Рукописный ввод 20">
                <a:extLst>
                  <a:ext uri="{FF2B5EF4-FFF2-40B4-BE49-F238E27FC236}">
                    <a16:creationId xmlns:a16="http://schemas.microsoft.com/office/drawing/2014/main" id="{2AD068C1-A1DB-7058-2958-64FF69B03B3B}"/>
                  </a:ext>
                </a:extLst>
              </p:cNvPr>
              <p:cNvPicPr/>
              <p:nvPr/>
            </p:nvPicPr>
            <p:blipFill>
              <a:blip r:embed="rId16"/>
              <a:stretch>
                <a:fillRect/>
              </a:stretch>
            </p:blipFill>
            <p:spPr>
              <a:xfrm>
                <a:off x="2140748" y="3924892"/>
                <a:ext cx="1153440" cy="1478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Рукописный ввод 21">
                <a:extLst>
                  <a:ext uri="{FF2B5EF4-FFF2-40B4-BE49-F238E27FC236}">
                    <a16:creationId xmlns:a16="http://schemas.microsoft.com/office/drawing/2014/main" id="{444FD7C6-A595-88A2-3805-06461692972D}"/>
                  </a:ext>
                </a:extLst>
              </p14:cNvPr>
              <p14:cNvContentPartPr/>
              <p14:nvPr/>
            </p14:nvContentPartPr>
            <p14:xfrm>
              <a:off x="791468" y="1261910"/>
              <a:ext cx="1205280" cy="423720"/>
            </p14:xfrm>
          </p:contentPart>
        </mc:Choice>
        <mc:Fallback>
          <p:pic>
            <p:nvPicPr>
              <p:cNvPr id="22" name="Рукописный ввод 21">
                <a:extLst>
                  <a:ext uri="{FF2B5EF4-FFF2-40B4-BE49-F238E27FC236}">
                    <a16:creationId xmlns:a16="http://schemas.microsoft.com/office/drawing/2014/main" id="{444FD7C6-A595-88A2-3805-06461692972D}"/>
                  </a:ext>
                </a:extLst>
              </p:cNvPr>
              <p:cNvPicPr/>
              <p:nvPr/>
            </p:nvPicPr>
            <p:blipFill>
              <a:blip r:embed="rId18"/>
              <a:stretch>
                <a:fillRect/>
              </a:stretch>
            </p:blipFill>
            <p:spPr>
              <a:xfrm>
                <a:off x="773828" y="1244270"/>
                <a:ext cx="1240920" cy="459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Рукописный ввод 22">
                <a:extLst>
                  <a:ext uri="{FF2B5EF4-FFF2-40B4-BE49-F238E27FC236}">
                    <a16:creationId xmlns:a16="http://schemas.microsoft.com/office/drawing/2014/main" id="{E342A276-8138-365F-30F6-A6F6AAD7CDB1}"/>
                  </a:ext>
                </a:extLst>
              </p14:cNvPr>
              <p14:cNvContentPartPr/>
              <p14:nvPr/>
            </p14:nvContentPartPr>
            <p14:xfrm>
              <a:off x="2599748" y="3942078"/>
              <a:ext cx="716760" cy="207720"/>
            </p14:xfrm>
          </p:contentPart>
        </mc:Choice>
        <mc:Fallback>
          <p:pic>
            <p:nvPicPr>
              <p:cNvPr id="23" name="Рукописный ввод 22">
                <a:extLst>
                  <a:ext uri="{FF2B5EF4-FFF2-40B4-BE49-F238E27FC236}">
                    <a16:creationId xmlns:a16="http://schemas.microsoft.com/office/drawing/2014/main" id="{E342A276-8138-365F-30F6-A6F6AAD7CDB1}"/>
                  </a:ext>
                </a:extLst>
              </p:cNvPr>
              <p:cNvPicPr/>
              <p:nvPr/>
            </p:nvPicPr>
            <p:blipFill>
              <a:blip r:embed="rId20"/>
              <a:stretch>
                <a:fillRect/>
              </a:stretch>
            </p:blipFill>
            <p:spPr>
              <a:xfrm>
                <a:off x="2582108" y="3924438"/>
                <a:ext cx="7524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Рукописный ввод 27">
                <a:extLst>
                  <a:ext uri="{FF2B5EF4-FFF2-40B4-BE49-F238E27FC236}">
                    <a16:creationId xmlns:a16="http://schemas.microsoft.com/office/drawing/2014/main" id="{B7CE7834-42B3-AA7A-9B4F-96C47A5AF7DA}"/>
                  </a:ext>
                </a:extLst>
              </p14:cNvPr>
              <p14:cNvContentPartPr/>
              <p14:nvPr/>
            </p14:nvContentPartPr>
            <p14:xfrm>
              <a:off x="435788" y="3385252"/>
              <a:ext cx="742320" cy="2207520"/>
            </p14:xfrm>
          </p:contentPart>
        </mc:Choice>
        <mc:Fallback>
          <p:pic>
            <p:nvPicPr>
              <p:cNvPr id="28" name="Рукописный ввод 27">
                <a:extLst>
                  <a:ext uri="{FF2B5EF4-FFF2-40B4-BE49-F238E27FC236}">
                    <a16:creationId xmlns:a16="http://schemas.microsoft.com/office/drawing/2014/main" id="{B7CE7834-42B3-AA7A-9B4F-96C47A5AF7DA}"/>
                  </a:ext>
                </a:extLst>
              </p:cNvPr>
              <p:cNvPicPr/>
              <p:nvPr/>
            </p:nvPicPr>
            <p:blipFill>
              <a:blip r:embed="rId22"/>
              <a:stretch>
                <a:fillRect/>
              </a:stretch>
            </p:blipFill>
            <p:spPr>
              <a:xfrm>
                <a:off x="417788" y="3367252"/>
                <a:ext cx="777960" cy="2243160"/>
              </a:xfrm>
              <a:prstGeom prst="rect">
                <a:avLst/>
              </a:prstGeom>
            </p:spPr>
          </p:pic>
        </mc:Fallback>
      </mc:AlternateContent>
      <p:grpSp>
        <p:nvGrpSpPr>
          <p:cNvPr id="33" name="Группа 32">
            <a:extLst>
              <a:ext uri="{FF2B5EF4-FFF2-40B4-BE49-F238E27FC236}">
                <a16:creationId xmlns:a16="http://schemas.microsoft.com/office/drawing/2014/main" id="{9A70C778-5CFB-DEBA-D6B4-0F76C576A198}"/>
              </a:ext>
            </a:extLst>
          </p:cNvPr>
          <p:cNvGrpSpPr/>
          <p:nvPr/>
        </p:nvGrpSpPr>
        <p:grpSpPr>
          <a:xfrm>
            <a:off x="2233988" y="3498230"/>
            <a:ext cx="5271840" cy="2385782"/>
            <a:chOff x="2233988" y="3498230"/>
            <a:chExt cx="5271840" cy="2385782"/>
          </a:xfrm>
        </p:grpSpPr>
        <mc:AlternateContent xmlns:mc="http://schemas.openxmlformats.org/markup-compatibility/2006">
          <mc:Choice xmlns:p14="http://schemas.microsoft.com/office/powerpoint/2010/main" Requires="p14">
            <p:contentPart p14:bwMode="auto" r:id="rId23">
              <p14:nvContentPartPr>
                <p14:cNvPr id="24" name="Рукописный ввод 23">
                  <a:extLst>
                    <a:ext uri="{FF2B5EF4-FFF2-40B4-BE49-F238E27FC236}">
                      <a16:creationId xmlns:a16="http://schemas.microsoft.com/office/drawing/2014/main" id="{722EA2B2-7E0F-EE6F-6ADB-0FF5544B7960}"/>
                    </a:ext>
                  </a:extLst>
                </p14:cNvPr>
                <p14:cNvContentPartPr/>
                <p14:nvPr/>
              </p14:nvContentPartPr>
              <p14:xfrm>
                <a:off x="2233988" y="3498230"/>
                <a:ext cx="292680" cy="506160"/>
              </p14:xfrm>
            </p:contentPart>
          </mc:Choice>
          <mc:Fallback>
            <p:pic>
              <p:nvPicPr>
                <p:cNvPr id="24" name="Рукописный ввод 23">
                  <a:extLst>
                    <a:ext uri="{FF2B5EF4-FFF2-40B4-BE49-F238E27FC236}">
                      <a16:creationId xmlns:a16="http://schemas.microsoft.com/office/drawing/2014/main" id="{722EA2B2-7E0F-EE6F-6ADB-0FF5544B7960}"/>
                    </a:ext>
                  </a:extLst>
                </p:cNvPr>
                <p:cNvPicPr/>
                <p:nvPr/>
              </p:nvPicPr>
              <p:blipFill>
                <a:blip r:embed="rId24"/>
                <a:stretch>
                  <a:fillRect/>
                </a:stretch>
              </p:blipFill>
              <p:spPr>
                <a:xfrm>
                  <a:off x="2216348" y="3480590"/>
                  <a:ext cx="328320" cy="541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Рукописный ввод 24">
                  <a:extLst>
                    <a:ext uri="{FF2B5EF4-FFF2-40B4-BE49-F238E27FC236}">
                      <a16:creationId xmlns:a16="http://schemas.microsoft.com/office/drawing/2014/main" id="{E578FA05-DA08-3CC4-3E3C-0669B3C907E2}"/>
                    </a:ext>
                  </a:extLst>
                </p14:cNvPr>
                <p14:cNvContentPartPr/>
                <p14:nvPr/>
              </p14:nvContentPartPr>
              <p14:xfrm>
                <a:off x="2305628" y="3860030"/>
                <a:ext cx="259200" cy="144720"/>
              </p14:xfrm>
            </p:contentPart>
          </mc:Choice>
          <mc:Fallback>
            <p:pic>
              <p:nvPicPr>
                <p:cNvPr id="25" name="Рукописный ввод 24">
                  <a:extLst>
                    <a:ext uri="{FF2B5EF4-FFF2-40B4-BE49-F238E27FC236}">
                      <a16:creationId xmlns:a16="http://schemas.microsoft.com/office/drawing/2014/main" id="{E578FA05-DA08-3CC4-3E3C-0669B3C907E2}"/>
                    </a:ext>
                  </a:extLst>
                </p:cNvPr>
                <p:cNvPicPr/>
                <p:nvPr/>
              </p:nvPicPr>
              <p:blipFill>
                <a:blip r:embed="rId26"/>
                <a:stretch>
                  <a:fillRect/>
                </a:stretch>
              </p:blipFill>
              <p:spPr>
                <a:xfrm>
                  <a:off x="2287628" y="3842030"/>
                  <a:ext cx="2948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Рукописный ввод 31">
                  <a:extLst>
                    <a:ext uri="{FF2B5EF4-FFF2-40B4-BE49-F238E27FC236}">
                      <a16:creationId xmlns:a16="http://schemas.microsoft.com/office/drawing/2014/main" id="{5B49299C-D89E-64B6-0507-E6D12B41B837}"/>
                    </a:ext>
                  </a:extLst>
                </p14:cNvPr>
                <p14:cNvContentPartPr/>
                <p14:nvPr/>
              </p14:nvContentPartPr>
              <p14:xfrm>
                <a:off x="3537548" y="3582172"/>
                <a:ext cx="3968280" cy="2301840"/>
              </p14:xfrm>
            </p:contentPart>
          </mc:Choice>
          <mc:Fallback>
            <p:pic>
              <p:nvPicPr>
                <p:cNvPr id="32" name="Рукописный ввод 31">
                  <a:extLst>
                    <a:ext uri="{FF2B5EF4-FFF2-40B4-BE49-F238E27FC236}">
                      <a16:creationId xmlns:a16="http://schemas.microsoft.com/office/drawing/2014/main" id="{5B49299C-D89E-64B6-0507-E6D12B41B837}"/>
                    </a:ext>
                  </a:extLst>
                </p:cNvPr>
                <p:cNvPicPr/>
                <p:nvPr/>
              </p:nvPicPr>
              <p:blipFill>
                <a:blip r:embed="rId28"/>
                <a:stretch>
                  <a:fillRect/>
                </a:stretch>
              </p:blipFill>
              <p:spPr>
                <a:xfrm>
                  <a:off x="3519908" y="3564532"/>
                  <a:ext cx="4003920" cy="2337480"/>
                </a:xfrm>
                <a:prstGeom prst="rect">
                  <a:avLst/>
                </a:prstGeom>
              </p:spPr>
            </p:pic>
          </mc:Fallback>
        </mc:AlternateContent>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4" name="Рукописный ввод 3">
                <a:extLst>
                  <a:ext uri="{FF2B5EF4-FFF2-40B4-BE49-F238E27FC236}">
                    <a16:creationId xmlns:a16="http://schemas.microsoft.com/office/drawing/2014/main" id="{AAE0E5F8-4442-0630-8B83-DDC74F13A8ED}"/>
                  </a:ext>
                </a:extLst>
              </p14:cNvPr>
              <p14:cNvContentPartPr/>
              <p14:nvPr/>
            </p14:nvContentPartPr>
            <p14:xfrm>
              <a:off x="1224188" y="4031092"/>
              <a:ext cx="1800" cy="360"/>
            </p14:xfrm>
          </p:contentPart>
        </mc:Choice>
        <mc:Fallback>
          <p:pic>
            <p:nvPicPr>
              <p:cNvPr id="4" name="Рукописный ввод 3">
                <a:extLst>
                  <a:ext uri="{FF2B5EF4-FFF2-40B4-BE49-F238E27FC236}">
                    <a16:creationId xmlns:a16="http://schemas.microsoft.com/office/drawing/2014/main" id="{AAE0E5F8-4442-0630-8B83-DDC74F13A8ED}"/>
                  </a:ext>
                </a:extLst>
              </p:cNvPr>
              <p:cNvPicPr/>
              <p:nvPr/>
            </p:nvPicPr>
            <p:blipFill>
              <a:blip r:embed="rId3"/>
              <a:stretch>
                <a:fillRect/>
              </a:stretch>
            </p:blipFill>
            <p:spPr>
              <a:xfrm>
                <a:off x="1206548" y="4013452"/>
                <a:ext cx="37440" cy="36000"/>
              </a:xfrm>
              <a:prstGeom prst="rect">
                <a:avLst/>
              </a:prstGeom>
            </p:spPr>
          </p:pic>
        </mc:Fallback>
      </mc:AlternateContent>
      <p:grpSp>
        <p:nvGrpSpPr>
          <p:cNvPr id="9" name="Группа 8">
            <a:extLst>
              <a:ext uri="{FF2B5EF4-FFF2-40B4-BE49-F238E27FC236}">
                <a16:creationId xmlns:a16="http://schemas.microsoft.com/office/drawing/2014/main" id="{D2E7B97B-CF24-C719-7EB6-18EABC905D6C}"/>
              </a:ext>
            </a:extLst>
          </p:cNvPr>
          <p:cNvGrpSpPr/>
          <p:nvPr/>
        </p:nvGrpSpPr>
        <p:grpSpPr>
          <a:xfrm>
            <a:off x="863468" y="230150"/>
            <a:ext cx="529200" cy="345960"/>
            <a:chOff x="863468" y="230150"/>
            <a:chExt cx="529200" cy="345960"/>
          </a:xfrm>
        </p:grpSpPr>
        <mc:AlternateContent xmlns:mc="http://schemas.openxmlformats.org/markup-compatibility/2006">
          <mc:Choice xmlns:p14="http://schemas.microsoft.com/office/powerpoint/2010/main" Requires="p14">
            <p:contentPart p14:bwMode="auto" r:id="rId4">
              <p14:nvContentPartPr>
                <p14:cNvPr id="5" name="Рукописный ввод 4">
                  <a:extLst>
                    <a:ext uri="{FF2B5EF4-FFF2-40B4-BE49-F238E27FC236}">
                      <a16:creationId xmlns:a16="http://schemas.microsoft.com/office/drawing/2014/main" id="{AFF64868-54B9-06B5-CEC3-2BEF2CA9244B}"/>
                    </a:ext>
                  </a:extLst>
                </p14:cNvPr>
                <p14:cNvContentPartPr/>
                <p14:nvPr/>
              </p14:nvContentPartPr>
              <p14:xfrm>
                <a:off x="863468" y="230150"/>
                <a:ext cx="226080" cy="345960"/>
              </p14:xfrm>
            </p:contentPart>
          </mc:Choice>
          <mc:Fallback>
            <p:pic>
              <p:nvPicPr>
                <p:cNvPr id="5" name="Рукописный ввод 4">
                  <a:extLst>
                    <a:ext uri="{FF2B5EF4-FFF2-40B4-BE49-F238E27FC236}">
                      <a16:creationId xmlns:a16="http://schemas.microsoft.com/office/drawing/2014/main" id="{AFF64868-54B9-06B5-CEC3-2BEF2CA9244B}"/>
                    </a:ext>
                  </a:extLst>
                </p:cNvPr>
                <p:cNvPicPr/>
                <p:nvPr/>
              </p:nvPicPr>
              <p:blipFill>
                <a:blip r:embed="rId5"/>
                <a:stretch>
                  <a:fillRect/>
                </a:stretch>
              </p:blipFill>
              <p:spPr>
                <a:xfrm>
                  <a:off x="845828" y="212150"/>
                  <a:ext cx="26172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Рукописный ввод 5">
                  <a:extLst>
                    <a:ext uri="{FF2B5EF4-FFF2-40B4-BE49-F238E27FC236}">
                      <a16:creationId xmlns:a16="http://schemas.microsoft.com/office/drawing/2014/main" id="{21DDD0DA-92E6-9B1E-211A-C6D52EB4B23F}"/>
                    </a:ext>
                  </a:extLst>
                </p14:cNvPr>
                <p14:cNvContentPartPr/>
                <p14:nvPr/>
              </p14:nvContentPartPr>
              <p14:xfrm>
                <a:off x="890468" y="421310"/>
                <a:ext cx="113760" cy="360"/>
              </p14:xfrm>
            </p:contentPart>
          </mc:Choice>
          <mc:Fallback>
            <p:pic>
              <p:nvPicPr>
                <p:cNvPr id="6" name="Рукописный ввод 5">
                  <a:extLst>
                    <a:ext uri="{FF2B5EF4-FFF2-40B4-BE49-F238E27FC236}">
                      <a16:creationId xmlns:a16="http://schemas.microsoft.com/office/drawing/2014/main" id="{21DDD0DA-92E6-9B1E-211A-C6D52EB4B23F}"/>
                    </a:ext>
                  </a:extLst>
                </p:cNvPr>
                <p:cNvPicPr/>
                <p:nvPr/>
              </p:nvPicPr>
              <p:blipFill>
                <a:blip r:embed="rId7"/>
                <a:stretch>
                  <a:fillRect/>
                </a:stretch>
              </p:blipFill>
              <p:spPr>
                <a:xfrm>
                  <a:off x="872468" y="403310"/>
                  <a:ext cx="149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Рукописный ввод 6">
                  <a:extLst>
                    <a:ext uri="{FF2B5EF4-FFF2-40B4-BE49-F238E27FC236}">
                      <a16:creationId xmlns:a16="http://schemas.microsoft.com/office/drawing/2014/main" id="{6AECDAA7-40C3-E8A3-83A4-C225E1841646}"/>
                    </a:ext>
                  </a:extLst>
                </p14:cNvPr>
                <p14:cNvContentPartPr/>
                <p14:nvPr/>
              </p14:nvContentPartPr>
              <p14:xfrm>
                <a:off x="1152908" y="373430"/>
                <a:ext cx="116280" cy="8640"/>
              </p14:xfrm>
            </p:contentPart>
          </mc:Choice>
          <mc:Fallback>
            <p:pic>
              <p:nvPicPr>
                <p:cNvPr id="7" name="Рукописный ввод 6">
                  <a:extLst>
                    <a:ext uri="{FF2B5EF4-FFF2-40B4-BE49-F238E27FC236}">
                      <a16:creationId xmlns:a16="http://schemas.microsoft.com/office/drawing/2014/main" id="{6AECDAA7-40C3-E8A3-83A4-C225E1841646}"/>
                    </a:ext>
                  </a:extLst>
                </p:cNvPr>
                <p:cNvPicPr/>
                <p:nvPr/>
              </p:nvPicPr>
              <p:blipFill>
                <a:blip r:embed="rId9"/>
                <a:stretch>
                  <a:fillRect/>
                </a:stretch>
              </p:blipFill>
              <p:spPr>
                <a:xfrm>
                  <a:off x="1134908" y="355430"/>
                  <a:ext cx="151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Рукописный ввод 7">
                  <a:extLst>
                    <a:ext uri="{FF2B5EF4-FFF2-40B4-BE49-F238E27FC236}">
                      <a16:creationId xmlns:a16="http://schemas.microsoft.com/office/drawing/2014/main" id="{028E49B7-DB9E-9FF6-2E30-DE861F363AD1}"/>
                    </a:ext>
                  </a:extLst>
                </p14:cNvPr>
                <p14:cNvContentPartPr/>
                <p14:nvPr/>
              </p14:nvContentPartPr>
              <p14:xfrm>
                <a:off x="1240388" y="468830"/>
                <a:ext cx="152280" cy="360"/>
              </p14:xfrm>
            </p:contentPart>
          </mc:Choice>
          <mc:Fallback>
            <p:pic>
              <p:nvPicPr>
                <p:cNvPr id="8" name="Рукописный ввод 7">
                  <a:extLst>
                    <a:ext uri="{FF2B5EF4-FFF2-40B4-BE49-F238E27FC236}">
                      <a16:creationId xmlns:a16="http://schemas.microsoft.com/office/drawing/2014/main" id="{028E49B7-DB9E-9FF6-2E30-DE861F363AD1}"/>
                    </a:ext>
                  </a:extLst>
                </p:cNvPr>
                <p:cNvPicPr/>
                <p:nvPr/>
              </p:nvPicPr>
              <p:blipFill>
                <a:blip r:embed="rId11"/>
                <a:stretch>
                  <a:fillRect/>
                </a:stretch>
              </p:blipFill>
              <p:spPr>
                <a:xfrm>
                  <a:off x="1222388" y="451190"/>
                  <a:ext cx="187920" cy="36000"/>
                </a:xfrm>
                <a:prstGeom prst="rect">
                  <a:avLst/>
                </a:prstGeom>
              </p:spPr>
            </p:pic>
          </mc:Fallback>
        </mc:AlternateContent>
      </p:grpSp>
      <p:grpSp>
        <p:nvGrpSpPr>
          <p:cNvPr id="15" name="Группа 14">
            <a:extLst>
              <a:ext uri="{FF2B5EF4-FFF2-40B4-BE49-F238E27FC236}">
                <a16:creationId xmlns:a16="http://schemas.microsoft.com/office/drawing/2014/main" id="{89709937-1F41-454B-60B8-28B99D328286}"/>
              </a:ext>
            </a:extLst>
          </p:cNvPr>
          <p:cNvGrpSpPr/>
          <p:nvPr/>
        </p:nvGrpSpPr>
        <p:grpSpPr>
          <a:xfrm>
            <a:off x="1628108" y="262190"/>
            <a:ext cx="716040" cy="399960"/>
            <a:chOff x="1628108" y="262190"/>
            <a:chExt cx="716040" cy="399960"/>
          </a:xfrm>
        </p:grpSpPr>
        <mc:AlternateContent xmlns:mc="http://schemas.openxmlformats.org/markup-compatibility/2006">
          <mc:Choice xmlns:p14="http://schemas.microsoft.com/office/powerpoint/2010/main" Requires="p14">
            <p:contentPart p14:bwMode="auto" r:id="rId12">
              <p14:nvContentPartPr>
                <p14:cNvPr id="10" name="Рукописный ввод 9">
                  <a:extLst>
                    <a:ext uri="{FF2B5EF4-FFF2-40B4-BE49-F238E27FC236}">
                      <a16:creationId xmlns:a16="http://schemas.microsoft.com/office/drawing/2014/main" id="{CF3AD2F5-E6C7-DF4D-214D-39FA2B36717C}"/>
                    </a:ext>
                  </a:extLst>
                </p14:cNvPr>
                <p14:cNvContentPartPr/>
                <p14:nvPr/>
              </p14:nvContentPartPr>
              <p14:xfrm>
                <a:off x="1628108" y="262190"/>
                <a:ext cx="224640" cy="334800"/>
              </p14:xfrm>
            </p:contentPart>
          </mc:Choice>
          <mc:Fallback>
            <p:pic>
              <p:nvPicPr>
                <p:cNvPr id="10" name="Рукописный ввод 9">
                  <a:extLst>
                    <a:ext uri="{FF2B5EF4-FFF2-40B4-BE49-F238E27FC236}">
                      <a16:creationId xmlns:a16="http://schemas.microsoft.com/office/drawing/2014/main" id="{CF3AD2F5-E6C7-DF4D-214D-39FA2B36717C}"/>
                    </a:ext>
                  </a:extLst>
                </p:cNvPr>
                <p:cNvPicPr/>
                <p:nvPr/>
              </p:nvPicPr>
              <p:blipFill>
                <a:blip r:embed="rId13"/>
                <a:stretch>
                  <a:fillRect/>
                </a:stretch>
              </p:blipFill>
              <p:spPr>
                <a:xfrm>
                  <a:off x="1610468" y="244190"/>
                  <a:ext cx="26028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Рукописный ввод 10">
                  <a:extLst>
                    <a:ext uri="{FF2B5EF4-FFF2-40B4-BE49-F238E27FC236}">
                      <a16:creationId xmlns:a16="http://schemas.microsoft.com/office/drawing/2014/main" id="{155D4013-876A-1088-F7B2-3035F5D874B6}"/>
                    </a:ext>
                  </a:extLst>
                </p14:cNvPr>
                <p14:cNvContentPartPr/>
                <p14:nvPr/>
              </p14:nvContentPartPr>
              <p14:xfrm>
                <a:off x="1645748" y="485030"/>
                <a:ext cx="78120" cy="360"/>
              </p14:xfrm>
            </p:contentPart>
          </mc:Choice>
          <mc:Fallback>
            <p:pic>
              <p:nvPicPr>
                <p:cNvPr id="11" name="Рукописный ввод 10">
                  <a:extLst>
                    <a:ext uri="{FF2B5EF4-FFF2-40B4-BE49-F238E27FC236}">
                      <a16:creationId xmlns:a16="http://schemas.microsoft.com/office/drawing/2014/main" id="{155D4013-876A-1088-F7B2-3035F5D874B6}"/>
                    </a:ext>
                  </a:extLst>
                </p:cNvPr>
                <p:cNvPicPr/>
                <p:nvPr/>
              </p:nvPicPr>
              <p:blipFill>
                <a:blip r:embed="rId15"/>
                <a:stretch>
                  <a:fillRect/>
                </a:stretch>
              </p:blipFill>
              <p:spPr>
                <a:xfrm>
                  <a:off x="1627748" y="467030"/>
                  <a:ext cx="113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Рукописный ввод 11">
                  <a:extLst>
                    <a:ext uri="{FF2B5EF4-FFF2-40B4-BE49-F238E27FC236}">
                      <a16:creationId xmlns:a16="http://schemas.microsoft.com/office/drawing/2014/main" id="{A2ECDB47-59F1-E1E4-59D9-25E1B916EBDB}"/>
                    </a:ext>
                  </a:extLst>
                </p14:cNvPr>
                <p14:cNvContentPartPr/>
                <p14:nvPr/>
              </p14:nvContentPartPr>
              <p14:xfrm>
                <a:off x="1892348" y="468830"/>
                <a:ext cx="47520" cy="28440"/>
              </p14:xfrm>
            </p:contentPart>
          </mc:Choice>
          <mc:Fallback>
            <p:pic>
              <p:nvPicPr>
                <p:cNvPr id="12" name="Рукописный ввод 11">
                  <a:extLst>
                    <a:ext uri="{FF2B5EF4-FFF2-40B4-BE49-F238E27FC236}">
                      <a16:creationId xmlns:a16="http://schemas.microsoft.com/office/drawing/2014/main" id="{A2ECDB47-59F1-E1E4-59D9-25E1B916EBDB}"/>
                    </a:ext>
                  </a:extLst>
                </p:cNvPr>
                <p:cNvPicPr/>
                <p:nvPr/>
              </p:nvPicPr>
              <p:blipFill>
                <a:blip r:embed="rId17"/>
                <a:stretch>
                  <a:fillRect/>
                </a:stretch>
              </p:blipFill>
              <p:spPr>
                <a:xfrm>
                  <a:off x="1874708" y="451190"/>
                  <a:ext cx="83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Рукописный ввод 12">
                  <a:extLst>
                    <a:ext uri="{FF2B5EF4-FFF2-40B4-BE49-F238E27FC236}">
                      <a16:creationId xmlns:a16="http://schemas.microsoft.com/office/drawing/2014/main" id="{9D32368A-44FC-F429-28EE-032FF64C2974}"/>
                    </a:ext>
                  </a:extLst>
                </p14:cNvPr>
                <p14:cNvContentPartPr/>
                <p14:nvPr/>
              </p14:nvContentPartPr>
              <p14:xfrm>
                <a:off x="2122748" y="312230"/>
                <a:ext cx="221400" cy="349920"/>
              </p14:xfrm>
            </p:contentPart>
          </mc:Choice>
          <mc:Fallback>
            <p:pic>
              <p:nvPicPr>
                <p:cNvPr id="13" name="Рукописный ввод 12">
                  <a:extLst>
                    <a:ext uri="{FF2B5EF4-FFF2-40B4-BE49-F238E27FC236}">
                      <a16:creationId xmlns:a16="http://schemas.microsoft.com/office/drawing/2014/main" id="{9D32368A-44FC-F429-28EE-032FF64C2974}"/>
                    </a:ext>
                  </a:extLst>
                </p:cNvPr>
                <p:cNvPicPr/>
                <p:nvPr/>
              </p:nvPicPr>
              <p:blipFill>
                <a:blip r:embed="rId19"/>
                <a:stretch>
                  <a:fillRect/>
                </a:stretch>
              </p:blipFill>
              <p:spPr>
                <a:xfrm>
                  <a:off x="2105108" y="294590"/>
                  <a:ext cx="25704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Рукописный ввод 13">
                  <a:extLst>
                    <a:ext uri="{FF2B5EF4-FFF2-40B4-BE49-F238E27FC236}">
                      <a16:creationId xmlns:a16="http://schemas.microsoft.com/office/drawing/2014/main" id="{2B457EA6-DFB6-811A-7A32-2829910CDE44}"/>
                    </a:ext>
                  </a:extLst>
                </p14:cNvPr>
                <p14:cNvContentPartPr/>
                <p14:nvPr/>
              </p14:nvContentPartPr>
              <p14:xfrm>
                <a:off x="1733228" y="500510"/>
                <a:ext cx="61920" cy="8640"/>
              </p14:xfrm>
            </p:contentPart>
          </mc:Choice>
          <mc:Fallback>
            <p:pic>
              <p:nvPicPr>
                <p:cNvPr id="14" name="Рукописный ввод 13">
                  <a:extLst>
                    <a:ext uri="{FF2B5EF4-FFF2-40B4-BE49-F238E27FC236}">
                      <a16:creationId xmlns:a16="http://schemas.microsoft.com/office/drawing/2014/main" id="{2B457EA6-DFB6-811A-7A32-2829910CDE44}"/>
                    </a:ext>
                  </a:extLst>
                </p:cNvPr>
                <p:cNvPicPr/>
                <p:nvPr/>
              </p:nvPicPr>
              <p:blipFill>
                <a:blip r:embed="rId21"/>
                <a:stretch>
                  <a:fillRect/>
                </a:stretch>
              </p:blipFill>
              <p:spPr>
                <a:xfrm>
                  <a:off x="1715228" y="482510"/>
                  <a:ext cx="97560" cy="44280"/>
                </a:xfrm>
                <a:prstGeom prst="rect">
                  <a:avLst/>
                </a:prstGeom>
              </p:spPr>
            </p:pic>
          </mc:Fallback>
        </mc:AlternateContent>
      </p:grpSp>
      <p:grpSp>
        <p:nvGrpSpPr>
          <p:cNvPr id="39" name="Группа 38">
            <a:extLst>
              <a:ext uri="{FF2B5EF4-FFF2-40B4-BE49-F238E27FC236}">
                <a16:creationId xmlns:a16="http://schemas.microsoft.com/office/drawing/2014/main" id="{74454B77-4C62-5443-5F03-6B378C91F176}"/>
              </a:ext>
            </a:extLst>
          </p:cNvPr>
          <p:cNvGrpSpPr/>
          <p:nvPr/>
        </p:nvGrpSpPr>
        <p:grpSpPr>
          <a:xfrm>
            <a:off x="715508" y="1033670"/>
            <a:ext cx="2004480" cy="1694160"/>
            <a:chOff x="715508" y="1033670"/>
            <a:chExt cx="2004480" cy="1694160"/>
          </a:xfrm>
        </p:grpSpPr>
        <mc:AlternateContent xmlns:mc="http://schemas.openxmlformats.org/markup-compatibility/2006">
          <mc:Choice xmlns:p14="http://schemas.microsoft.com/office/powerpoint/2010/main" Requires="p14">
            <p:contentPart p14:bwMode="auto" r:id="rId22">
              <p14:nvContentPartPr>
                <p14:cNvPr id="16" name="Рукописный ввод 15">
                  <a:extLst>
                    <a:ext uri="{FF2B5EF4-FFF2-40B4-BE49-F238E27FC236}">
                      <a16:creationId xmlns:a16="http://schemas.microsoft.com/office/drawing/2014/main" id="{970B70FA-7D0F-D81E-EA2F-CB6EB2C1E6F2}"/>
                    </a:ext>
                  </a:extLst>
                </p14:cNvPr>
                <p14:cNvContentPartPr/>
                <p14:nvPr/>
              </p14:nvContentPartPr>
              <p14:xfrm>
                <a:off x="755108" y="1121150"/>
                <a:ext cx="139680" cy="1329480"/>
              </p14:xfrm>
            </p:contentPart>
          </mc:Choice>
          <mc:Fallback>
            <p:pic>
              <p:nvPicPr>
                <p:cNvPr id="16" name="Рукописный ввод 15">
                  <a:extLst>
                    <a:ext uri="{FF2B5EF4-FFF2-40B4-BE49-F238E27FC236}">
                      <a16:creationId xmlns:a16="http://schemas.microsoft.com/office/drawing/2014/main" id="{970B70FA-7D0F-D81E-EA2F-CB6EB2C1E6F2}"/>
                    </a:ext>
                  </a:extLst>
                </p:cNvPr>
                <p:cNvPicPr/>
                <p:nvPr/>
              </p:nvPicPr>
              <p:blipFill>
                <a:blip r:embed="rId23"/>
                <a:stretch>
                  <a:fillRect/>
                </a:stretch>
              </p:blipFill>
              <p:spPr>
                <a:xfrm>
                  <a:off x="737468" y="1103150"/>
                  <a:ext cx="175320" cy="1365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Рукописный ввод 16">
                  <a:extLst>
                    <a:ext uri="{FF2B5EF4-FFF2-40B4-BE49-F238E27FC236}">
                      <a16:creationId xmlns:a16="http://schemas.microsoft.com/office/drawing/2014/main" id="{F6E7E01D-0A43-42FE-E8B6-73DC5782B2CB}"/>
                    </a:ext>
                  </a:extLst>
                </p14:cNvPr>
                <p14:cNvContentPartPr/>
                <p14:nvPr/>
              </p14:nvContentPartPr>
              <p14:xfrm>
                <a:off x="715508" y="1033670"/>
                <a:ext cx="1798560" cy="1694160"/>
              </p14:xfrm>
            </p:contentPart>
          </mc:Choice>
          <mc:Fallback>
            <p:pic>
              <p:nvPicPr>
                <p:cNvPr id="17" name="Рукописный ввод 16">
                  <a:extLst>
                    <a:ext uri="{FF2B5EF4-FFF2-40B4-BE49-F238E27FC236}">
                      <a16:creationId xmlns:a16="http://schemas.microsoft.com/office/drawing/2014/main" id="{F6E7E01D-0A43-42FE-E8B6-73DC5782B2CB}"/>
                    </a:ext>
                  </a:extLst>
                </p:cNvPr>
                <p:cNvPicPr/>
                <p:nvPr/>
              </p:nvPicPr>
              <p:blipFill>
                <a:blip r:embed="rId25"/>
                <a:stretch>
                  <a:fillRect/>
                </a:stretch>
              </p:blipFill>
              <p:spPr>
                <a:xfrm>
                  <a:off x="697868" y="1015670"/>
                  <a:ext cx="1834200" cy="1729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Рукописный ввод 18">
                  <a:extLst>
                    <a:ext uri="{FF2B5EF4-FFF2-40B4-BE49-F238E27FC236}">
                      <a16:creationId xmlns:a16="http://schemas.microsoft.com/office/drawing/2014/main" id="{91F784E4-5E43-C088-61CC-35A5C7F31014}"/>
                    </a:ext>
                  </a:extLst>
                </p14:cNvPr>
                <p14:cNvContentPartPr/>
                <p14:nvPr/>
              </p14:nvContentPartPr>
              <p14:xfrm>
                <a:off x="1022948" y="1112870"/>
                <a:ext cx="309600" cy="321480"/>
              </p14:xfrm>
            </p:contentPart>
          </mc:Choice>
          <mc:Fallback>
            <p:pic>
              <p:nvPicPr>
                <p:cNvPr id="19" name="Рукописный ввод 18">
                  <a:extLst>
                    <a:ext uri="{FF2B5EF4-FFF2-40B4-BE49-F238E27FC236}">
                      <a16:creationId xmlns:a16="http://schemas.microsoft.com/office/drawing/2014/main" id="{91F784E4-5E43-C088-61CC-35A5C7F31014}"/>
                    </a:ext>
                  </a:extLst>
                </p:cNvPr>
                <p:cNvPicPr/>
                <p:nvPr/>
              </p:nvPicPr>
              <p:blipFill>
                <a:blip r:embed="rId27"/>
                <a:stretch>
                  <a:fillRect/>
                </a:stretch>
              </p:blipFill>
              <p:spPr>
                <a:xfrm>
                  <a:off x="1005308" y="1095230"/>
                  <a:ext cx="3452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Рукописный ввод 19">
                  <a:extLst>
                    <a:ext uri="{FF2B5EF4-FFF2-40B4-BE49-F238E27FC236}">
                      <a16:creationId xmlns:a16="http://schemas.microsoft.com/office/drawing/2014/main" id="{6835416C-FD61-5F8B-0DA5-939CCA2E60F9}"/>
                    </a:ext>
                  </a:extLst>
                </p14:cNvPr>
                <p14:cNvContentPartPr/>
                <p14:nvPr/>
              </p14:nvContentPartPr>
              <p14:xfrm>
                <a:off x="1660508" y="1140590"/>
                <a:ext cx="195120" cy="182880"/>
              </p14:xfrm>
            </p:contentPart>
          </mc:Choice>
          <mc:Fallback>
            <p:pic>
              <p:nvPicPr>
                <p:cNvPr id="20" name="Рукописный ввод 19">
                  <a:extLst>
                    <a:ext uri="{FF2B5EF4-FFF2-40B4-BE49-F238E27FC236}">
                      <a16:creationId xmlns:a16="http://schemas.microsoft.com/office/drawing/2014/main" id="{6835416C-FD61-5F8B-0DA5-939CCA2E60F9}"/>
                    </a:ext>
                  </a:extLst>
                </p:cNvPr>
                <p:cNvPicPr/>
                <p:nvPr/>
              </p:nvPicPr>
              <p:blipFill>
                <a:blip r:embed="rId29"/>
                <a:stretch>
                  <a:fillRect/>
                </a:stretch>
              </p:blipFill>
              <p:spPr>
                <a:xfrm>
                  <a:off x="1642508" y="1122590"/>
                  <a:ext cx="230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Рукописный ввод 20">
                  <a:extLst>
                    <a:ext uri="{FF2B5EF4-FFF2-40B4-BE49-F238E27FC236}">
                      <a16:creationId xmlns:a16="http://schemas.microsoft.com/office/drawing/2014/main" id="{B0D2E1DE-04D0-2324-608C-3C2E46D6FE7E}"/>
                    </a:ext>
                  </a:extLst>
                </p14:cNvPr>
                <p14:cNvContentPartPr/>
                <p14:nvPr/>
              </p14:nvContentPartPr>
              <p14:xfrm>
                <a:off x="2097188" y="1184150"/>
                <a:ext cx="89640" cy="213840"/>
              </p14:xfrm>
            </p:contentPart>
          </mc:Choice>
          <mc:Fallback>
            <p:pic>
              <p:nvPicPr>
                <p:cNvPr id="21" name="Рукописный ввод 20">
                  <a:extLst>
                    <a:ext uri="{FF2B5EF4-FFF2-40B4-BE49-F238E27FC236}">
                      <a16:creationId xmlns:a16="http://schemas.microsoft.com/office/drawing/2014/main" id="{B0D2E1DE-04D0-2324-608C-3C2E46D6FE7E}"/>
                    </a:ext>
                  </a:extLst>
                </p:cNvPr>
                <p:cNvPicPr/>
                <p:nvPr/>
              </p:nvPicPr>
              <p:blipFill>
                <a:blip r:embed="rId31"/>
                <a:stretch>
                  <a:fillRect/>
                </a:stretch>
              </p:blipFill>
              <p:spPr>
                <a:xfrm>
                  <a:off x="2079548" y="1166150"/>
                  <a:ext cx="1252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Рукописный ввод 21">
                  <a:extLst>
                    <a:ext uri="{FF2B5EF4-FFF2-40B4-BE49-F238E27FC236}">
                      <a16:creationId xmlns:a16="http://schemas.microsoft.com/office/drawing/2014/main" id="{27B642E8-DF2D-16C8-2A9D-78FBB3EAEE6F}"/>
                    </a:ext>
                  </a:extLst>
                </p14:cNvPr>
                <p14:cNvContentPartPr/>
                <p14:nvPr/>
              </p14:nvContentPartPr>
              <p14:xfrm>
                <a:off x="2194388" y="1335710"/>
                <a:ext cx="214920" cy="6480"/>
              </p14:xfrm>
            </p:contentPart>
          </mc:Choice>
          <mc:Fallback>
            <p:pic>
              <p:nvPicPr>
                <p:cNvPr id="22" name="Рукописный ввод 21">
                  <a:extLst>
                    <a:ext uri="{FF2B5EF4-FFF2-40B4-BE49-F238E27FC236}">
                      <a16:creationId xmlns:a16="http://schemas.microsoft.com/office/drawing/2014/main" id="{27B642E8-DF2D-16C8-2A9D-78FBB3EAEE6F}"/>
                    </a:ext>
                  </a:extLst>
                </p:cNvPr>
                <p:cNvPicPr/>
                <p:nvPr/>
              </p:nvPicPr>
              <p:blipFill>
                <a:blip r:embed="rId33"/>
                <a:stretch>
                  <a:fillRect/>
                </a:stretch>
              </p:blipFill>
              <p:spPr>
                <a:xfrm>
                  <a:off x="2176748" y="1317710"/>
                  <a:ext cx="2505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Рукописный ввод 22">
                  <a:extLst>
                    <a:ext uri="{FF2B5EF4-FFF2-40B4-BE49-F238E27FC236}">
                      <a16:creationId xmlns:a16="http://schemas.microsoft.com/office/drawing/2014/main" id="{0AE8E511-08E4-BBCA-AD93-CEF15896A809}"/>
                    </a:ext>
                  </a:extLst>
                </p14:cNvPr>
                <p14:cNvContentPartPr/>
                <p14:nvPr/>
              </p14:nvContentPartPr>
              <p14:xfrm>
                <a:off x="826748" y="1509950"/>
                <a:ext cx="1893240" cy="125640"/>
              </p14:xfrm>
            </p:contentPart>
          </mc:Choice>
          <mc:Fallback>
            <p:pic>
              <p:nvPicPr>
                <p:cNvPr id="23" name="Рукописный ввод 22">
                  <a:extLst>
                    <a:ext uri="{FF2B5EF4-FFF2-40B4-BE49-F238E27FC236}">
                      <a16:creationId xmlns:a16="http://schemas.microsoft.com/office/drawing/2014/main" id="{0AE8E511-08E4-BBCA-AD93-CEF15896A809}"/>
                    </a:ext>
                  </a:extLst>
                </p:cNvPr>
                <p:cNvPicPr/>
                <p:nvPr/>
              </p:nvPicPr>
              <p:blipFill>
                <a:blip r:embed="rId35"/>
                <a:stretch>
                  <a:fillRect/>
                </a:stretch>
              </p:blipFill>
              <p:spPr>
                <a:xfrm>
                  <a:off x="808748" y="1492310"/>
                  <a:ext cx="1928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Рукописный ввод 23">
                  <a:extLst>
                    <a:ext uri="{FF2B5EF4-FFF2-40B4-BE49-F238E27FC236}">
                      <a16:creationId xmlns:a16="http://schemas.microsoft.com/office/drawing/2014/main" id="{5583BEA9-5DB5-E3D8-B8FA-1E9963C9A3D8}"/>
                    </a:ext>
                  </a:extLst>
                </p14:cNvPr>
                <p14:cNvContentPartPr/>
                <p14:nvPr/>
              </p14:nvContentPartPr>
              <p14:xfrm>
                <a:off x="1136708" y="1629830"/>
                <a:ext cx="179640" cy="187560"/>
              </p14:xfrm>
            </p:contentPart>
          </mc:Choice>
          <mc:Fallback>
            <p:pic>
              <p:nvPicPr>
                <p:cNvPr id="24" name="Рукописный ввод 23">
                  <a:extLst>
                    <a:ext uri="{FF2B5EF4-FFF2-40B4-BE49-F238E27FC236}">
                      <a16:creationId xmlns:a16="http://schemas.microsoft.com/office/drawing/2014/main" id="{5583BEA9-5DB5-E3D8-B8FA-1E9963C9A3D8}"/>
                    </a:ext>
                  </a:extLst>
                </p:cNvPr>
                <p:cNvPicPr/>
                <p:nvPr/>
              </p:nvPicPr>
              <p:blipFill>
                <a:blip r:embed="rId37"/>
                <a:stretch>
                  <a:fillRect/>
                </a:stretch>
              </p:blipFill>
              <p:spPr>
                <a:xfrm>
                  <a:off x="1119068" y="1612190"/>
                  <a:ext cx="2152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Рукописный ввод 24">
                  <a:extLst>
                    <a:ext uri="{FF2B5EF4-FFF2-40B4-BE49-F238E27FC236}">
                      <a16:creationId xmlns:a16="http://schemas.microsoft.com/office/drawing/2014/main" id="{9547D141-1C66-9898-F0CB-154FA27DD80A}"/>
                    </a:ext>
                  </a:extLst>
                </p14:cNvPr>
                <p14:cNvContentPartPr/>
                <p14:nvPr/>
              </p14:nvContentPartPr>
              <p14:xfrm>
                <a:off x="1599668" y="1697510"/>
                <a:ext cx="163080" cy="77400"/>
              </p14:xfrm>
            </p:contentPart>
          </mc:Choice>
          <mc:Fallback>
            <p:pic>
              <p:nvPicPr>
                <p:cNvPr id="25" name="Рукописный ввод 24">
                  <a:extLst>
                    <a:ext uri="{FF2B5EF4-FFF2-40B4-BE49-F238E27FC236}">
                      <a16:creationId xmlns:a16="http://schemas.microsoft.com/office/drawing/2014/main" id="{9547D141-1C66-9898-F0CB-154FA27DD80A}"/>
                    </a:ext>
                  </a:extLst>
                </p:cNvPr>
                <p:cNvPicPr/>
                <p:nvPr/>
              </p:nvPicPr>
              <p:blipFill>
                <a:blip r:embed="rId39"/>
                <a:stretch>
                  <a:fillRect/>
                </a:stretch>
              </p:blipFill>
              <p:spPr>
                <a:xfrm>
                  <a:off x="1582028" y="1679510"/>
                  <a:ext cx="198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Рукописный ввод 25">
                  <a:extLst>
                    <a:ext uri="{FF2B5EF4-FFF2-40B4-BE49-F238E27FC236}">
                      <a16:creationId xmlns:a16="http://schemas.microsoft.com/office/drawing/2014/main" id="{800031D8-391A-ED36-DC64-2911F6152339}"/>
                    </a:ext>
                  </a:extLst>
                </p14:cNvPr>
                <p14:cNvContentPartPr/>
                <p14:nvPr/>
              </p14:nvContentPartPr>
              <p14:xfrm>
                <a:off x="1241828" y="1914230"/>
                <a:ext cx="72360" cy="108000"/>
              </p14:xfrm>
            </p:contentPart>
          </mc:Choice>
          <mc:Fallback>
            <p:pic>
              <p:nvPicPr>
                <p:cNvPr id="26" name="Рукописный ввод 25">
                  <a:extLst>
                    <a:ext uri="{FF2B5EF4-FFF2-40B4-BE49-F238E27FC236}">
                      <a16:creationId xmlns:a16="http://schemas.microsoft.com/office/drawing/2014/main" id="{800031D8-391A-ED36-DC64-2911F6152339}"/>
                    </a:ext>
                  </a:extLst>
                </p:cNvPr>
                <p:cNvPicPr/>
                <p:nvPr/>
              </p:nvPicPr>
              <p:blipFill>
                <a:blip r:embed="rId41"/>
                <a:stretch>
                  <a:fillRect/>
                </a:stretch>
              </p:blipFill>
              <p:spPr>
                <a:xfrm>
                  <a:off x="1223828" y="1896230"/>
                  <a:ext cx="1080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Рукописный ввод 26">
                  <a:extLst>
                    <a:ext uri="{FF2B5EF4-FFF2-40B4-BE49-F238E27FC236}">
                      <a16:creationId xmlns:a16="http://schemas.microsoft.com/office/drawing/2014/main" id="{12CA251D-1998-6121-B6E9-4E9D6ABBD011}"/>
                    </a:ext>
                  </a:extLst>
                </p14:cNvPr>
                <p14:cNvContentPartPr/>
                <p14:nvPr/>
              </p14:nvContentPartPr>
              <p14:xfrm>
                <a:off x="1614068" y="1959230"/>
                <a:ext cx="53640" cy="120960"/>
              </p14:xfrm>
            </p:contentPart>
          </mc:Choice>
          <mc:Fallback>
            <p:pic>
              <p:nvPicPr>
                <p:cNvPr id="27" name="Рукописный ввод 26">
                  <a:extLst>
                    <a:ext uri="{FF2B5EF4-FFF2-40B4-BE49-F238E27FC236}">
                      <a16:creationId xmlns:a16="http://schemas.microsoft.com/office/drawing/2014/main" id="{12CA251D-1998-6121-B6E9-4E9D6ABBD011}"/>
                    </a:ext>
                  </a:extLst>
                </p:cNvPr>
                <p:cNvPicPr/>
                <p:nvPr/>
              </p:nvPicPr>
              <p:blipFill>
                <a:blip r:embed="rId43"/>
                <a:stretch>
                  <a:fillRect/>
                </a:stretch>
              </p:blipFill>
              <p:spPr>
                <a:xfrm>
                  <a:off x="1596428" y="1941590"/>
                  <a:ext cx="892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Рукописный ввод 27">
                  <a:extLst>
                    <a:ext uri="{FF2B5EF4-FFF2-40B4-BE49-F238E27FC236}">
                      <a16:creationId xmlns:a16="http://schemas.microsoft.com/office/drawing/2014/main" id="{B3A786E9-B1DC-71AB-52E9-6A55B2E74B14}"/>
                    </a:ext>
                  </a:extLst>
                </p14:cNvPr>
                <p14:cNvContentPartPr/>
                <p14:nvPr/>
              </p14:nvContentPartPr>
              <p14:xfrm>
                <a:off x="1279988" y="2222390"/>
                <a:ext cx="145080" cy="78120"/>
              </p14:xfrm>
            </p:contentPart>
          </mc:Choice>
          <mc:Fallback>
            <p:pic>
              <p:nvPicPr>
                <p:cNvPr id="28" name="Рукописный ввод 27">
                  <a:extLst>
                    <a:ext uri="{FF2B5EF4-FFF2-40B4-BE49-F238E27FC236}">
                      <a16:creationId xmlns:a16="http://schemas.microsoft.com/office/drawing/2014/main" id="{B3A786E9-B1DC-71AB-52E9-6A55B2E74B14}"/>
                    </a:ext>
                  </a:extLst>
                </p:cNvPr>
                <p:cNvPicPr/>
                <p:nvPr/>
              </p:nvPicPr>
              <p:blipFill>
                <a:blip r:embed="rId45"/>
                <a:stretch>
                  <a:fillRect/>
                </a:stretch>
              </p:blipFill>
              <p:spPr>
                <a:xfrm>
                  <a:off x="1261988" y="2204390"/>
                  <a:ext cx="180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Рукописный ввод 28">
                  <a:extLst>
                    <a:ext uri="{FF2B5EF4-FFF2-40B4-BE49-F238E27FC236}">
                      <a16:creationId xmlns:a16="http://schemas.microsoft.com/office/drawing/2014/main" id="{68BB6836-99F3-8A7E-687A-3F3EFD662939}"/>
                    </a:ext>
                  </a:extLst>
                </p14:cNvPr>
                <p14:cNvContentPartPr/>
                <p14:nvPr/>
              </p14:nvContentPartPr>
              <p14:xfrm>
                <a:off x="1742588" y="2251190"/>
                <a:ext cx="45720" cy="32040"/>
              </p14:xfrm>
            </p:contentPart>
          </mc:Choice>
          <mc:Fallback>
            <p:pic>
              <p:nvPicPr>
                <p:cNvPr id="29" name="Рукописный ввод 28">
                  <a:extLst>
                    <a:ext uri="{FF2B5EF4-FFF2-40B4-BE49-F238E27FC236}">
                      <a16:creationId xmlns:a16="http://schemas.microsoft.com/office/drawing/2014/main" id="{68BB6836-99F3-8A7E-687A-3F3EFD662939}"/>
                    </a:ext>
                  </a:extLst>
                </p:cNvPr>
                <p:cNvPicPr/>
                <p:nvPr/>
              </p:nvPicPr>
              <p:blipFill>
                <a:blip r:embed="rId47"/>
                <a:stretch>
                  <a:fillRect/>
                </a:stretch>
              </p:blipFill>
              <p:spPr>
                <a:xfrm>
                  <a:off x="1724588" y="2233550"/>
                  <a:ext cx="81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Рукописный ввод 29">
                  <a:extLst>
                    <a:ext uri="{FF2B5EF4-FFF2-40B4-BE49-F238E27FC236}">
                      <a16:creationId xmlns:a16="http://schemas.microsoft.com/office/drawing/2014/main" id="{1B3B80AA-B40F-82E1-331A-68029E90338A}"/>
                    </a:ext>
                  </a:extLst>
                </p14:cNvPr>
                <p14:cNvContentPartPr/>
                <p14:nvPr/>
              </p14:nvContentPartPr>
              <p14:xfrm>
                <a:off x="1335428" y="2492030"/>
                <a:ext cx="30600" cy="154080"/>
              </p14:xfrm>
            </p:contentPart>
          </mc:Choice>
          <mc:Fallback>
            <p:pic>
              <p:nvPicPr>
                <p:cNvPr id="30" name="Рукописный ввод 29">
                  <a:extLst>
                    <a:ext uri="{FF2B5EF4-FFF2-40B4-BE49-F238E27FC236}">
                      <a16:creationId xmlns:a16="http://schemas.microsoft.com/office/drawing/2014/main" id="{1B3B80AA-B40F-82E1-331A-68029E90338A}"/>
                    </a:ext>
                  </a:extLst>
                </p:cNvPr>
                <p:cNvPicPr/>
                <p:nvPr/>
              </p:nvPicPr>
              <p:blipFill>
                <a:blip r:embed="rId49"/>
                <a:stretch>
                  <a:fillRect/>
                </a:stretch>
              </p:blipFill>
              <p:spPr>
                <a:xfrm>
                  <a:off x="1317788" y="2474030"/>
                  <a:ext cx="662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Рукописный ввод 30">
                  <a:extLst>
                    <a:ext uri="{FF2B5EF4-FFF2-40B4-BE49-F238E27FC236}">
                      <a16:creationId xmlns:a16="http://schemas.microsoft.com/office/drawing/2014/main" id="{1C1AEF65-C929-BB51-A3D3-67110CEA36ED}"/>
                    </a:ext>
                  </a:extLst>
                </p14:cNvPr>
                <p14:cNvContentPartPr/>
                <p14:nvPr/>
              </p14:nvContentPartPr>
              <p14:xfrm>
                <a:off x="1756988" y="2458550"/>
                <a:ext cx="62640" cy="158040"/>
              </p14:xfrm>
            </p:contentPart>
          </mc:Choice>
          <mc:Fallback>
            <p:pic>
              <p:nvPicPr>
                <p:cNvPr id="31" name="Рукописный ввод 30">
                  <a:extLst>
                    <a:ext uri="{FF2B5EF4-FFF2-40B4-BE49-F238E27FC236}">
                      <a16:creationId xmlns:a16="http://schemas.microsoft.com/office/drawing/2014/main" id="{1C1AEF65-C929-BB51-A3D3-67110CEA36ED}"/>
                    </a:ext>
                  </a:extLst>
                </p:cNvPr>
                <p:cNvPicPr/>
                <p:nvPr/>
              </p:nvPicPr>
              <p:blipFill>
                <a:blip r:embed="rId51"/>
                <a:stretch>
                  <a:fillRect/>
                </a:stretch>
              </p:blipFill>
              <p:spPr>
                <a:xfrm>
                  <a:off x="1739348" y="2440550"/>
                  <a:ext cx="98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Рукописный ввод 32">
                  <a:extLst>
                    <a:ext uri="{FF2B5EF4-FFF2-40B4-BE49-F238E27FC236}">
                      <a16:creationId xmlns:a16="http://schemas.microsoft.com/office/drawing/2014/main" id="{C40A813C-41E8-2F3B-1010-2613319D72A0}"/>
                    </a:ext>
                  </a:extLst>
                </p14:cNvPr>
                <p14:cNvContentPartPr/>
                <p14:nvPr/>
              </p14:nvContentPartPr>
              <p14:xfrm>
                <a:off x="2154428" y="1716230"/>
                <a:ext cx="131760" cy="114840"/>
              </p14:xfrm>
            </p:contentPart>
          </mc:Choice>
          <mc:Fallback>
            <p:pic>
              <p:nvPicPr>
                <p:cNvPr id="33" name="Рукописный ввод 32">
                  <a:extLst>
                    <a:ext uri="{FF2B5EF4-FFF2-40B4-BE49-F238E27FC236}">
                      <a16:creationId xmlns:a16="http://schemas.microsoft.com/office/drawing/2014/main" id="{C40A813C-41E8-2F3B-1010-2613319D72A0}"/>
                    </a:ext>
                  </a:extLst>
                </p:cNvPr>
                <p:cNvPicPr/>
                <p:nvPr/>
              </p:nvPicPr>
              <p:blipFill>
                <a:blip r:embed="rId53"/>
                <a:stretch>
                  <a:fillRect/>
                </a:stretch>
              </p:blipFill>
              <p:spPr>
                <a:xfrm>
                  <a:off x="2136428" y="1698590"/>
                  <a:ext cx="1674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Рукописный ввод 33">
                  <a:extLst>
                    <a:ext uri="{FF2B5EF4-FFF2-40B4-BE49-F238E27FC236}">
                      <a16:creationId xmlns:a16="http://schemas.microsoft.com/office/drawing/2014/main" id="{5760049C-D916-6052-3FC6-1CB59F60782D}"/>
                    </a:ext>
                  </a:extLst>
                </p14:cNvPr>
                <p14:cNvContentPartPr/>
                <p14:nvPr/>
              </p14:nvContentPartPr>
              <p14:xfrm>
                <a:off x="2080988" y="2009270"/>
                <a:ext cx="155880" cy="163800"/>
              </p14:xfrm>
            </p:contentPart>
          </mc:Choice>
          <mc:Fallback>
            <p:pic>
              <p:nvPicPr>
                <p:cNvPr id="34" name="Рукописный ввод 33">
                  <a:extLst>
                    <a:ext uri="{FF2B5EF4-FFF2-40B4-BE49-F238E27FC236}">
                      <a16:creationId xmlns:a16="http://schemas.microsoft.com/office/drawing/2014/main" id="{5760049C-D916-6052-3FC6-1CB59F60782D}"/>
                    </a:ext>
                  </a:extLst>
                </p:cNvPr>
                <p:cNvPicPr/>
                <p:nvPr/>
              </p:nvPicPr>
              <p:blipFill>
                <a:blip r:embed="rId55"/>
                <a:stretch>
                  <a:fillRect/>
                </a:stretch>
              </p:blipFill>
              <p:spPr>
                <a:xfrm>
                  <a:off x="2063348" y="1991630"/>
                  <a:ext cx="191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Рукописный ввод 34">
                  <a:extLst>
                    <a:ext uri="{FF2B5EF4-FFF2-40B4-BE49-F238E27FC236}">
                      <a16:creationId xmlns:a16="http://schemas.microsoft.com/office/drawing/2014/main" id="{1FE1DDDB-E3BA-E9B5-4D02-1994F66C09F0}"/>
                    </a:ext>
                  </a:extLst>
                </p14:cNvPr>
                <p14:cNvContentPartPr/>
                <p14:nvPr/>
              </p14:nvContentPartPr>
              <p14:xfrm>
                <a:off x="2173148" y="2272430"/>
                <a:ext cx="119520" cy="106560"/>
              </p14:xfrm>
            </p:contentPart>
          </mc:Choice>
          <mc:Fallback>
            <p:pic>
              <p:nvPicPr>
                <p:cNvPr id="35" name="Рукописный ввод 34">
                  <a:extLst>
                    <a:ext uri="{FF2B5EF4-FFF2-40B4-BE49-F238E27FC236}">
                      <a16:creationId xmlns:a16="http://schemas.microsoft.com/office/drawing/2014/main" id="{1FE1DDDB-E3BA-E9B5-4D02-1994F66C09F0}"/>
                    </a:ext>
                  </a:extLst>
                </p:cNvPr>
                <p:cNvPicPr/>
                <p:nvPr/>
              </p:nvPicPr>
              <p:blipFill>
                <a:blip r:embed="rId57"/>
                <a:stretch>
                  <a:fillRect/>
                </a:stretch>
              </p:blipFill>
              <p:spPr>
                <a:xfrm>
                  <a:off x="2155508" y="2254430"/>
                  <a:ext cx="155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Рукописный ввод 35">
                  <a:extLst>
                    <a:ext uri="{FF2B5EF4-FFF2-40B4-BE49-F238E27FC236}">
                      <a16:creationId xmlns:a16="http://schemas.microsoft.com/office/drawing/2014/main" id="{E62A01D7-1A4D-98F9-CCD1-92BA4DD4D016}"/>
                    </a:ext>
                  </a:extLst>
                </p14:cNvPr>
                <p14:cNvContentPartPr/>
                <p14:nvPr/>
              </p14:nvContentPartPr>
              <p14:xfrm>
                <a:off x="2202308" y="2519030"/>
                <a:ext cx="194400" cy="142920"/>
              </p14:xfrm>
            </p:contentPart>
          </mc:Choice>
          <mc:Fallback>
            <p:pic>
              <p:nvPicPr>
                <p:cNvPr id="36" name="Рукописный ввод 35">
                  <a:extLst>
                    <a:ext uri="{FF2B5EF4-FFF2-40B4-BE49-F238E27FC236}">
                      <a16:creationId xmlns:a16="http://schemas.microsoft.com/office/drawing/2014/main" id="{E62A01D7-1A4D-98F9-CCD1-92BA4DD4D016}"/>
                    </a:ext>
                  </a:extLst>
                </p:cNvPr>
                <p:cNvPicPr/>
                <p:nvPr/>
              </p:nvPicPr>
              <p:blipFill>
                <a:blip r:embed="rId59"/>
                <a:stretch>
                  <a:fillRect/>
                </a:stretch>
              </p:blipFill>
              <p:spPr>
                <a:xfrm>
                  <a:off x="2184308" y="2501030"/>
                  <a:ext cx="230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Рукописный ввод 37">
                  <a:extLst>
                    <a:ext uri="{FF2B5EF4-FFF2-40B4-BE49-F238E27FC236}">
                      <a16:creationId xmlns:a16="http://schemas.microsoft.com/office/drawing/2014/main" id="{2A332848-EEF9-9974-85D9-39B882972487}"/>
                    </a:ext>
                  </a:extLst>
                </p14:cNvPr>
                <p14:cNvContentPartPr/>
                <p14:nvPr/>
              </p14:nvContentPartPr>
              <p14:xfrm>
                <a:off x="826748" y="2480510"/>
                <a:ext cx="47880" cy="104040"/>
              </p14:xfrm>
            </p:contentPart>
          </mc:Choice>
          <mc:Fallback>
            <p:pic>
              <p:nvPicPr>
                <p:cNvPr id="38" name="Рукописный ввод 37">
                  <a:extLst>
                    <a:ext uri="{FF2B5EF4-FFF2-40B4-BE49-F238E27FC236}">
                      <a16:creationId xmlns:a16="http://schemas.microsoft.com/office/drawing/2014/main" id="{2A332848-EEF9-9974-85D9-39B882972487}"/>
                    </a:ext>
                  </a:extLst>
                </p:cNvPr>
                <p:cNvPicPr/>
                <p:nvPr/>
              </p:nvPicPr>
              <p:blipFill>
                <a:blip r:embed="rId61"/>
                <a:stretch>
                  <a:fillRect/>
                </a:stretch>
              </p:blipFill>
              <p:spPr>
                <a:xfrm>
                  <a:off x="808748" y="2462870"/>
                  <a:ext cx="83520" cy="139680"/>
                </a:xfrm>
                <a:prstGeom prst="rect">
                  <a:avLst/>
                </a:prstGeom>
              </p:spPr>
            </p:pic>
          </mc:Fallback>
        </mc:AlternateContent>
      </p:grpSp>
      <p:grpSp>
        <p:nvGrpSpPr>
          <p:cNvPr id="60" name="Группа 59">
            <a:extLst>
              <a:ext uri="{FF2B5EF4-FFF2-40B4-BE49-F238E27FC236}">
                <a16:creationId xmlns:a16="http://schemas.microsoft.com/office/drawing/2014/main" id="{C3575AA7-8EB0-2341-BF96-392B13D64896}"/>
              </a:ext>
            </a:extLst>
          </p:cNvPr>
          <p:cNvGrpSpPr/>
          <p:nvPr/>
        </p:nvGrpSpPr>
        <p:grpSpPr>
          <a:xfrm>
            <a:off x="4357268" y="993678"/>
            <a:ext cx="4590720" cy="1504080"/>
            <a:chOff x="4357268" y="993678"/>
            <a:chExt cx="4590720" cy="1504080"/>
          </a:xfrm>
        </p:grpSpPr>
        <mc:AlternateContent xmlns:mc="http://schemas.openxmlformats.org/markup-compatibility/2006">
          <mc:Choice xmlns:p14="http://schemas.microsoft.com/office/powerpoint/2010/main" Requires="p14">
            <p:contentPart p14:bwMode="auto" r:id="rId62">
              <p14:nvContentPartPr>
                <p14:cNvPr id="40" name="Рукописный ввод 39">
                  <a:extLst>
                    <a:ext uri="{FF2B5EF4-FFF2-40B4-BE49-F238E27FC236}">
                      <a16:creationId xmlns:a16="http://schemas.microsoft.com/office/drawing/2014/main" id="{45055789-274D-7B0C-4758-79A1BBA16EE2}"/>
                    </a:ext>
                  </a:extLst>
                </p14:cNvPr>
                <p14:cNvContentPartPr/>
                <p14:nvPr/>
              </p14:nvContentPartPr>
              <p14:xfrm>
                <a:off x="4448708" y="993678"/>
                <a:ext cx="91800" cy="331920"/>
              </p14:xfrm>
            </p:contentPart>
          </mc:Choice>
          <mc:Fallback>
            <p:pic>
              <p:nvPicPr>
                <p:cNvPr id="40" name="Рукописный ввод 39">
                  <a:extLst>
                    <a:ext uri="{FF2B5EF4-FFF2-40B4-BE49-F238E27FC236}">
                      <a16:creationId xmlns:a16="http://schemas.microsoft.com/office/drawing/2014/main" id="{45055789-274D-7B0C-4758-79A1BBA16EE2}"/>
                    </a:ext>
                  </a:extLst>
                </p:cNvPr>
                <p:cNvPicPr/>
                <p:nvPr/>
              </p:nvPicPr>
              <p:blipFill>
                <a:blip r:embed="rId63"/>
                <a:stretch>
                  <a:fillRect/>
                </a:stretch>
              </p:blipFill>
              <p:spPr>
                <a:xfrm>
                  <a:off x="4430708" y="975678"/>
                  <a:ext cx="12744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Рукописный ввод 40">
                  <a:extLst>
                    <a:ext uri="{FF2B5EF4-FFF2-40B4-BE49-F238E27FC236}">
                      <a16:creationId xmlns:a16="http://schemas.microsoft.com/office/drawing/2014/main" id="{B53DA332-7154-FA95-7A6A-FAEFEDF23ED5}"/>
                    </a:ext>
                  </a:extLst>
                </p14:cNvPr>
                <p14:cNvContentPartPr/>
                <p14:nvPr/>
              </p14:nvContentPartPr>
              <p14:xfrm>
                <a:off x="4603148" y="1033278"/>
                <a:ext cx="73440" cy="397080"/>
              </p14:xfrm>
            </p:contentPart>
          </mc:Choice>
          <mc:Fallback>
            <p:pic>
              <p:nvPicPr>
                <p:cNvPr id="41" name="Рукописный ввод 40">
                  <a:extLst>
                    <a:ext uri="{FF2B5EF4-FFF2-40B4-BE49-F238E27FC236}">
                      <a16:creationId xmlns:a16="http://schemas.microsoft.com/office/drawing/2014/main" id="{B53DA332-7154-FA95-7A6A-FAEFEDF23ED5}"/>
                    </a:ext>
                  </a:extLst>
                </p:cNvPr>
                <p:cNvPicPr/>
                <p:nvPr/>
              </p:nvPicPr>
              <p:blipFill>
                <a:blip r:embed="rId65"/>
                <a:stretch>
                  <a:fillRect/>
                </a:stretch>
              </p:blipFill>
              <p:spPr>
                <a:xfrm>
                  <a:off x="4585508" y="1015638"/>
                  <a:ext cx="10908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Рукописный ввод 41">
                  <a:extLst>
                    <a:ext uri="{FF2B5EF4-FFF2-40B4-BE49-F238E27FC236}">
                      <a16:creationId xmlns:a16="http://schemas.microsoft.com/office/drawing/2014/main" id="{7FA3564F-FAA9-9B64-6AB9-E9CE434BDD71}"/>
                    </a:ext>
                  </a:extLst>
                </p14:cNvPr>
                <p14:cNvContentPartPr/>
                <p14:nvPr/>
              </p14:nvContentPartPr>
              <p14:xfrm>
                <a:off x="4357268" y="1208238"/>
                <a:ext cx="216000" cy="8640"/>
              </p14:xfrm>
            </p:contentPart>
          </mc:Choice>
          <mc:Fallback>
            <p:pic>
              <p:nvPicPr>
                <p:cNvPr id="42" name="Рукописный ввод 41">
                  <a:extLst>
                    <a:ext uri="{FF2B5EF4-FFF2-40B4-BE49-F238E27FC236}">
                      <a16:creationId xmlns:a16="http://schemas.microsoft.com/office/drawing/2014/main" id="{7FA3564F-FAA9-9B64-6AB9-E9CE434BDD71}"/>
                    </a:ext>
                  </a:extLst>
                </p:cNvPr>
                <p:cNvPicPr/>
                <p:nvPr/>
              </p:nvPicPr>
              <p:blipFill>
                <a:blip r:embed="rId67"/>
                <a:stretch>
                  <a:fillRect/>
                </a:stretch>
              </p:blipFill>
              <p:spPr>
                <a:xfrm>
                  <a:off x="4339268" y="1190238"/>
                  <a:ext cx="251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Рукописный ввод 42">
                  <a:extLst>
                    <a:ext uri="{FF2B5EF4-FFF2-40B4-BE49-F238E27FC236}">
                      <a16:creationId xmlns:a16="http://schemas.microsoft.com/office/drawing/2014/main" id="{B011C84A-C804-8A78-07A9-5342416016B5}"/>
                    </a:ext>
                  </a:extLst>
                </p14:cNvPr>
                <p14:cNvContentPartPr/>
                <p14:nvPr/>
              </p14:nvContentPartPr>
              <p14:xfrm>
                <a:off x="4404788" y="2008518"/>
                <a:ext cx="141840" cy="253080"/>
              </p14:xfrm>
            </p:contentPart>
          </mc:Choice>
          <mc:Fallback>
            <p:pic>
              <p:nvPicPr>
                <p:cNvPr id="43" name="Рукописный ввод 42">
                  <a:extLst>
                    <a:ext uri="{FF2B5EF4-FFF2-40B4-BE49-F238E27FC236}">
                      <a16:creationId xmlns:a16="http://schemas.microsoft.com/office/drawing/2014/main" id="{B011C84A-C804-8A78-07A9-5342416016B5}"/>
                    </a:ext>
                  </a:extLst>
                </p:cNvPr>
                <p:cNvPicPr/>
                <p:nvPr/>
              </p:nvPicPr>
              <p:blipFill>
                <a:blip r:embed="rId69"/>
                <a:stretch>
                  <a:fillRect/>
                </a:stretch>
              </p:blipFill>
              <p:spPr>
                <a:xfrm>
                  <a:off x="4386788" y="1990878"/>
                  <a:ext cx="17748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Рукописный ввод 43">
                  <a:extLst>
                    <a:ext uri="{FF2B5EF4-FFF2-40B4-BE49-F238E27FC236}">
                      <a16:creationId xmlns:a16="http://schemas.microsoft.com/office/drawing/2014/main" id="{4E196865-70DA-1D34-5B82-08D7916BB124}"/>
                    </a:ext>
                  </a:extLst>
                </p14:cNvPr>
                <p14:cNvContentPartPr/>
                <p14:nvPr/>
              </p14:nvContentPartPr>
              <p14:xfrm>
                <a:off x="4826348" y="1343598"/>
                <a:ext cx="586080" cy="65880"/>
              </p14:xfrm>
            </p:contentPart>
          </mc:Choice>
          <mc:Fallback>
            <p:pic>
              <p:nvPicPr>
                <p:cNvPr id="44" name="Рукописный ввод 43">
                  <a:extLst>
                    <a:ext uri="{FF2B5EF4-FFF2-40B4-BE49-F238E27FC236}">
                      <a16:creationId xmlns:a16="http://schemas.microsoft.com/office/drawing/2014/main" id="{4E196865-70DA-1D34-5B82-08D7916BB124}"/>
                    </a:ext>
                  </a:extLst>
                </p:cNvPr>
                <p:cNvPicPr/>
                <p:nvPr/>
              </p:nvPicPr>
              <p:blipFill>
                <a:blip r:embed="rId71"/>
                <a:stretch>
                  <a:fillRect/>
                </a:stretch>
              </p:blipFill>
              <p:spPr>
                <a:xfrm>
                  <a:off x="4808708" y="1325598"/>
                  <a:ext cx="621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Рукописный ввод 44">
                  <a:extLst>
                    <a:ext uri="{FF2B5EF4-FFF2-40B4-BE49-F238E27FC236}">
                      <a16:creationId xmlns:a16="http://schemas.microsoft.com/office/drawing/2014/main" id="{08DDCAD3-AB3D-2F42-30BE-06E1B0DAD3A0}"/>
                    </a:ext>
                  </a:extLst>
                </p14:cNvPr>
                <p14:cNvContentPartPr/>
                <p14:nvPr/>
              </p14:nvContentPartPr>
              <p14:xfrm>
                <a:off x="4516388" y="2137758"/>
                <a:ext cx="1020600" cy="25200"/>
              </p14:xfrm>
            </p:contentPart>
          </mc:Choice>
          <mc:Fallback>
            <p:pic>
              <p:nvPicPr>
                <p:cNvPr id="45" name="Рукописный ввод 44">
                  <a:extLst>
                    <a:ext uri="{FF2B5EF4-FFF2-40B4-BE49-F238E27FC236}">
                      <a16:creationId xmlns:a16="http://schemas.microsoft.com/office/drawing/2014/main" id="{08DDCAD3-AB3D-2F42-30BE-06E1B0DAD3A0}"/>
                    </a:ext>
                  </a:extLst>
                </p:cNvPr>
                <p:cNvPicPr/>
                <p:nvPr/>
              </p:nvPicPr>
              <p:blipFill>
                <a:blip r:embed="rId73"/>
                <a:stretch>
                  <a:fillRect/>
                </a:stretch>
              </p:blipFill>
              <p:spPr>
                <a:xfrm>
                  <a:off x="4498388" y="2120118"/>
                  <a:ext cx="10562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Рукописный ввод 45">
                  <a:extLst>
                    <a:ext uri="{FF2B5EF4-FFF2-40B4-BE49-F238E27FC236}">
                      <a16:creationId xmlns:a16="http://schemas.microsoft.com/office/drawing/2014/main" id="{B849D0C8-6D83-CC81-38AE-863B01A1B078}"/>
                    </a:ext>
                  </a:extLst>
                </p14:cNvPr>
                <p14:cNvContentPartPr/>
                <p14:nvPr/>
              </p14:nvContentPartPr>
              <p14:xfrm>
                <a:off x="5478308" y="1129038"/>
                <a:ext cx="88200" cy="1352520"/>
              </p14:xfrm>
            </p:contentPart>
          </mc:Choice>
          <mc:Fallback>
            <p:pic>
              <p:nvPicPr>
                <p:cNvPr id="46" name="Рукописный ввод 45">
                  <a:extLst>
                    <a:ext uri="{FF2B5EF4-FFF2-40B4-BE49-F238E27FC236}">
                      <a16:creationId xmlns:a16="http://schemas.microsoft.com/office/drawing/2014/main" id="{B849D0C8-6D83-CC81-38AE-863B01A1B078}"/>
                    </a:ext>
                  </a:extLst>
                </p:cNvPr>
                <p:cNvPicPr/>
                <p:nvPr/>
              </p:nvPicPr>
              <p:blipFill>
                <a:blip r:embed="rId75"/>
                <a:stretch>
                  <a:fillRect/>
                </a:stretch>
              </p:blipFill>
              <p:spPr>
                <a:xfrm>
                  <a:off x="5460308" y="1111038"/>
                  <a:ext cx="123840" cy="1388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Рукописный ввод 46">
                  <a:extLst>
                    <a:ext uri="{FF2B5EF4-FFF2-40B4-BE49-F238E27FC236}">
                      <a16:creationId xmlns:a16="http://schemas.microsoft.com/office/drawing/2014/main" id="{57C220E3-10F8-B590-9EE4-43C69B38642E}"/>
                    </a:ext>
                  </a:extLst>
                </p14:cNvPr>
                <p14:cNvContentPartPr/>
                <p14:nvPr/>
              </p14:nvContentPartPr>
              <p14:xfrm>
                <a:off x="5565788" y="1156398"/>
                <a:ext cx="1406880" cy="1341360"/>
              </p14:xfrm>
            </p:contentPart>
          </mc:Choice>
          <mc:Fallback>
            <p:pic>
              <p:nvPicPr>
                <p:cNvPr id="47" name="Рукописный ввод 46">
                  <a:extLst>
                    <a:ext uri="{FF2B5EF4-FFF2-40B4-BE49-F238E27FC236}">
                      <a16:creationId xmlns:a16="http://schemas.microsoft.com/office/drawing/2014/main" id="{57C220E3-10F8-B590-9EE4-43C69B38642E}"/>
                    </a:ext>
                  </a:extLst>
                </p:cNvPr>
                <p:cNvPicPr/>
                <p:nvPr/>
              </p:nvPicPr>
              <p:blipFill>
                <a:blip r:embed="rId77"/>
                <a:stretch>
                  <a:fillRect/>
                </a:stretch>
              </p:blipFill>
              <p:spPr>
                <a:xfrm>
                  <a:off x="5547788" y="1138398"/>
                  <a:ext cx="1442520" cy="1377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Рукописный ввод 47">
                  <a:extLst>
                    <a:ext uri="{FF2B5EF4-FFF2-40B4-BE49-F238E27FC236}">
                      <a16:creationId xmlns:a16="http://schemas.microsoft.com/office/drawing/2014/main" id="{2AB34466-B530-07F4-DD97-222D088D48D5}"/>
                    </a:ext>
                  </a:extLst>
                </p14:cNvPr>
                <p14:cNvContentPartPr/>
                <p14:nvPr/>
              </p14:nvContentPartPr>
              <p14:xfrm>
                <a:off x="6933428" y="1788558"/>
                <a:ext cx="969840" cy="16920"/>
              </p14:xfrm>
            </p:contentPart>
          </mc:Choice>
          <mc:Fallback>
            <p:pic>
              <p:nvPicPr>
                <p:cNvPr id="48" name="Рукописный ввод 47">
                  <a:extLst>
                    <a:ext uri="{FF2B5EF4-FFF2-40B4-BE49-F238E27FC236}">
                      <a16:creationId xmlns:a16="http://schemas.microsoft.com/office/drawing/2014/main" id="{2AB34466-B530-07F4-DD97-222D088D48D5}"/>
                    </a:ext>
                  </a:extLst>
                </p:cNvPr>
                <p:cNvPicPr/>
                <p:nvPr/>
              </p:nvPicPr>
              <p:blipFill>
                <a:blip r:embed="rId79"/>
                <a:stretch>
                  <a:fillRect/>
                </a:stretch>
              </p:blipFill>
              <p:spPr>
                <a:xfrm>
                  <a:off x="6915428" y="1770558"/>
                  <a:ext cx="1005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Рукописный ввод 49">
                  <a:extLst>
                    <a:ext uri="{FF2B5EF4-FFF2-40B4-BE49-F238E27FC236}">
                      <a16:creationId xmlns:a16="http://schemas.microsoft.com/office/drawing/2014/main" id="{1FB8B1B5-214A-9461-4A5B-4AE8A866DFB5}"/>
                    </a:ext>
                  </a:extLst>
                </p14:cNvPr>
                <p14:cNvContentPartPr/>
                <p14:nvPr/>
              </p14:nvContentPartPr>
              <p14:xfrm>
                <a:off x="7647308" y="1296798"/>
                <a:ext cx="123480" cy="325800"/>
              </p14:xfrm>
            </p:contentPart>
          </mc:Choice>
          <mc:Fallback>
            <p:pic>
              <p:nvPicPr>
                <p:cNvPr id="50" name="Рукописный ввод 49">
                  <a:extLst>
                    <a:ext uri="{FF2B5EF4-FFF2-40B4-BE49-F238E27FC236}">
                      <a16:creationId xmlns:a16="http://schemas.microsoft.com/office/drawing/2014/main" id="{1FB8B1B5-214A-9461-4A5B-4AE8A866DFB5}"/>
                    </a:ext>
                  </a:extLst>
                </p:cNvPr>
                <p:cNvPicPr/>
                <p:nvPr/>
              </p:nvPicPr>
              <p:blipFill>
                <a:blip r:embed="rId81"/>
                <a:stretch>
                  <a:fillRect/>
                </a:stretch>
              </p:blipFill>
              <p:spPr>
                <a:xfrm>
                  <a:off x="7629308" y="1279158"/>
                  <a:ext cx="15912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Рукописный ввод 50">
                  <a:extLst>
                    <a:ext uri="{FF2B5EF4-FFF2-40B4-BE49-F238E27FC236}">
                      <a16:creationId xmlns:a16="http://schemas.microsoft.com/office/drawing/2014/main" id="{09CC3BC7-406C-4903-4F9A-B901EA6BF359}"/>
                    </a:ext>
                  </a:extLst>
                </p14:cNvPr>
                <p14:cNvContentPartPr/>
                <p14:nvPr/>
              </p14:nvContentPartPr>
              <p14:xfrm>
                <a:off x="7632908" y="1454478"/>
                <a:ext cx="364320" cy="8640"/>
              </p14:xfrm>
            </p:contentPart>
          </mc:Choice>
          <mc:Fallback>
            <p:pic>
              <p:nvPicPr>
                <p:cNvPr id="51" name="Рукописный ввод 50">
                  <a:extLst>
                    <a:ext uri="{FF2B5EF4-FFF2-40B4-BE49-F238E27FC236}">
                      <a16:creationId xmlns:a16="http://schemas.microsoft.com/office/drawing/2014/main" id="{09CC3BC7-406C-4903-4F9A-B901EA6BF359}"/>
                    </a:ext>
                  </a:extLst>
                </p:cNvPr>
                <p:cNvPicPr/>
                <p:nvPr/>
              </p:nvPicPr>
              <p:blipFill>
                <a:blip r:embed="rId83"/>
                <a:stretch>
                  <a:fillRect/>
                </a:stretch>
              </p:blipFill>
              <p:spPr>
                <a:xfrm>
                  <a:off x="7615268" y="1436838"/>
                  <a:ext cx="399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Рукописный ввод 51">
                  <a:extLst>
                    <a:ext uri="{FF2B5EF4-FFF2-40B4-BE49-F238E27FC236}">
                      <a16:creationId xmlns:a16="http://schemas.microsoft.com/office/drawing/2014/main" id="{1D590331-A1E3-9844-6F85-2DC0474B213A}"/>
                    </a:ext>
                  </a:extLst>
                </p14:cNvPr>
                <p14:cNvContentPartPr/>
                <p14:nvPr/>
              </p14:nvContentPartPr>
              <p14:xfrm>
                <a:off x="8110268" y="1359438"/>
                <a:ext cx="39240" cy="360"/>
              </p14:xfrm>
            </p:contentPart>
          </mc:Choice>
          <mc:Fallback>
            <p:pic>
              <p:nvPicPr>
                <p:cNvPr id="52" name="Рукописный ввод 51">
                  <a:extLst>
                    <a:ext uri="{FF2B5EF4-FFF2-40B4-BE49-F238E27FC236}">
                      <a16:creationId xmlns:a16="http://schemas.microsoft.com/office/drawing/2014/main" id="{1D590331-A1E3-9844-6F85-2DC0474B213A}"/>
                    </a:ext>
                  </a:extLst>
                </p:cNvPr>
                <p:cNvPicPr/>
                <p:nvPr/>
              </p:nvPicPr>
              <p:blipFill>
                <a:blip r:embed="rId85"/>
                <a:stretch>
                  <a:fillRect/>
                </a:stretch>
              </p:blipFill>
              <p:spPr>
                <a:xfrm>
                  <a:off x="8092268" y="1341438"/>
                  <a:ext cx="74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Рукописный ввод 52">
                  <a:extLst>
                    <a:ext uri="{FF2B5EF4-FFF2-40B4-BE49-F238E27FC236}">
                      <a16:creationId xmlns:a16="http://schemas.microsoft.com/office/drawing/2014/main" id="{3C8562BA-2B5F-C429-EE0D-899181657618}"/>
                    </a:ext>
                  </a:extLst>
                </p14:cNvPr>
                <p14:cNvContentPartPr/>
                <p14:nvPr/>
              </p14:nvContentPartPr>
              <p14:xfrm>
                <a:off x="8117828" y="1431078"/>
                <a:ext cx="105120" cy="8280"/>
              </p14:xfrm>
            </p:contentPart>
          </mc:Choice>
          <mc:Fallback>
            <p:pic>
              <p:nvPicPr>
                <p:cNvPr id="53" name="Рукописный ввод 52">
                  <a:extLst>
                    <a:ext uri="{FF2B5EF4-FFF2-40B4-BE49-F238E27FC236}">
                      <a16:creationId xmlns:a16="http://schemas.microsoft.com/office/drawing/2014/main" id="{3C8562BA-2B5F-C429-EE0D-899181657618}"/>
                    </a:ext>
                  </a:extLst>
                </p:cNvPr>
                <p:cNvPicPr/>
                <p:nvPr/>
              </p:nvPicPr>
              <p:blipFill>
                <a:blip r:embed="rId87"/>
                <a:stretch>
                  <a:fillRect/>
                </a:stretch>
              </p:blipFill>
              <p:spPr>
                <a:xfrm>
                  <a:off x="8100188" y="1413078"/>
                  <a:ext cx="140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Рукописный ввод 53">
                  <a:extLst>
                    <a:ext uri="{FF2B5EF4-FFF2-40B4-BE49-F238E27FC236}">
                      <a16:creationId xmlns:a16="http://schemas.microsoft.com/office/drawing/2014/main" id="{2A7DA506-2E0C-A426-A7E3-5EC7EACE01D0}"/>
                    </a:ext>
                  </a:extLst>
                </p14:cNvPr>
                <p14:cNvContentPartPr/>
                <p14:nvPr/>
              </p14:nvContentPartPr>
              <p14:xfrm>
                <a:off x="8372348" y="1239918"/>
                <a:ext cx="24840" cy="337320"/>
              </p14:xfrm>
            </p:contentPart>
          </mc:Choice>
          <mc:Fallback>
            <p:pic>
              <p:nvPicPr>
                <p:cNvPr id="54" name="Рукописный ввод 53">
                  <a:extLst>
                    <a:ext uri="{FF2B5EF4-FFF2-40B4-BE49-F238E27FC236}">
                      <a16:creationId xmlns:a16="http://schemas.microsoft.com/office/drawing/2014/main" id="{2A7DA506-2E0C-A426-A7E3-5EC7EACE01D0}"/>
                    </a:ext>
                  </a:extLst>
                </p:cNvPr>
                <p:cNvPicPr/>
                <p:nvPr/>
              </p:nvPicPr>
              <p:blipFill>
                <a:blip r:embed="rId89"/>
                <a:stretch>
                  <a:fillRect/>
                </a:stretch>
              </p:blipFill>
              <p:spPr>
                <a:xfrm>
                  <a:off x="8354708" y="1222278"/>
                  <a:ext cx="6048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Рукописный ввод 54">
                  <a:extLst>
                    <a:ext uri="{FF2B5EF4-FFF2-40B4-BE49-F238E27FC236}">
                      <a16:creationId xmlns:a16="http://schemas.microsoft.com/office/drawing/2014/main" id="{9B5565A5-EC38-8C49-B6DD-06989D8418F5}"/>
                    </a:ext>
                  </a:extLst>
                </p14:cNvPr>
                <p14:cNvContentPartPr/>
                <p14:nvPr/>
              </p14:nvContentPartPr>
              <p14:xfrm>
                <a:off x="8459828" y="1327398"/>
                <a:ext cx="119520" cy="193680"/>
              </p14:xfrm>
            </p:contentPart>
          </mc:Choice>
          <mc:Fallback>
            <p:pic>
              <p:nvPicPr>
                <p:cNvPr id="55" name="Рукописный ввод 54">
                  <a:extLst>
                    <a:ext uri="{FF2B5EF4-FFF2-40B4-BE49-F238E27FC236}">
                      <a16:creationId xmlns:a16="http://schemas.microsoft.com/office/drawing/2014/main" id="{9B5565A5-EC38-8C49-B6DD-06989D8418F5}"/>
                    </a:ext>
                  </a:extLst>
                </p:cNvPr>
                <p:cNvPicPr/>
                <p:nvPr/>
              </p:nvPicPr>
              <p:blipFill>
                <a:blip r:embed="rId91"/>
                <a:stretch>
                  <a:fillRect/>
                </a:stretch>
              </p:blipFill>
              <p:spPr>
                <a:xfrm>
                  <a:off x="8442188" y="1309398"/>
                  <a:ext cx="1551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Рукописный ввод 55">
                  <a:extLst>
                    <a:ext uri="{FF2B5EF4-FFF2-40B4-BE49-F238E27FC236}">
                      <a16:creationId xmlns:a16="http://schemas.microsoft.com/office/drawing/2014/main" id="{B1ACF517-B33B-B802-DFF6-5F09A4F0F915}"/>
                    </a:ext>
                  </a:extLst>
                </p14:cNvPr>
                <p14:cNvContentPartPr/>
                <p14:nvPr/>
              </p14:nvContentPartPr>
              <p14:xfrm>
                <a:off x="8277308" y="1411638"/>
                <a:ext cx="132480" cy="11880"/>
              </p14:xfrm>
            </p:contentPart>
          </mc:Choice>
          <mc:Fallback>
            <p:pic>
              <p:nvPicPr>
                <p:cNvPr id="56" name="Рукописный ввод 55">
                  <a:extLst>
                    <a:ext uri="{FF2B5EF4-FFF2-40B4-BE49-F238E27FC236}">
                      <a16:creationId xmlns:a16="http://schemas.microsoft.com/office/drawing/2014/main" id="{B1ACF517-B33B-B802-DFF6-5F09A4F0F915}"/>
                    </a:ext>
                  </a:extLst>
                </p:cNvPr>
                <p:cNvPicPr/>
                <p:nvPr/>
              </p:nvPicPr>
              <p:blipFill>
                <a:blip r:embed="rId93"/>
                <a:stretch>
                  <a:fillRect/>
                </a:stretch>
              </p:blipFill>
              <p:spPr>
                <a:xfrm>
                  <a:off x="8259308" y="1393998"/>
                  <a:ext cx="1681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7" name="Рукописный ввод 56">
                  <a:extLst>
                    <a:ext uri="{FF2B5EF4-FFF2-40B4-BE49-F238E27FC236}">
                      <a16:creationId xmlns:a16="http://schemas.microsoft.com/office/drawing/2014/main" id="{C8794CC6-E627-BB2F-8553-28441A70D919}"/>
                    </a:ext>
                  </a:extLst>
                </p14:cNvPr>
                <p14:cNvContentPartPr/>
                <p14:nvPr/>
              </p14:nvContentPartPr>
              <p14:xfrm>
                <a:off x="8603108" y="1335678"/>
                <a:ext cx="29880" cy="34920"/>
              </p14:xfrm>
            </p:contentPart>
          </mc:Choice>
          <mc:Fallback>
            <p:pic>
              <p:nvPicPr>
                <p:cNvPr id="57" name="Рукописный ввод 56">
                  <a:extLst>
                    <a:ext uri="{FF2B5EF4-FFF2-40B4-BE49-F238E27FC236}">
                      <a16:creationId xmlns:a16="http://schemas.microsoft.com/office/drawing/2014/main" id="{C8794CC6-E627-BB2F-8553-28441A70D919}"/>
                    </a:ext>
                  </a:extLst>
                </p:cNvPr>
                <p:cNvPicPr/>
                <p:nvPr/>
              </p:nvPicPr>
              <p:blipFill>
                <a:blip r:embed="rId95"/>
                <a:stretch>
                  <a:fillRect/>
                </a:stretch>
              </p:blipFill>
              <p:spPr>
                <a:xfrm>
                  <a:off x="8585108" y="1317678"/>
                  <a:ext cx="65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8" name="Рукописный ввод 57">
                  <a:extLst>
                    <a:ext uri="{FF2B5EF4-FFF2-40B4-BE49-F238E27FC236}">
                      <a16:creationId xmlns:a16="http://schemas.microsoft.com/office/drawing/2014/main" id="{5602F716-7374-D2A6-F7C1-B73D46E27A53}"/>
                    </a:ext>
                  </a:extLst>
                </p14:cNvPr>
                <p14:cNvContentPartPr/>
                <p14:nvPr/>
              </p14:nvContentPartPr>
              <p14:xfrm>
                <a:off x="8722268" y="1160718"/>
                <a:ext cx="115920" cy="166320"/>
              </p14:xfrm>
            </p:contentPart>
          </mc:Choice>
          <mc:Fallback>
            <p:pic>
              <p:nvPicPr>
                <p:cNvPr id="58" name="Рукописный ввод 57">
                  <a:extLst>
                    <a:ext uri="{FF2B5EF4-FFF2-40B4-BE49-F238E27FC236}">
                      <a16:creationId xmlns:a16="http://schemas.microsoft.com/office/drawing/2014/main" id="{5602F716-7374-D2A6-F7C1-B73D46E27A53}"/>
                    </a:ext>
                  </a:extLst>
                </p:cNvPr>
                <p:cNvPicPr/>
                <p:nvPr/>
              </p:nvPicPr>
              <p:blipFill>
                <a:blip r:embed="rId97"/>
                <a:stretch>
                  <a:fillRect/>
                </a:stretch>
              </p:blipFill>
              <p:spPr>
                <a:xfrm>
                  <a:off x="8704628" y="1143078"/>
                  <a:ext cx="151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9" name="Рукописный ввод 58">
                  <a:extLst>
                    <a:ext uri="{FF2B5EF4-FFF2-40B4-BE49-F238E27FC236}">
                      <a16:creationId xmlns:a16="http://schemas.microsoft.com/office/drawing/2014/main" id="{EDABE9E0-0BA3-59EE-432A-088688A02040}"/>
                    </a:ext>
                  </a:extLst>
                </p14:cNvPr>
                <p14:cNvContentPartPr/>
                <p14:nvPr/>
              </p14:nvContentPartPr>
              <p14:xfrm>
                <a:off x="8754308" y="1192398"/>
                <a:ext cx="193680" cy="175680"/>
              </p14:xfrm>
            </p:contentPart>
          </mc:Choice>
          <mc:Fallback>
            <p:pic>
              <p:nvPicPr>
                <p:cNvPr id="59" name="Рукописный ввод 58">
                  <a:extLst>
                    <a:ext uri="{FF2B5EF4-FFF2-40B4-BE49-F238E27FC236}">
                      <a16:creationId xmlns:a16="http://schemas.microsoft.com/office/drawing/2014/main" id="{EDABE9E0-0BA3-59EE-432A-088688A02040}"/>
                    </a:ext>
                  </a:extLst>
                </p:cNvPr>
                <p:cNvPicPr/>
                <p:nvPr/>
              </p:nvPicPr>
              <p:blipFill>
                <a:blip r:embed="rId99"/>
                <a:stretch>
                  <a:fillRect/>
                </a:stretch>
              </p:blipFill>
              <p:spPr>
                <a:xfrm>
                  <a:off x="8736308" y="1174398"/>
                  <a:ext cx="229320" cy="21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61" name="Рукописный ввод 60">
                <a:extLst>
                  <a:ext uri="{FF2B5EF4-FFF2-40B4-BE49-F238E27FC236}">
                    <a16:creationId xmlns:a16="http://schemas.microsoft.com/office/drawing/2014/main" id="{AFD10B54-4135-8742-60A9-13C8A41A2049}"/>
                  </a:ext>
                </a:extLst>
              </p14:cNvPr>
              <p14:cNvContentPartPr/>
              <p14:nvPr/>
            </p14:nvContentPartPr>
            <p14:xfrm>
              <a:off x="669788" y="937878"/>
              <a:ext cx="1899360" cy="1846800"/>
            </p14:xfrm>
          </p:contentPart>
        </mc:Choice>
        <mc:Fallback>
          <p:pic>
            <p:nvPicPr>
              <p:cNvPr id="61" name="Рукописный ввод 60">
                <a:extLst>
                  <a:ext uri="{FF2B5EF4-FFF2-40B4-BE49-F238E27FC236}">
                    <a16:creationId xmlns:a16="http://schemas.microsoft.com/office/drawing/2014/main" id="{AFD10B54-4135-8742-60A9-13C8A41A2049}"/>
                  </a:ext>
                </a:extLst>
              </p:cNvPr>
              <p:cNvPicPr/>
              <p:nvPr/>
            </p:nvPicPr>
            <p:blipFill>
              <a:blip r:embed="rId101"/>
              <a:stretch>
                <a:fillRect/>
              </a:stretch>
            </p:blipFill>
            <p:spPr>
              <a:xfrm>
                <a:off x="651788" y="920238"/>
                <a:ext cx="1935000" cy="1882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Рукописный ввод 61">
                <a:extLst>
                  <a:ext uri="{FF2B5EF4-FFF2-40B4-BE49-F238E27FC236}">
                    <a16:creationId xmlns:a16="http://schemas.microsoft.com/office/drawing/2014/main" id="{47345A0F-ECD5-C0E6-68FE-EC954623D1BB}"/>
                  </a:ext>
                </a:extLst>
              </p14:cNvPr>
              <p14:cNvContentPartPr/>
              <p14:nvPr/>
            </p14:nvContentPartPr>
            <p14:xfrm>
              <a:off x="7705268" y="889278"/>
              <a:ext cx="1525680" cy="835560"/>
            </p14:xfrm>
          </p:contentPart>
        </mc:Choice>
        <mc:Fallback>
          <p:pic>
            <p:nvPicPr>
              <p:cNvPr id="62" name="Рукописный ввод 61">
                <a:extLst>
                  <a:ext uri="{FF2B5EF4-FFF2-40B4-BE49-F238E27FC236}">
                    <a16:creationId xmlns:a16="http://schemas.microsoft.com/office/drawing/2014/main" id="{47345A0F-ECD5-C0E6-68FE-EC954623D1BB}"/>
                  </a:ext>
                </a:extLst>
              </p:cNvPr>
              <p:cNvPicPr/>
              <p:nvPr/>
            </p:nvPicPr>
            <p:blipFill>
              <a:blip r:embed="rId103"/>
              <a:stretch>
                <a:fillRect/>
              </a:stretch>
            </p:blipFill>
            <p:spPr>
              <a:xfrm>
                <a:off x="7687628" y="871638"/>
                <a:ext cx="1561320" cy="871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Рукописный ввод 62">
                <a:extLst>
                  <a:ext uri="{FF2B5EF4-FFF2-40B4-BE49-F238E27FC236}">
                    <a16:creationId xmlns:a16="http://schemas.microsoft.com/office/drawing/2014/main" id="{75B3A991-B733-CF20-9F6B-F6F3DB4DB240}"/>
                  </a:ext>
                </a:extLst>
              </p14:cNvPr>
              <p14:cNvContentPartPr/>
              <p14:nvPr/>
            </p14:nvContentPartPr>
            <p14:xfrm>
              <a:off x="6051788" y="1439718"/>
              <a:ext cx="309600" cy="507600"/>
            </p14:xfrm>
          </p:contentPart>
        </mc:Choice>
        <mc:Fallback>
          <p:pic>
            <p:nvPicPr>
              <p:cNvPr id="63" name="Рукописный ввод 62">
                <a:extLst>
                  <a:ext uri="{FF2B5EF4-FFF2-40B4-BE49-F238E27FC236}">
                    <a16:creationId xmlns:a16="http://schemas.microsoft.com/office/drawing/2014/main" id="{75B3A991-B733-CF20-9F6B-F6F3DB4DB240}"/>
                  </a:ext>
                </a:extLst>
              </p:cNvPr>
              <p:cNvPicPr/>
              <p:nvPr/>
            </p:nvPicPr>
            <p:blipFill>
              <a:blip r:embed="rId105"/>
              <a:stretch>
                <a:fillRect/>
              </a:stretch>
            </p:blipFill>
            <p:spPr>
              <a:xfrm>
                <a:off x="6033788" y="1422078"/>
                <a:ext cx="345240" cy="543240"/>
              </a:xfrm>
              <a:prstGeom prst="rect">
                <a:avLst/>
              </a:prstGeom>
            </p:spPr>
          </p:pic>
        </mc:Fallback>
      </mc:AlternateContent>
      <p:grpSp>
        <p:nvGrpSpPr>
          <p:cNvPr id="66" name="Группа 65">
            <a:extLst>
              <a:ext uri="{FF2B5EF4-FFF2-40B4-BE49-F238E27FC236}">
                <a16:creationId xmlns:a16="http://schemas.microsoft.com/office/drawing/2014/main" id="{2D6479E9-091B-1028-2CF2-F976FE349D68}"/>
              </a:ext>
            </a:extLst>
          </p:cNvPr>
          <p:cNvGrpSpPr/>
          <p:nvPr/>
        </p:nvGrpSpPr>
        <p:grpSpPr>
          <a:xfrm>
            <a:off x="5626628" y="2702598"/>
            <a:ext cx="1065960" cy="609840"/>
            <a:chOff x="5626628" y="2702598"/>
            <a:chExt cx="1065960" cy="609840"/>
          </a:xfrm>
        </p:grpSpPr>
        <mc:AlternateContent xmlns:mc="http://schemas.openxmlformats.org/markup-compatibility/2006">
          <mc:Choice xmlns:p14="http://schemas.microsoft.com/office/powerpoint/2010/main" Requires="p14">
            <p:contentPart p14:bwMode="auto" r:id="rId106">
              <p14:nvContentPartPr>
                <p14:cNvPr id="64" name="Рукописный ввод 63">
                  <a:extLst>
                    <a:ext uri="{FF2B5EF4-FFF2-40B4-BE49-F238E27FC236}">
                      <a16:creationId xmlns:a16="http://schemas.microsoft.com/office/drawing/2014/main" id="{FA243724-4FFE-C6E6-A420-E51B9C0AA5AD}"/>
                    </a:ext>
                  </a:extLst>
                </p14:cNvPr>
                <p14:cNvContentPartPr/>
                <p14:nvPr/>
              </p14:nvContentPartPr>
              <p14:xfrm>
                <a:off x="5650748" y="2799438"/>
                <a:ext cx="432360" cy="362880"/>
              </p14:xfrm>
            </p:contentPart>
          </mc:Choice>
          <mc:Fallback>
            <p:pic>
              <p:nvPicPr>
                <p:cNvPr id="64" name="Рукописный ввод 63">
                  <a:extLst>
                    <a:ext uri="{FF2B5EF4-FFF2-40B4-BE49-F238E27FC236}">
                      <a16:creationId xmlns:a16="http://schemas.microsoft.com/office/drawing/2014/main" id="{FA243724-4FFE-C6E6-A420-E51B9C0AA5AD}"/>
                    </a:ext>
                  </a:extLst>
                </p:cNvPr>
                <p:cNvPicPr/>
                <p:nvPr/>
              </p:nvPicPr>
              <p:blipFill>
                <a:blip r:embed="rId107"/>
                <a:stretch>
                  <a:fillRect/>
                </a:stretch>
              </p:blipFill>
              <p:spPr>
                <a:xfrm>
                  <a:off x="5633108" y="2781798"/>
                  <a:ext cx="46800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Рукописный ввод 64">
                  <a:extLst>
                    <a:ext uri="{FF2B5EF4-FFF2-40B4-BE49-F238E27FC236}">
                      <a16:creationId xmlns:a16="http://schemas.microsoft.com/office/drawing/2014/main" id="{CCC9695A-45DD-F124-D85E-4CC06A8EED04}"/>
                    </a:ext>
                  </a:extLst>
                </p14:cNvPr>
                <p14:cNvContentPartPr/>
                <p14:nvPr/>
              </p14:nvContentPartPr>
              <p14:xfrm>
                <a:off x="5626628" y="2702598"/>
                <a:ext cx="1065960" cy="609840"/>
              </p14:xfrm>
            </p:contentPart>
          </mc:Choice>
          <mc:Fallback>
            <p:pic>
              <p:nvPicPr>
                <p:cNvPr id="65" name="Рукописный ввод 64">
                  <a:extLst>
                    <a:ext uri="{FF2B5EF4-FFF2-40B4-BE49-F238E27FC236}">
                      <a16:creationId xmlns:a16="http://schemas.microsoft.com/office/drawing/2014/main" id="{CCC9695A-45DD-F124-D85E-4CC06A8EED04}"/>
                    </a:ext>
                  </a:extLst>
                </p:cNvPr>
                <p:cNvPicPr/>
                <p:nvPr/>
              </p:nvPicPr>
              <p:blipFill>
                <a:blip r:embed="rId109"/>
                <a:stretch>
                  <a:fillRect/>
                </a:stretch>
              </p:blipFill>
              <p:spPr>
                <a:xfrm>
                  <a:off x="5608628" y="2684598"/>
                  <a:ext cx="1101600" cy="645480"/>
                </a:xfrm>
                <a:prstGeom prst="rect">
                  <a:avLst/>
                </a:prstGeom>
              </p:spPr>
            </p:pic>
          </mc:Fallback>
        </mc:AlternateContent>
      </p:grpSp>
      <p:grpSp>
        <p:nvGrpSpPr>
          <p:cNvPr id="69" name="Группа 68">
            <a:extLst>
              <a:ext uri="{FF2B5EF4-FFF2-40B4-BE49-F238E27FC236}">
                <a16:creationId xmlns:a16="http://schemas.microsoft.com/office/drawing/2014/main" id="{B476BFCB-371B-3B84-BF29-BB8DB5C05B0E}"/>
              </a:ext>
            </a:extLst>
          </p:cNvPr>
          <p:cNvGrpSpPr/>
          <p:nvPr/>
        </p:nvGrpSpPr>
        <p:grpSpPr>
          <a:xfrm>
            <a:off x="1149308" y="2988078"/>
            <a:ext cx="617760" cy="401040"/>
            <a:chOff x="1149308" y="2988078"/>
            <a:chExt cx="617760" cy="401040"/>
          </a:xfrm>
        </p:grpSpPr>
        <mc:AlternateContent xmlns:mc="http://schemas.openxmlformats.org/markup-compatibility/2006">
          <mc:Choice xmlns:p14="http://schemas.microsoft.com/office/powerpoint/2010/main" Requires="p14">
            <p:contentPart p14:bwMode="auto" r:id="rId110">
              <p14:nvContentPartPr>
                <p14:cNvPr id="67" name="Рукописный ввод 66">
                  <a:extLst>
                    <a:ext uri="{FF2B5EF4-FFF2-40B4-BE49-F238E27FC236}">
                      <a16:creationId xmlns:a16="http://schemas.microsoft.com/office/drawing/2014/main" id="{E8EE16F2-5F7B-9184-B53A-AC6FBD2F26C4}"/>
                    </a:ext>
                  </a:extLst>
                </p14:cNvPr>
                <p14:cNvContentPartPr/>
                <p14:nvPr/>
              </p14:nvContentPartPr>
              <p14:xfrm>
                <a:off x="1374668" y="3101118"/>
                <a:ext cx="110880" cy="159840"/>
              </p14:xfrm>
            </p:contentPart>
          </mc:Choice>
          <mc:Fallback>
            <p:pic>
              <p:nvPicPr>
                <p:cNvPr id="67" name="Рукописный ввод 66">
                  <a:extLst>
                    <a:ext uri="{FF2B5EF4-FFF2-40B4-BE49-F238E27FC236}">
                      <a16:creationId xmlns:a16="http://schemas.microsoft.com/office/drawing/2014/main" id="{E8EE16F2-5F7B-9184-B53A-AC6FBD2F26C4}"/>
                    </a:ext>
                  </a:extLst>
                </p:cNvPr>
                <p:cNvPicPr/>
                <p:nvPr/>
              </p:nvPicPr>
              <p:blipFill>
                <a:blip r:embed="rId111"/>
                <a:stretch>
                  <a:fillRect/>
                </a:stretch>
              </p:blipFill>
              <p:spPr>
                <a:xfrm>
                  <a:off x="1357028" y="3083478"/>
                  <a:ext cx="1465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Рукописный ввод 67">
                  <a:extLst>
                    <a:ext uri="{FF2B5EF4-FFF2-40B4-BE49-F238E27FC236}">
                      <a16:creationId xmlns:a16="http://schemas.microsoft.com/office/drawing/2014/main" id="{9FA3EF36-AB62-A75F-22CC-952EDA88CA5F}"/>
                    </a:ext>
                  </a:extLst>
                </p14:cNvPr>
                <p14:cNvContentPartPr/>
                <p14:nvPr/>
              </p14:nvContentPartPr>
              <p14:xfrm>
                <a:off x="1149308" y="2988078"/>
                <a:ext cx="617760" cy="401040"/>
              </p14:xfrm>
            </p:contentPart>
          </mc:Choice>
          <mc:Fallback>
            <p:pic>
              <p:nvPicPr>
                <p:cNvPr id="68" name="Рукописный ввод 67">
                  <a:extLst>
                    <a:ext uri="{FF2B5EF4-FFF2-40B4-BE49-F238E27FC236}">
                      <a16:creationId xmlns:a16="http://schemas.microsoft.com/office/drawing/2014/main" id="{9FA3EF36-AB62-A75F-22CC-952EDA88CA5F}"/>
                    </a:ext>
                  </a:extLst>
                </p:cNvPr>
                <p:cNvPicPr/>
                <p:nvPr/>
              </p:nvPicPr>
              <p:blipFill>
                <a:blip r:embed="rId113"/>
                <a:stretch>
                  <a:fillRect/>
                </a:stretch>
              </p:blipFill>
              <p:spPr>
                <a:xfrm>
                  <a:off x="1131668" y="2970438"/>
                  <a:ext cx="653400" cy="43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
            <p14:nvContentPartPr>
              <p14:cNvPr id="70" name="Рукописный ввод 69">
                <a:extLst>
                  <a:ext uri="{FF2B5EF4-FFF2-40B4-BE49-F238E27FC236}">
                    <a16:creationId xmlns:a16="http://schemas.microsoft.com/office/drawing/2014/main" id="{5252B160-E872-F755-6EB5-CF66CF85952A}"/>
                  </a:ext>
                </a:extLst>
              </p14:cNvPr>
              <p14:cNvContentPartPr/>
              <p14:nvPr/>
            </p14:nvContentPartPr>
            <p14:xfrm>
              <a:off x="5777108" y="1357998"/>
              <a:ext cx="655560" cy="631080"/>
            </p14:xfrm>
          </p:contentPart>
        </mc:Choice>
        <mc:Fallback>
          <p:pic>
            <p:nvPicPr>
              <p:cNvPr id="70" name="Рукописный ввод 69">
                <a:extLst>
                  <a:ext uri="{FF2B5EF4-FFF2-40B4-BE49-F238E27FC236}">
                    <a16:creationId xmlns:a16="http://schemas.microsoft.com/office/drawing/2014/main" id="{5252B160-E872-F755-6EB5-CF66CF85952A}"/>
                  </a:ext>
                </a:extLst>
              </p:cNvPr>
              <p:cNvPicPr/>
              <p:nvPr/>
            </p:nvPicPr>
            <p:blipFill>
              <a:blip r:embed="rId115"/>
              <a:stretch>
                <a:fillRect/>
              </a:stretch>
            </p:blipFill>
            <p:spPr>
              <a:xfrm>
                <a:off x="5759468" y="1340358"/>
                <a:ext cx="691200" cy="666720"/>
              </a:xfrm>
              <a:prstGeom prst="rect">
                <a:avLst/>
              </a:prstGeom>
            </p:spPr>
          </p:pic>
        </mc:Fallback>
      </mc:AlternateContent>
      <p:grpSp>
        <p:nvGrpSpPr>
          <p:cNvPr id="97" name="Группа 96">
            <a:extLst>
              <a:ext uri="{FF2B5EF4-FFF2-40B4-BE49-F238E27FC236}">
                <a16:creationId xmlns:a16="http://schemas.microsoft.com/office/drawing/2014/main" id="{446616E1-E7F2-964D-B4DC-30F21DB2E255}"/>
              </a:ext>
            </a:extLst>
          </p:cNvPr>
          <p:cNvGrpSpPr/>
          <p:nvPr/>
        </p:nvGrpSpPr>
        <p:grpSpPr>
          <a:xfrm>
            <a:off x="4814468" y="4341350"/>
            <a:ext cx="2488680" cy="1047960"/>
            <a:chOff x="4814468" y="4341350"/>
            <a:chExt cx="2488680" cy="1047960"/>
          </a:xfrm>
        </p:grpSpPr>
        <mc:AlternateContent xmlns:mc="http://schemas.openxmlformats.org/markup-compatibility/2006">
          <mc:Choice xmlns:p14="http://schemas.microsoft.com/office/powerpoint/2010/main" Requires="p14">
            <p:contentPart p14:bwMode="auto" r:id="rId116">
              <p14:nvContentPartPr>
                <p14:cNvPr id="71" name="Рукописный ввод 70">
                  <a:extLst>
                    <a:ext uri="{FF2B5EF4-FFF2-40B4-BE49-F238E27FC236}">
                      <a16:creationId xmlns:a16="http://schemas.microsoft.com/office/drawing/2014/main" id="{1140E852-66F5-B275-C2FA-20B959BC09FC}"/>
                    </a:ext>
                  </a:extLst>
                </p14:cNvPr>
                <p14:cNvContentPartPr/>
                <p14:nvPr/>
              </p14:nvContentPartPr>
              <p14:xfrm>
                <a:off x="4814468" y="4341350"/>
                <a:ext cx="238320" cy="884160"/>
              </p14:xfrm>
            </p:contentPart>
          </mc:Choice>
          <mc:Fallback>
            <p:pic>
              <p:nvPicPr>
                <p:cNvPr id="71" name="Рукописный ввод 70">
                  <a:extLst>
                    <a:ext uri="{FF2B5EF4-FFF2-40B4-BE49-F238E27FC236}">
                      <a16:creationId xmlns:a16="http://schemas.microsoft.com/office/drawing/2014/main" id="{1140E852-66F5-B275-C2FA-20B959BC09FC}"/>
                    </a:ext>
                  </a:extLst>
                </p:cNvPr>
                <p:cNvPicPr/>
                <p:nvPr/>
              </p:nvPicPr>
              <p:blipFill>
                <a:blip r:embed="rId117"/>
                <a:stretch>
                  <a:fillRect/>
                </a:stretch>
              </p:blipFill>
              <p:spPr>
                <a:xfrm>
                  <a:off x="4796468" y="4323350"/>
                  <a:ext cx="273960" cy="919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Рукописный ввод 71">
                  <a:extLst>
                    <a:ext uri="{FF2B5EF4-FFF2-40B4-BE49-F238E27FC236}">
                      <a16:creationId xmlns:a16="http://schemas.microsoft.com/office/drawing/2014/main" id="{D64A53CB-A27A-1F0A-8A53-7370FEFFEC2D}"/>
                    </a:ext>
                  </a:extLst>
                </p14:cNvPr>
                <p14:cNvContentPartPr/>
                <p14:nvPr/>
              </p14:nvContentPartPr>
              <p14:xfrm>
                <a:off x="4905548" y="4419830"/>
                <a:ext cx="2397600" cy="926280"/>
              </p14:xfrm>
            </p:contentPart>
          </mc:Choice>
          <mc:Fallback>
            <p:pic>
              <p:nvPicPr>
                <p:cNvPr id="72" name="Рукописный ввод 71">
                  <a:extLst>
                    <a:ext uri="{FF2B5EF4-FFF2-40B4-BE49-F238E27FC236}">
                      <a16:creationId xmlns:a16="http://schemas.microsoft.com/office/drawing/2014/main" id="{D64A53CB-A27A-1F0A-8A53-7370FEFFEC2D}"/>
                    </a:ext>
                  </a:extLst>
                </p:cNvPr>
                <p:cNvPicPr/>
                <p:nvPr/>
              </p:nvPicPr>
              <p:blipFill>
                <a:blip r:embed="rId119"/>
                <a:stretch>
                  <a:fillRect/>
                </a:stretch>
              </p:blipFill>
              <p:spPr>
                <a:xfrm>
                  <a:off x="4887908" y="4401830"/>
                  <a:ext cx="2433240" cy="961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Рукописный ввод 73">
                  <a:extLst>
                    <a:ext uri="{FF2B5EF4-FFF2-40B4-BE49-F238E27FC236}">
                      <a16:creationId xmlns:a16="http://schemas.microsoft.com/office/drawing/2014/main" id="{67BDAF10-54D3-B81A-75DF-D0DDBBA7131C}"/>
                    </a:ext>
                  </a:extLst>
                </p14:cNvPr>
                <p14:cNvContentPartPr/>
                <p14:nvPr/>
              </p14:nvContentPartPr>
              <p14:xfrm>
                <a:off x="5247548" y="4628990"/>
                <a:ext cx="36000" cy="6840"/>
              </p14:xfrm>
            </p:contentPart>
          </mc:Choice>
          <mc:Fallback>
            <p:pic>
              <p:nvPicPr>
                <p:cNvPr id="74" name="Рукописный ввод 73">
                  <a:extLst>
                    <a:ext uri="{FF2B5EF4-FFF2-40B4-BE49-F238E27FC236}">
                      <a16:creationId xmlns:a16="http://schemas.microsoft.com/office/drawing/2014/main" id="{67BDAF10-54D3-B81A-75DF-D0DDBBA7131C}"/>
                    </a:ext>
                  </a:extLst>
                </p:cNvPr>
                <p:cNvPicPr/>
                <p:nvPr/>
              </p:nvPicPr>
              <p:blipFill>
                <a:blip r:embed="rId121"/>
                <a:stretch>
                  <a:fillRect/>
                </a:stretch>
              </p:blipFill>
              <p:spPr>
                <a:xfrm>
                  <a:off x="5229908" y="4611350"/>
                  <a:ext cx="716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Рукописный ввод 74">
                  <a:extLst>
                    <a:ext uri="{FF2B5EF4-FFF2-40B4-BE49-F238E27FC236}">
                      <a16:creationId xmlns:a16="http://schemas.microsoft.com/office/drawing/2014/main" id="{DF4AF33F-D525-6522-51C4-4F4B7DB1D2F3}"/>
                    </a:ext>
                  </a:extLst>
                </p14:cNvPr>
                <p14:cNvContentPartPr/>
                <p14:nvPr/>
              </p14:nvContentPartPr>
              <p14:xfrm>
                <a:off x="5214068" y="4635470"/>
                <a:ext cx="215640" cy="360"/>
              </p14:xfrm>
            </p:contentPart>
          </mc:Choice>
          <mc:Fallback>
            <p:pic>
              <p:nvPicPr>
                <p:cNvPr id="75" name="Рукописный ввод 74">
                  <a:extLst>
                    <a:ext uri="{FF2B5EF4-FFF2-40B4-BE49-F238E27FC236}">
                      <a16:creationId xmlns:a16="http://schemas.microsoft.com/office/drawing/2014/main" id="{DF4AF33F-D525-6522-51C4-4F4B7DB1D2F3}"/>
                    </a:ext>
                  </a:extLst>
                </p:cNvPr>
                <p:cNvPicPr/>
                <p:nvPr/>
              </p:nvPicPr>
              <p:blipFill>
                <a:blip r:embed="rId123"/>
                <a:stretch>
                  <a:fillRect/>
                </a:stretch>
              </p:blipFill>
              <p:spPr>
                <a:xfrm>
                  <a:off x="5196428" y="4617830"/>
                  <a:ext cx="251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Рукописный ввод 75">
                  <a:extLst>
                    <a:ext uri="{FF2B5EF4-FFF2-40B4-BE49-F238E27FC236}">
                      <a16:creationId xmlns:a16="http://schemas.microsoft.com/office/drawing/2014/main" id="{AF5EB4C6-9808-D296-EA74-2ED17B489D8C}"/>
                    </a:ext>
                  </a:extLst>
                </p14:cNvPr>
                <p14:cNvContentPartPr/>
                <p14:nvPr/>
              </p14:nvContentPartPr>
              <p14:xfrm>
                <a:off x="5356988" y="4698830"/>
                <a:ext cx="84240" cy="360"/>
              </p14:xfrm>
            </p:contentPart>
          </mc:Choice>
          <mc:Fallback>
            <p:pic>
              <p:nvPicPr>
                <p:cNvPr id="76" name="Рукописный ввод 75">
                  <a:extLst>
                    <a:ext uri="{FF2B5EF4-FFF2-40B4-BE49-F238E27FC236}">
                      <a16:creationId xmlns:a16="http://schemas.microsoft.com/office/drawing/2014/main" id="{AF5EB4C6-9808-D296-EA74-2ED17B489D8C}"/>
                    </a:ext>
                  </a:extLst>
                </p:cNvPr>
                <p:cNvPicPr/>
                <p:nvPr/>
              </p:nvPicPr>
              <p:blipFill>
                <a:blip r:embed="rId125"/>
                <a:stretch>
                  <a:fillRect/>
                </a:stretch>
              </p:blipFill>
              <p:spPr>
                <a:xfrm>
                  <a:off x="5339348" y="4681190"/>
                  <a:ext cx="1198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Рукописный ввод 76">
                  <a:extLst>
                    <a:ext uri="{FF2B5EF4-FFF2-40B4-BE49-F238E27FC236}">
                      <a16:creationId xmlns:a16="http://schemas.microsoft.com/office/drawing/2014/main" id="{BA6FF41D-F53D-F672-BF72-53C3ECA046E2}"/>
                    </a:ext>
                  </a:extLst>
                </p14:cNvPr>
                <p14:cNvContentPartPr/>
                <p14:nvPr/>
              </p14:nvContentPartPr>
              <p14:xfrm>
                <a:off x="5390828" y="4794590"/>
                <a:ext cx="24480" cy="360"/>
              </p14:xfrm>
            </p:contentPart>
          </mc:Choice>
          <mc:Fallback>
            <p:pic>
              <p:nvPicPr>
                <p:cNvPr id="77" name="Рукописный ввод 76">
                  <a:extLst>
                    <a:ext uri="{FF2B5EF4-FFF2-40B4-BE49-F238E27FC236}">
                      <a16:creationId xmlns:a16="http://schemas.microsoft.com/office/drawing/2014/main" id="{BA6FF41D-F53D-F672-BF72-53C3ECA046E2}"/>
                    </a:ext>
                  </a:extLst>
                </p:cNvPr>
                <p:cNvPicPr/>
                <p:nvPr/>
              </p:nvPicPr>
              <p:blipFill>
                <a:blip r:embed="rId127"/>
                <a:stretch>
                  <a:fillRect/>
                </a:stretch>
              </p:blipFill>
              <p:spPr>
                <a:xfrm>
                  <a:off x="5372828" y="4776590"/>
                  <a:ext cx="60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Рукописный ввод 77">
                  <a:extLst>
                    <a:ext uri="{FF2B5EF4-FFF2-40B4-BE49-F238E27FC236}">
                      <a16:creationId xmlns:a16="http://schemas.microsoft.com/office/drawing/2014/main" id="{93CF3F6E-C602-C061-4A26-32CFE0C88A0D}"/>
                    </a:ext>
                  </a:extLst>
                </p14:cNvPr>
                <p14:cNvContentPartPr/>
                <p14:nvPr/>
              </p14:nvContentPartPr>
              <p14:xfrm>
                <a:off x="5414948" y="4937510"/>
                <a:ext cx="106200" cy="360"/>
              </p14:xfrm>
            </p:contentPart>
          </mc:Choice>
          <mc:Fallback>
            <p:pic>
              <p:nvPicPr>
                <p:cNvPr id="78" name="Рукописный ввод 77">
                  <a:extLst>
                    <a:ext uri="{FF2B5EF4-FFF2-40B4-BE49-F238E27FC236}">
                      <a16:creationId xmlns:a16="http://schemas.microsoft.com/office/drawing/2014/main" id="{93CF3F6E-C602-C061-4A26-32CFE0C88A0D}"/>
                    </a:ext>
                  </a:extLst>
                </p:cNvPr>
                <p:cNvPicPr/>
                <p:nvPr/>
              </p:nvPicPr>
              <p:blipFill>
                <a:blip r:embed="rId129"/>
                <a:stretch>
                  <a:fillRect/>
                </a:stretch>
              </p:blipFill>
              <p:spPr>
                <a:xfrm>
                  <a:off x="5396948" y="4919870"/>
                  <a:ext cx="141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Рукописный ввод 78">
                  <a:extLst>
                    <a:ext uri="{FF2B5EF4-FFF2-40B4-BE49-F238E27FC236}">
                      <a16:creationId xmlns:a16="http://schemas.microsoft.com/office/drawing/2014/main" id="{994E7658-94F5-88D9-D0F7-BB2B70BD49F7}"/>
                    </a:ext>
                  </a:extLst>
                </p14:cNvPr>
                <p14:cNvContentPartPr/>
                <p14:nvPr/>
              </p14:nvContentPartPr>
              <p14:xfrm>
                <a:off x="5533748" y="5024990"/>
                <a:ext cx="28080" cy="15840"/>
              </p14:xfrm>
            </p:contentPart>
          </mc:Choice>
          <mc:Fallback>
            <p:pic>
              <p:nvPicPr>
                <p:cNvPr id="79" name="Рукописный ввод 78">
                  <a:extLst>
                    <a:ext uri="{FF2B5EF4-FFF2-40B4-BE49-F238E27FC236}">
                      <a16:creationId xmlns:a16="http://schemas.microsoft.com/office/drawing/2014/main" id="{994E7658-94F5-88D9-D0F7-BB2B70BD49F7}"/>
                    </a:ext>
                  </a:extLst>
                </p:cNvPr>
                <p:cNvPicPr/>
                <p:nvPr/>
              </p:nvPicPr>
              <p:blipFill>
                <a:blip r:embed="rId131"/>
                <a:stretch>
                  <a:fillRect/>
                </a:stretch>
              </p:blipFill>
              <p:spPr>
                <a:xfrm>
                  <a:off x="5516108" y="5006990"/>
                  <a:ext cx="63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Рукописный ввод 79">
                  <a:extLst>
                    <a:ext uri="{FF2B5EF4-FFF2-40B4-BE49-F238E27FC236}">
                      <a16:creationId xmlns:a16="http://schemas.microsoft.com/office/drawing/2014/main" id="{7BBA3E4F-2194-C023-EDD9-BFE9A5902D99}"/>
                    </a:ext>
                  </a:extLst>
                </p14:cNvPr>
                <p14:cNvContentPartPr/>
                <p14:nvPr/>
              </p14:nvContentPartPr>
              <p14:xfrm>
                <a:off x="5557868" y="5096630"/>
                <a:ext cx="54000" cy="15480"/>
              </p14:xfrm>
            </p:contentPart>
          </mc:Choice>
          <mc:Fallback>
            <p:pic>
              <p:nvPicPr>
                <p:cNvPr id="80" name="Рукописный ввод 79">
                  <a:extLst>
                    <a:ext uri="{FF2B5EF4-FFF2-40B4-BE49-F238E27FC236}">
                      <a16:creationId xmlns:a16="http://schemas.microsoft.com/office/drawing/2014/main" id="{7BBA3E4F-2194-C023-EDD9-BFE9A5902D99}"/>
                    </a:ext>
                  </a:extLst>
                </p:cNvPr>
                <p:cNvPicPr/>
                <p:nvPr/>
              </p:nvPicPr>
              <p:blipFill>
                <a:blip r:embed="rId133"/>
                <a:stretch>
                  <a:fillRect/>
                </a:stretch>
              </p:blipFill>
              <p:spPr>
                <a:xfrm>
                  <a:off x="5539868" y="5078630"/>
                  <a:ext cx="89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Рукописный ввод 80">
                  <a:extLst>
                    <a:ext uri="{FF2B5EF4-FFF2-40B4-BE49-F238E27FC236}">
                      <a16:creationId xmlns:a16="http://schemas.microsoft.com/office/drawing/2014/main" id="{1D83FC66-CA91-60F1-B755-50DA4C6882FF}"/>
                    </a:ext>
                  </a:extLst>
                </p14:cNvPr>
                <p14:cNvContentPartPr/>
                <p14:nvPr/>
              </p14:nvContentPartPr>
              <p14:xfrm>
                <a:off x="6058628" y="4619270"/>
                <a:ext cx="81720" cy="8640"/>
              </p14:xfrm>
            </p:contentPart>
          </mc:Choice>
          <mc:Fallback>
            <p:pic>
              <p:nvPicPr>
                <p:cNvPr id="81" name="Рукописный ввод 80">
                  <a:extLst>
                    <a:ext uri="{FF2B5EF4-FFF2-40B4-BE49-F238E27FC236}">
                      <a16:creationId xmlns:a16="http://schemas.microsoft.com/office/drawing/2014/main" id="{1D83FC66-CA91-60F1-B755-50DA4C6882FF}"/>
                    </a:ext>
                  </a:extLst>
                </p:cNvPr>
                <p:cNvPicPr/>
                <p:nvPr/>
              </p:nvPicPr>
              <p:blipFill>
                <a:blip r:embed="rId135"/>
                <a:stretch>
                  <a:fillRect/>
                </a:stretch>
              </p:blipFill>
              <p:spPr>
                <a:xfrm>
                  <a:off x="6040988" y="4601270"/>
                  <a:ext cx="117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Рукописный ввод 81">
                  <a:extLst>
                    <a:ext uri="{FF2B5EF4-FFF2-40B4-BE49-F238E27FC236}">
                      <a16:creationId xmlns:a16="http://schemas.microsoft.com/office/drawing/2014/main" id="{53CB1765-F919-66CC-F57C-EC907F6DC608}"/>
                    </a:ext>
                  </a:extLst>
                </p14:cNvPr>
                <p14:cNvContentPartPr/>
                <p14:nvPr/>
              </p14:nvContentPartPr>
              <p14:xfrm>
                <a:off x="6050708" y="4794230"/>
                <a:ext cx="92880" cy="8280"/>
              </p14:xfrm>
            </p:contentPart>
          </mc:Choice>
          <mc:Fallback>
            <p:pic>
              <p:nvPicPr>
                <p:cNvPr id="82" name="Рукописный ввод 81">
                  <a:extLst>
                    <a:ext uri="{FF2B5EF4-FFF2-40B4-BE49-F238E27FC236}">
                      <a16:creationId xmlns:a16="http://schemas.microsoft.com/office/drawing/2014/main" id="{53CB1765-F919-66CC-F57C-EC907F6DC608}"/>
                    </a:ext>
                  </a:extLst>
                </p:cNvPr>
                <p:cNvPicPr/>
                <p:nvPr/>
              </p:nvPicPr>
              <p:blipFill>
                <a:blip r:embed="rId137"/>
                <a:stretch>
                  <a:fillRect/>
                </a:stretch>
              </p:blipFill>
              <p:spPr>
                <a:xfrm>
                  <a:off x="6032708" y="4776590"/>
                  <a:ext cx="128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Рукописный ввод 82">
                  <a:extLst>
                    <a:ext uri="{FF2B5EF4-FFF2-40B4-BE49-F238E27FC236}">
                      <a16:creationId xmlns:a16="http://schemas.microsoft.com/office/drawing/2014/main" id="{5158A895-0576-4E45-5EE2-6F986BAE7B5D}"/>
                    </a:ext>
                  </a:extLst>
                </p14:cNvPr>
                <p14:cNvContentPartPr/>
                <p14:nvPr/>
              </p14:nvContentPartPr>
              <p14:xfrm>
                <a:off x="6193988" y="4921670"/>
                <a:ext cx="12600" cy="11160"/>
              </p14:xfrm>
            </p:contentPart>
          </mc:Choice>
          <mc:Fallback>
            <p:pic>
              <p:nvPicPr>
                <p:cNvPr id="83" name="Рукописный ввод 82">
                  <a:extLst>
                    <a:ext uri="{FF2B5EF4-FFF2-40B4-BE49-F238E27FC236}">
                      <a16:creationId xmlns:a16="http://schemas.microsoft.com/office/drawing/2014/main" id="{5158A895-0576-4E45-5EE2-6F986BAE7B5D}"/>
                    </a:ext>
                  </a:extLst>
                </p:cNvPr>
                <p:cNvPicPr/>
                <p:nvPr/>
              </p:nvPicPr>
              <p:blipFill>
                <a:blip r:embed="rId139"/>
                <a:stretch>
                  <a:fillRect/>
                </a:stretch>
              </p:blipFill>
              <p:spPr>
                <a:xfrm>
                  <a:off x="6176348" y="4903670"/>
                  <a:ext cx="48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Рукописный ввод 83">
                  <a:extLst>
                    <a:ext uri="{FF2B5EF4-FFF2-40B4-BE49-F238E27FC236}">
                      <a16:creationId xmlns:a16="http://schemas.microsoft.com/office/drawing/2014/main" id="{4BDE06E1-86F8-C6D4-823E-52C2D07489ED}"/>
                    </a:ext>
                  </a:extLst>
                </p14:cNvPr>
                <p14:cNvContentPartPr/>
                <p14:nvPr/>
              </p14:nvContentPartPr>
              <p14:xfrm>
                <a:off x="6241508" y="5040830"/>
                <a:ext cx="37800" cy="14400"/>
              </p14:xfrm>
            </p:contentPart>
          </mc:Choice>
          <mc:Fallback>
            <p:pic>
              <p:nvPicPr>
                <p:cNvPr id="84" name="Рукописный ввод 83">
                  <a:extLst>
                    <a:ext uri="{FF2B5EF4-FFF2-40B4-BE49-F238E27FC236}">
                      <a16:creationId xmlns:a16="http://schemas.microsoft.com/office/drawing/2014/main" id="{4BDE06E1-86F8-C6D4-823E-52C2D07489ED}"/>
                    </a:ext>
                  </a:extLst>
                </p:cNvPr>
                <p:cNvPicPr/>
                <p:nvPr/>
              </p:nvPicPr>
              <p:blipFill>
                <a:blip r:embed="rId141"/>
                <a:stretch>
                  <a:fillRect/>
                </a:stretch>
              </p:blipFill>
              <p:spPr>
                <a:xfrm>
                  <a:off x="6223868" y="5023190"/>
                  <a:ext cx="73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Рукописный ввод 84">
                  <a:extLst>
                    <a:ext uri="{FF2B5EF4-FFF2-40B4-BE49-F238E27FC236}">
                      <a16:creationId xmlns:a16="http://schemas.microsoft.com/office/drawing/2014/main" id="{14D7F018-E1DB-221A-8A52-4D72FA2055D5}"/>
                    </a:ext>
                  </a:extLst>
                </p14:cNvPr>
                <p14:cNvContentPartPr/>
                <p14:nvPr/>
              </p14:nvContentPartPr>
              <p14:xfrm>
                <a:off x="6686828" y="4603790"/>
                <a:ext cx="168840" cy="24120"/>
              </p14:xfrm>
            </p:contentPart>
          </mc:Choice>
          <mc:Fallback>
            <p:pic>
              <p:nvPicPr>
                <p:cNvPr id="85" name="Рукописный ввод 84">
                  <a:extLst>
                    <a:ext uri="{FF2B5EF4-FFF2-40B4-BE49-F238E27FC236}">
                      <a16:creationId xmlns:a16="http://schemas.microsoft.com/office/drawing/2014/main" id="{14D7F018-E1DB-221A-8A52-4D72FA2055D5}"/>
                    </a:ext>
                  </a:extLst>
                </p:cNvPr>
                <p:cNvPicPr/>
                <p:nvPr/>
              </p:nvPicPr>
              <p:blipFill>
                <a:blip r:embed="rId143"/>
                <a:stretch>
                  <a:fillRect/>
                </a:stretch>
              </p:blipFill>
              <p:spPr>
                <a:xfrm>
                  <a:off x="6669188" y="4585790"/>
                  <a:ext cx="2044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Рукописный ввод 85">
                  <a:extLst>
                    <a:ext uri="{FF2B5EF4-FFF2-40B4-BE49-F238E27FC236}">
                      <a16:creationId xmlns:a16="http://schemas.microsoft.com/office/drawing/2014/main" id="{31E39EE1-CE5F-AE3D-09E5-6F686F17E9A0}"/>
                    </a:ext>
                  </a:extLst>
                </p14:cNvPr>
                <p14:cNvContentPartPr/>
                <p14:nvPr/>
              </p14:nvContentPartPr>
              <p14:xfrm>
                <a:off x="6758468" y="4667510"/>
                <a:ext cx="46800" cy="8280"/>
              </p14:xfrm>
            </p:contentPart>
          </mc:Choice>
          <mc:Fallback>
            <p:pic>
              <p:nvPicPr>
                <p:cNvPr id="86" name="Рукописный ввод 85">
                  <a:extLst>
                    <a:ext uri="{FF2B5EF4-FFF2-40B4-BE49-F238E27FC236}">
                      <a16:creationId xmlns:a16="http://schemas.microsoft.com/office/drawing/2014/main" id="{31E39EE1-CE5F-AE3D-09E5-6F686F17E9A0}"/>
                    </a:ext>
                  </a:extLst>
                </p:cNvPr>
                <p:cNvPicPr/>
                <p:nvPr/>
              </p:nvPicPr>
              <p:blipFill>
                <a:blip r:embed="rId145"/>
                <a:stretch>
                  <a:fillRect/>
                </a:stretch>
              </p:blipFill>
              <p:spPr>
                <a:xfrm>
                  <a:off x="6740468" y="4649510"/>
                  <a:ext cx="824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Рукописный ввод 86">
                  <a:extLst>
                    <a:ext uri="{FF2B5EF4-FFF2-40B4-BE49-F238E27FC236}">
                      <a16:creationId xmlns:a16="http://schemas.microsoft.com/office/drawing/2014/main" id="{488BAC75-4378-0A8A-F534-2B74DC765963}"/>
                    </a:ext>
                  </a:extLst>
                </p14:cNvPr>
                <p14:cNvContentPartPr/>
                <p14:nvPr/>
              </p14:nvContentPartPr>
              <p14:xfrm>
                <a:off x="6798068" y="4826270"/>
                <a:ext cx="31320" cy="360"/>
              </p14:xfrm>
            </p:contentPart>
          </mc:Choice>
          <mc:Fallback>
            <p:pic>
              <p:nvPicPr>
                <p:cNvPr id="87" name="Рукописный ввод 86">
                  <a:extLst>
                    <a:ext uri="{FF2B5EF4-FFF2-40B4-BE49-F238E27FC236}">
                      <a16:creationId xmlns:a16="http://schemas.microsoft.com/office/drawing/2014/main" id="{488BAC75-4378-0A8A-F534-2B74DC765963}"/>
                    </a:ext>
                  </a:extLst>
                </p:cNvPr>
                <p:cNvPicPr/>
                <p:nvPr/>
              </p:nvPicPr>
              <p:blipFill>
                <a:blip r:embed="rId147"/>
                <a:stretch>
                  <a:fillRect/>
                </a:stretch>
              </p:blipFill>
              <p:spPr>
                <a:xfrm>
                  <a:off x="6780428" y="4808630"/>
                  <a:ext cx="669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Рукописный ввод 87">
                  <a:extLst>
                    <a:ext uri="{FF2B5EF4-FFF2-40B4-BE49-F238E27FC236}">
                      <a16:creationId xmlns:a16="http://schemas.microsoft.com/office/drawing/2014/main" id="{84C1F5C6-60BA-C092-8CE3-5CFA6EB0005A}"/>
                    </a:ext>
                  </a:extLst>
                </p14:cNvPr>
                <p14:cNvContentPartPr/>
                <p14:nvPr/>
              </p14:nvContentPartPr>
              <p14:xfrm>
                <a:off x="6830108" y="4929590"/>
                <a:ext cx="11160" cy="3600"/>
              </p14:xfrm>
            </p:contentPart>
          </mc:Choice>
          <mc:Fallback>
            <p:pic>
              <p:nvPicPr>
                <p:cNvPr id="88" name="Рукописный ввод 87">
                  <a:extLst>
                    <a:ext uri="{FF2B5EF4-FFF2-40B4-BE49-F238E27FC236}">
                      <a16:creationId xmlns:a16="http://schemas.microsoft.com/office/drawing/2014/main" id="{84C1F5C6-60BA-C092-8CE3-5CFA6EB0005A}"/>
                    </a:ext>
                  </a:extLst>
                </p:cNvPr>
                <p:cNvPicPr/>
                <p:nvPr/>
              </p:nvPicPr>
              <p:blipFill>
                <a:blip r:embed="rId149"/>
                <a:stretch>
                  <a:fillRect/>
                </a:stretch>
              </p:blipFill>
              <p:spPr>
                <a:xfrm>
                  <a:off x="6812108" y="4911950"/>
                  <a:ext cx="46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Рукописный ввод 88">
                  <a:extLst>
                    <a:ext uri="{FF2B5EF4-FFF2-40B4-BE49-F238E27FC236}">
                      <a16:creationId xmlns:a16="http://schemas.microsoft.com/office/drawing/2014/main" id="{406E50DB-08F9-2CF5-2B3B-8624EE8C4E41}"/>
                    </a:ext>
                  </a:extLst>
                </p14:cNvPr>
                <p14:cNvContentPartPr/>
                <p14:nvPr/>
              </p14:nvContentPartPr>
              <p14:xfrm>
                <a:off x="6869708" y="5080430"/>
                <a:ext cx="39240" cy="3600"/>
              </p14:xfrm>
            </p:contentPart>
          </mc:Choice>
          <mc:Fallback>
            <p:pic>
              <p:nvPicPr>
                <p:cNvPr id="89" name="Рукописный ввод 88">
                  <a:extLst>
                    <a:ext uri="{FF2B5EF4-FFF2-40B4-BE49-F238E27FC236}">
                      <a16:creationId xmlns:a16="http://schemas.microsoft.com/office/drawing/2014/main" id="{406E50DB-08F9-2CF5-2B3B-8624EE8C4E41}"/>
                    </a:ext>
                  </a:extLst>
                </p:cNvPr>
                <p:cNvPicPr/>
                <p:nvPr/>
              </p:nvPicPr>
              <p:blipFill>
                <a:blip r:embed="rId151"/>
                <a:stretch>
                  <a:fillRect/>
                </a:stretch>
              </p:blipFill>
              <p:spPr>
                <a:xfrm>
                  <a:off x="6851708" y="5062790"/>
                  <a:ext cx="74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Рукописный ввод 89">
                  <a:extLst>
                    <a:ext uri="{FF2B5EF4-FFF2-40B4-BE49-F238E27FC236}">
                      <a16:creationId xmlns:a16="http://schemas.microsoft.com/office/drawing/2014/main" id="{170CC648-092E-04BE-757B-0CFC64E43051}"/>
                    </a:ext>
                  </a:extLst>
                </p14:cNvPr>
                <p14:cNvContentPartPr/>
                <p14:nvPr/>
              </p14:nvContentPartPr>
              <p14:xfrm>
                <a:off x="6957188" y="5120390"/>
                <a:ext cx="4680" cy="360"/>
              </p14:xfrm>
            </p:contentPart>
          </mc:Choice>
          <mc:Fallback>
            <p:pic>
              <p:nvPicPr>
                <p:cNvPr id="90" name="Рукописный ввод 89">
                  <a:extLst>
                    <a:ext uri="{FF2B5EF4-FFF2-40B4-BE49-F238E27FC236}">
                      <a16:creationId xmlns:a16="http://schemas.microsoft.com/office/drawing/2014/main" id="{170CC648-092E-04BE-757B-0CFC64E43051}"/>
                    </a:ext>
                  </a:extLst>
                </p:cNvPr>
                <p:cNvPicPr/>
                <p:nvPr/>
              </p:nvPicPr>
              <p:blipFill>
                <a:blip r:embed="rId153"/>
                <a:stretch>
                  <a:fillRect/>
                </a:stretch>
              </p:blipFill>
              <p:spPr>
                <a:xfrm>
                  <a:off x="6939548" y="5102750"/>
                  <a:ext cx="40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Рукописный ввод 95">
                  <a:extLst>
                    <a:ext uri="{FF2B5EF4-FFF2-40B4-BE49-F238E27FC236}">
                      <a16:creationId xmlns:a16="http://schemas.microsoft.com/office/drawing/2014/main" id="{9D2F4E4E-C7B8-A072-924B-973B24E57AF1}"/>
                    </a:ext>
                  </a:extLst>
                </p14:cNvPr>
                <p14:cNvContentPartPr/>
                <p14:nvPr/>
              </p14:nvContentPartPr>
              <p14:xfrm>
                <a:off x="5001308" y="5303270"/>
                <a:ext cx="649080" cy="86040"/>
              </p14:xfrm>
            </p:contentPart>
          </mc:Choice>
          <mc:Fallback>
            <p:pic>
              <p:nvPicPr>
                <p:cNvPr id="96" name="Рукописный ввод 95">
                  <a:extLst>
                    <a:ext uri="{FF2B5EF4-FFF2-40B4-BE49-F238E27FC236}">
                      <a16:creationId xmlns:a16="http://schemas.microsoft.com/office/drawing/2014/main" id="{9D2F4E4E-C7B8-A072-924B-973B24E57AF1}"/>
                    </a:ext>
                  </a:extLst>
                </p:cNvPr>
                <p:cNvPicPr/>
                <p:nvPr/>
              </p:nvPicPr>
              <p:blipFill>
                <a:blip r:embed="rId155"/>
                <a:stretch>
                  <a:fillRect/>
                </a:stretch>
              </p:blipFill>
              <p:spPr>
                <a:xfrm>
                  <a:off x="4983308" y="5285630"/>
                  <a:ext cx="684720" cy="121680"/>
                </a:xfrm>
                <a:prstGeom prst="rect">
                  <a:avLst/>
                </a:prstGeom>
              </p:spPr>
            </p:pic>
          </mc:Fallback>
        </mc:AlternateContent>
      </p:grpSp>
      <p:grpSp>
        <p:nvGrpSpPr>
          <p:cNvPr id="108" name="Группа 107">
            <a:extLst>
              <a:ext uri="{FF2B5EF4-FFF2-40B4-BE49-F238E27FC236}">
                <a16:creationId xmlns:a16="http://schemas.microsoft.com/office/drawing/2014/main" id="{0C56A8F9-AC2F-9D77-D766-5E2392EC8FDF}"/>
              </a:ext>
            </a:extLst>
          </p:cNvPr>
          <p:cNvGrpSpPr/>
          <p:nvPr/>
        </p:nvGrpSpPr>
        <p:grpSpPr>
          <a:xfrm>
            <a:off x="5446268" y="3992150"/>
            <a:ext cx="1098000" cy="322920"/>
            <a:chOff x="5446268" y="3992150"/>
            <a:chExt cx="1098000" cy="322920"/>
          </a:xfrm>
        </p:grpSpPr>
        <mc:AlternateContent xmlns:mc="http://schemas.openxmlformats.org/markup-compatibility/2006">
          <mc:Choice xmlns:p14="http://schemas.microsoft.com/office/powerpoint/2010/main" Requires="p14">
            <p:contentPart p14:bwMode="auto" r:id="rId156">
              <p14:nvContentPartPr>
                <p14:cNvPr id="98" name="Рукописный ввод 97">
                  <a:extLst>
                    <a:ext uri="{FF2B5EF4-FFF2-40B4-BE49-F238E27FC236}">
                      <a16:creationId xmlns:a16="http://schemas.microsoft.com/office/drawing/2014/main" id="{02253F10-2BB8-1E55-6ACA-35306641F058}"/>
                    </a:ext>
                  </a:extLst>
                </p14:cNvPr>
                <p14:cNvContentPartPr/>
                <p14:nvPr/>
              </p14:nvContentPartPr>
              <p14:xfrm>
                <a:off x="5455988" y="4028150"/>
                <a:ext cx="261360" cy="286920"/>
              </p14:xfrm>
            </p:contentPart>
          </mc:Choice>
          <mc:Fallback>
            <p:pic>
              <p:nvPicPr>
                <p:cNvPr id="98" name="Рукописный ввод 97">
                  <a:extLst>
                    <a:ext uri="{FF2B5EF4-FFF2-40B4-BE49-F238E27FC236}">
                      <a16:creationId xmlns:a16="http://schemas.microsoft.com/office/drawing/2014/main" id="{02253F10-2BB8-1E55-6ACA-35306641F058}"/>
                    </a:ext>
                  </a:extLst>
                </p:cNvPr>
                <p:cNvPicPr/>
                <p:nvPr/>
              </p:nvPicPr>
              <p:blipFill>
                <a:blip r:embed="rId157"/>
                <a:stretch>
                  <a:fillRect/>
                </a:stretch>
              </p:blipFill>
              <p:spPr>
                <a:xfrm>
                  <a:off x="5437988" y="4010150"/>
                  <a:ext cx="2970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Рукописный ввод 98">
                  <a:extLst>
                    <a:ext uri="{FF2B5EF4-FFF2-40B4-BE49-F238E27FC236}">
                      <a16:creationId xmlns:a16="http://schemas.microsoft.com/office/drawing/2014/main" id="{8A8E0532-6699-4B4D-7EA3-40E8BB69A284}"/>
                    </a:ext>
                  </a:extLst>
                </p14:cNvPr>
                <p14:cNvContentPartPr/>
                <p14:nvPr/>
              </p14:nvContentPartPr>
              <p14:xfrm>
                <a:off x="5446268" y="4171430"/>
                <a:ext cx="189000" cy="18720"/>
              </p14:xfrm>
            </p:contentPart>
          </mc:Choice>
          <mc:Fallback>
            <p:pic>
              <p:nvPicPr>
                <p:cNvPr id="99" name="Рукописный ввод 98">
                  <a:extLst>
                    <a:ext uri="{FF2B5EF4-FFF2-40B4-BE49-F238E27FC236}">
                      <a16:creationId xmlns:a16="http://schemas.microsoft.com/office/drawing/2014/main" id="{8A8E0532-6699-4B4D-7EA3-40E8BB69A284}"/>
                    </a:ext>
                  </a:extLst>
                </p:cNvPr>
                <p:cNvPicPr/>
                <p:nvPr/>
              </p:nvPicPr>
              <p:blipFill>
                <a:blip r:embed="rId159"/>
                <a:stretch>
                  <a:fillRect/>
                </a:stretch>
              </p:blipFill>
              <p:spPr>
                <a:xfrm>
                  <a:off x="5428628" y="4153790"/>
                  <a:ext cx="224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Рукописный ввод 99">
                  <a:extLst>
                    <a:ext uri="{FF2B5EF4-FFF2-40B4-BE49-F238E27FC236}">
                      <a16:creationId xmlns:a16="http://schemas.microsoft.com/office/drawing/2014/main" id="{0B6FA519-CBF5-50BE-D200-3658935EDE5E}"/>
                    </a:ext>
                  </a:extLst>
                </p14:cNvPr>
                <p14:cNvContentPartPr/>
                <p14:nvPr/>
              </p14:nvContentPartPr>
              <p14:xfrm>
                <a:off x="5915348" y="4158110"/>
                <a:ext cx="5400" cy="5040"/>
              </p14:xfrm>
            </p:contentPart>
          </mc:Choice>
          <mc:Fallback>
            <p:pic>
              <p:nvPicPr>
                <p:cNvPr id="100" name="Рукописный ввод 99">
                  <a:extLst>
                    <a:ext uri="{FF2B5EF4-FFF2-40B4-BE49-F238E27FC236}">
                      <a16:creationId xmlns:a16="http://schemas.microsoft.com/office/drawing/2014/main" id="{0B6FA519-CBF5-50BE-D200-3658935EDE5E}"/>
                    </a:ext>
                  </a:extLst>
                </p:cNvPr>
                <p:cNvPicPr/>
                <p:nvPr/>
              </p:nvPicPr>
              <p:blipFill>
                <a:blip r:embed="rId161"/>
                <a:stretch>
                  <a:fillRect/>
                </a:stretch>
              </p:blipFill>
              <p:spPr>
                <a:xfrm>
                  <a:off x="5897708" y="4140470"/>
                  <a:ext cx="410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Рукописный ввод 100">
                  <a:extLst>
                    <a:ext uri="{FF2B5EF4-FFF2-40B4-BE49-F238E27FC236}">
                      <a16:creationId xmlns:a16="http://schemas.microsoft.com/office/drawing/2014/main" id="{841E2533-8341-9F4D-9185-C4B18651AEC3}"/>
                    </a:ext>
                  </a:extLst>
                </p14:cNvPr>
                <p14:cNvContentPartPr/>
                <p14:nvPr/>
              </p14:nvContentPartPr>
              <p14:xfrm>
                <a:off x="6162308" y="3992150"/>
                <a:ext cx="183600" cy="264600"/>
              </p14:xfrm>
            </p:contentPart>
          </mc:Choice>
          <mc:Fallback>
            <p:pic>
              <p:nvPicPr>
                <p:cNvPr id="101" name="Рукописный ввод 100">
                  <a:extLst>
                    <a:ext uri="{FF2B5EF4-FFF2-40B4-BE49-F238E27FC236}">
                      <a16:creationId xmlns:a16="http://schemas.microsoft.com/office/drawing/2014/main" id="{841E2533-8341-9F4D-9185-C4B18651AEC3}"/>
                    </a:ext>
                  </a:extLst>
                </p:cNvPr>
                <p:cNvPicPr/>
                <p:nvPr/>
              </p:nvPicPr>
              <p:blipFill>
                <a:blip r:embed="rId163"/>
                <a:stretch>
                  <a:fillRect/>
                </a:stretch>
              </p:blipFill>
              <p:spPr>
                <a:xfrm>
                  <a:off x="6144308" y="3974510"/>
                  <a:ext cx="2192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Рукописный ввод 101">
                  <a:extLst>
                    <a:ext uri="{FF2B5EF4-FFF2-40B4-BE49-F238E27FC236}">
                      <a16:creationId xmlns:a16="http://schemas.microsoft.com/office/drawing/2014/main" id="{ED406CEC-84BA-1584-086E-26DDA48C2ED4}"/>
                    </a:ext>
                  </a:extLst>
                </p14:cNvPr>
                <p14:cNvContentPartPr/>
                <p14:nvPr/>
              </p14:nvContentPartPr>
              <p14:xfrm>
                <a:off x="6480188" y="4094750"/>
                <a:ext cx="37800" cy="360"/>
              </p14:xfrm>
            </p:contentPart>
          </mc:Choice>
          <mc:Fallback>
            <p:pic>
              <p:nvPicPr>
                <p:cNvPr id="102" name="Рукописный ввод 101">
                  <a:extLst>
                    <a:ext uri="{FF2B5EF4-FFF2-40B4-BE49-F238E27FC236}">
                      <a16:creationId xmlns:a16="http://schemas.microsoft.com/office/drawing/2014/main" id="{ED406CEC-84BA-1584-086E-26DDA48C2ED4}"/>
                    </a:ext>
                  </a:extLst>
                </p:cNvPr>
                <p:cNvPicPr/>
                <p:nvPr/>
              </p:nvPicPr>
              <p:blipFill>
                <a:blip r:embed="rId165"/>
                <a:stretch>
                  <a:fillRect/>
                </a:stretch>
              </p:blipFill>
              <p:spPr>
                <a:xfrm>
                  <a:off x="6462188" y="4077110"/>
                  <a:ext cx="73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Рукописный ввод 102">
                  <a:extLst>
                    <a:ext uri="{FF2B5EF4-FFF2-40B4-BE49-F238E27FC236}">
                      <a16:creationId xmlns:a16="http://schemas.microsoft.com/office/drawing/2014/main" id="{210F4916-E8B1-49A9-3E57-75D0B11DAD9B}"/>
                    </a:ext>
                  </a:extLst>
                </p14:cNvPr>
                <p14:cNvContentPartPr/>
                <p14:nvPr/>
              </p14:nvContentPartPr>
              <p14:xfrm>
                <a:off x="6384788" y="4194830"/>
                <a:ext cx="159480" cy="35280"/>
              </p14:xfrm>
            </p:contentPart>
          </mc:Choice>
          <mc:Fallback>
            <p:pic>
              <p:nvPicPr>
                <p:cNvPr id="103" name="Рукописный ввод 102">
                  <a:extLst>
                    <a:ext uri="{FF2B5EF4-FFF2-40B4-BE49-F238E27FC236}">
                      <a16:creationId xmlns:a16="http://schemas.microsoft.com/office/drawing/2014/main" id="{210F4916-E8B1-49A9-3E57-75D0B11DAD9B}"/>
                    </a:ext>
                  </a:extLst>
                </p:cNvPr>
                <p:cNvPicPr/>
                <p:nvPr/>
              </p:nvPicPr>
              <p:blipFill>
                <a:blip r:embed="rId167"/>
                <a:stretch>
                  <a:fillRect/>
                </a:stretch>
              </p:blipFill>
              <p:spPr>
                <a:xfrm>
                  <a:off x="6367148" y="4176830"/>
                  <a:ext cx="195120" cy="70920"/>
                </a:xfrm>
                <a:prstGeom prst="rect">
                  <a:avLst/>
                </a:prstGeom>
              </p:spPr>
            </p:pic>
          </mc:Fallback>
        </mc:AlternateContent>
      </p:grpSp>
      <p:grpSp>
        <p:nvGrpSpPr>
          <p:cNvPr id="107" name="Группа 106">
            <a:extLst>
              <a:ext uri="{FF2B5EF4-FFF2-40B4-BE49-F238E27FC236}">
                <a16:creationId xmlns:a16="http://schemas.microsoft.com/office/drawing/2014/main" id="{0C534951-1EFE-B3EA-6805-CBECD87A70CC}"/>
              </a:ext>
            </a:extLst>
          </p:cNvPr>
          <p:cNvGrpSpPr/>
          <p:nvPr/>
        </p:nvGrpSpPr>
        <p:grpSpPr>
          <a:xfrm>
            <a:off x="6941348" y="3965870"/>
            <a:ext cx="477360" cy="211680"/>
            <a:chOff x="6941348" y="3965870"/>
            <a:chExt cx="477360" cy="211680"/>
          </a:xfrm>
        </p:grpSpPr>
        <mc:AlternateContent xmlns:mc="http://schemas.openxmlformats.org/markup-compatibility/2006">
          <mc:Choice xmlns:p14="http://schemas.microsoft.com/office/powerpoint/2010/main" Requires="p14">
            <p:contentPart p14:bwMode="auto" r:id="rId168">
              <p14:nvContentPartPr>
                <p14:cNvPr id="104" name="Рукописный ввод 103">
                  <a:extLst>
                    <a:ext uri="{FF2B5EF4-FFF2-40B4-BE49-F238E27FC236}">
                      <a16:creationId xmlns:a16="http://schemas.microsoft.com/office/drawing/2014/main" id="{89C7FE84-C3C6-FD45-1852-51123C040323}"/>
                    </a:ext>
                  </a:extLst>
                </p14:cNvPr>
                <p14:cNvContentPartPr/>
                <p14:nvPr/>
              </p14:nvContentPartPr>
              <p14:xfrm>
                <a:off x="6942428" y="3965870"/>
                <a:ext cx="229680" cy="211680"/>
              </p14:xfrm>
            </p:contentPart>
          </mc:Choice>
          <mc:Fallback>
            <p:pic>
              <p:nvPicPr>
                <p:cNvPr id="104" name="Рукописный ввод 103">
                  <a:extLst>
                    <a:ext uri="{FF2B5EF4-FFF2-40B4-BE49-F238E27FC236}">
                      <a16:creationId xmlns:a16="http://schemas.microsoft.com/office/drawing/2014/main" id="{89C7FE84-C3C6-FD45-1852-51123C040323}"/>
                    </a:ext>
                  </a:extLst>
                </p:cNvPr>
                <p:cNvPicPr/>
                <p:nvPr/>
              </p:nvPicPr>
              <p:blipFill>
                <a:blip r:embed="rId169"/>
                <a:stretch>
                  <a:fillRect/>
                </a:stretch>
              </p:blipFill>
              <p:spPr>
                <a:xfrm>
                  <a:off x="6924788" y="3947870"/>
                  <a:ext cx="265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Рукописный ввод 104">
                  <a:extLst>
                    <a:ext uri="{FF2B5EF4-FFF2-40B4-BE49-F238E27FC236}">
                      <a16:creationId xmlns:a16="http://schemas.microsoft.com/office/drawing/2014/main" id="{E69F006C-C7C1-9670-47C2-00BBE86C4A85}"/>
                    </a:ext>
                  </a:extLst>
                </p14:cNvPr>
                <p14:cNvContentPartPr/>
                <p14:nvPr/>
              </p14:nvContentPartPr>
              <p14:xfrm>
                <a:off x="6941348" y="4094390"/>
                <a:ext cx="212760" cy="8640"/>
              </p14:xfrm>
            </p:contentPart>
          </mc:Choice>
          <mc:Fallback>
            <p:pic>
              <p:nvPicPr>
                <p:cNvPr id="105" name="Рукописный ввод 104">
                  <a:extLst>
                    <a:ext uri="{FF2B5EF4-FFF2-40B4-BE49-F238E27FC236}">
                      <a16:creationId xmlns:a16="http://schemas.microsoft.com/office/drawing/2014/main" id="{E69F006C-C7C1-9670-47C2-00BBE86C4A85}"/>
                    </a:ext>
                  </a:extLst>
                </p:cNvPr>
                <p:cNvPicPr/>
                <p:nvPr/>
              </p:nvPicPr>
              <p:blipFill>
                <a:blip r:embed="rId171"/>
                <a:stretch>
                  <a:fillRect/>
                </a:stretch>
              </p:blipFill>
              <p:spPr>
                <a:xfrm>
                  <a:off x="6923708" y="4076750"/>
                  <a:ext cx="2484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Рукописный ввод 105">
                  <a:extLst>
                    <a:ext uri="{FF2B5EF4-FFF2-40B4-BE49-F238E27FC236}">
                      <a16:creationId xmlns:a16="http://schemas.microsoft.com/office/drawing/2014/main" id="{C2361134-EC0C-5846-6332-A0FC9E58016B}"/>
                    </a:ext>
                  </a:extLst>
                </p14:cNvPr>
                <p14:cNvContentPartPr/>
                <p14:nvPr/>
              </p14:nvContentPartPr>
              <p14:xfrm>
                <a:off x="7418348" y="4110590"/>
                <a:ext cx="360" cy="360"/>
              </p14:xfrm>
            </p:contentPart>
          </mc:Choice>
          <mc:Fallback>
            <p:pic>
              <p:nvPicPr>
                <p:cNvPr id="106" name="Рукописный ввод 105">
                  <a:extLst>
                    <a:ext uri="{FF2B5EF4-FFF2-40B4-BE49-F238E27FC236}">
                      <a16:creationId xmlns:a16="http://schemas.microsoft.com/office/drawing/2014/main" id="{C2361134-EC0C-5846-6332-A0FC9E58016B}"/>
                    </a:ext>
                  </a:extLst>
                </p:cNvPr>
                <p:cNvPicPr/>
                <p:nvPr/>
              </p:nvPicPr>
              <p:blipFill>
                <a:blip r:embed="rId173"/>
                <a:stretch>
                  <a:fillRect/>
                </a:stretch>
              </p:blipFill>
              <p:spPr>
                <a:xfrm>
                  <a:off x="7400708" y="4092950"/>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4">
            <p14:nvContentPartPr>
              <p14:cNvPr id="109" name="Рукописный ввод 108">
                <a:extLst>
                  <a:ext uri="{FF2B5EF4-FFF2-40B4-BE49-F238E27FC236}">
                    <a16:creationId xmlns:a16="http://schemas.microsoft.com/office/drawing/2014/main" id="{92939023-BE24-EC1C-443F-3831B3D30D62}"/>
                  </a:ext>
                </a:extLst>
              </p14:cNvPr>
              <p14:cNvContentPartPr/>
              <p14:nvPr/>
            </p14:nvContentPartPr>
            <p14:xfrm>
              <a:off x="985868" y="4094750"/>
              <a:ext cx="65160" cy="875160"/>
            </p14:xfrm>
          </p:contentPart>
        </mc:Choice>
        <mc:Fallback>
          <p:pic>
            <p:nvPicPr>
              <p:cNvPr id="109" name="Рукописный ввод 108">
                <a:extLst>
                  <a:ext uri="{FF2B5EF4-FFF2-40B4-BE49-F238E27FC236}">
                    <a16:creationId xmlns:a16="http://schemas.microsoft.com/office/drawing/2014/main" id="{92939023-BE24-EC1C-443F-3831B3D30D62}"/>
                  </a:ext>
                </a:extLst>
              </p:cNvPr>
              <p:cNvPicPr/>
              <p:nvPr/>
            </p:nvPicPr>
            <p:blipFill>
              <a:blip r:embed="rId175"/>
              <a:stretch>
                <a:fillRect/>
              </a:stretch>
            </p:blipFill>
            <p:spPr>
              <a:xfrm>
                <a:off x="967868" y="4077110"/>
                <a:ext cx="100800" cy="910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Рукописный ввод 109">
                <a:extLst>
                  <a:ext uri="{FF2B5EF4-FFF2-40B4-BE49-F238E27FC236}">
                    <a16:creationId xmlns:a16="http://schemas.microsoft.com/office/drawing/2014/main" id="{D6BA11C6-AF22-C97C-4D4B-9804D9995C71}"/>
                  </a:ext>
                </a:extLst>
              </p14:cNvPr>
              <p14:cNvContentPartPr/>
              <p14:nvPr/>
            </p14:nvContentPartPr>
            <p14:xfrm>
              <a:off x="962108" y="3927350"/>
              <a:ext cx="1583280" cy="1600560"/>
            </p14:xfrm>
          </p:contentPart>
        </mc:Choice>
        <mc:Fallback>
          <p:pic>
            <p:nvPicPr>
              <p:cNvPr id="110" name="Рукописный ввод 109">
                <a:extLst>
                  <a:ext uri="{FF2B5EF4-FFF2-40B4-BE49-F238E27FC236}">
                    <a16:creationId xmlns:a16="http://schemas.microsoft.com/office/drawing/2014/main" id="{D6BA11C6-AF22-C97C-4D4B-9804D9995C71}"/>
                  </a:ext>
                </a:extLst>
              </p:cNvPr>
              <p:cNvPicPr/>
              <p:nvPr/>
            </p:nvPicPr>
            <p:blipFill>
              <a:blip r:embed="rId177"/>
              <a:stretch>
                <a:fillRect/>
              </a:stretch>
            </p:blipFill>
            <p:spPr>
              <a:xfrm>
                <a:off x="944108" y="3909350"/>
                <a:ext cx="1618920" cy="1636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Рукописный ввод 110">
                <a:extLst>
                  <a:ext uri="{FF2B5EF4-FFF2-40B4-BE49-F238E27FC236}">
                    <a16:creationId xmlns:a16="http://schemas.microsoft.com/office/drawing/2014/main" id="{33F78470-7BF5-011E-9276-D7B81D5942B4}"/>
                  </a:ext>
                </a:extLst>
              </p14:cNvPr>
              <p14:cNvContentPartPr/>
              <p14:nvPr/>
            </p14:nvContentPartPr>
            <p14:xfrm>
              <a:off x="1176668" y="4341350"/>
              <a:ext cx="263160" cy="360"/>
            </p14:xfrm>
          </p:contentPart>
        </mc:Choice>
        <mc:Fallback>
          <p:pic>
            <p:nvPicPr>
              <p:cNvPr id="111" name="Рукописный ввод 110">
                <a:extLst>
                  <a:ext uri="{FF2B5EF4-FFF2-40B4-BE49-F238E27FC236}">
                    <a16:creationId xmlns:a16="http://schemas.microsoft.com/office/drawing/2014/main" id="{33F78470-7BF5-011E-9276-D7B81D5942B4}"/>
                  </a:ext>
                </a:extLst>
              </p:cNvPr>
              <p:cNvPicPr/>
              <p:nvPr/>
            </p:nvPicPr>
            <p:blipFill>
              <a:blip r:embed="rId179"/>
              <a:stretch>
                <a:fillRect/>
              </a:stretch>
            </p:blipFill>
            <p:spPr>
              <a:xfrm>
                <a:off x="1158668" y="4323350"/>
                <a:ext cx="298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Рукописный ввод 111">
                <a:extLst>
                  <a:ext uri="{FF2B5EF4-FFF2-40B4-BE49-F238E27FC236}">
                    <a16:creationId xmlns:a16="http://schemas.microsoft.com/office/drawing/2014/main" id="{FF62E4B0-4914-C49C-6506-9D8CAEA4AE65}"/>
                  </a:ext>
                </a:extLst>
              </p14:cNvPr>
              <p14:cNvContentPartPr/>
              <p14:nvPr/>
            </p14:nvContentPartPr>
            <p14:xfrm>
              <a:off x="1311668" y="4452590"/>
              <a:ext cx="398160" cy="23040"/>
            </p14:xfrm>
          </p:contentPart>
        </mc:Choice>
        <mc:Fallback>
          <p:pic>
            <p:nvPicPr>
              <p:cNvPr id="112" name="Рукописный ввод 111">
                <a:extLst>
                  <a:ext uri="{FF2B5EF4-FFF2-40B4-BE49-F238E27FC236}">
                    <a16:creationId xmlns:a16="http://schemas.microsoft.com/office/drawing/2014/main" id="{FF62E4B0-4914-C49C-6506-9D8CAEA4AE65}"/>
                  </a:ext>
                </a:extLst>
              </p:cNvPr>
              <p:cNvPicPr/>
              <p:nvPr/>
            </p:nvPicPr>
            <p:blipFill>
              <a:blip r:embed="rId181"/>
              <a:stretch>
                <a:fillRect/>
              </a:stretch>
            </p:blipFill>
            <p:spPr>
              <a:xfrm>
                <a:off x="1294028" y="4434590"/>
                <a:ext cx="4338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Рукописный ввод 112">
                <a:extLst>
                  <a:ext uri="{FF2B5EF4-FFF2-40B4-BE49-F238E27FC236}">
                    <a16:creationId xmlns:a16="http://schemas.microsoft.com/office/drawing/2014/main" id="{57396338-60A9-4F71-AB15-061954B914EF}"/>
                  </a:ext>
                </a:extLst>
              </p14:cNvPr>
              <p14:cNvContentPartPr/>
              <p14:nvPr/>
            </p14:nvContentPartPr>
            <p14:xfrm>
              <a:off x="1582388" y="4563830"/>
              <a:ext cx="138960" cy="3600"/>
            </p14:xfrm>
          </p:contentPart>
        </mc:Choice>
        <mc:Fallback>
          <p:pic>
            <p:nvPicPr>
              <p:cNvPr id="113" name="Рукописный ввод 112">
                <a:extLst>
                  <a:ext uri="{FF2B5EF4-FFF2-40B4-BE49-F238E27FC236}">
                    <a16:creationId xmlns:a16="http://schemas.microsoft.com/office/drawing/2014/main" id="{57396338-60A9-4F71-AB15-061954B914EF}"/>
                  </a:ext>
                </a:extLst>
              </p:cNvPr>
              <p:cNvPicPr/>
              <p:nvPr/>
            </p:nvPicPr>
            <p:blipFill>
              <a:blip r:embed="rId183"/>
              <a:stretch>
                <a:fillRect/>
              </a:stretch>
            </p:blipFill>
            <p:spPr>
              <a:xfrm>
                <a:off x="1564388" y="4546190"/>
                <a:ext cx="174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Рукописный ввод 113">
                <a:extLst>
                  <a:ext uri="{FF2B5EF4-FFF2-40B4-BE49-F238E27FC236}">
                    <a16:creationId xmlns:a16="http://schemas.microsoft.com/office/drawing/2014/main" id="{2085AD4C-EC31-1060-BC41-068CE6FE4977}"/>
                  </a:ext>
                </a:extLst>
              </p14:cNvPr>
              <p14:cNvContentPartPr/>
              <p14:nvPr/>
            </p14:nvContentPartPr>
            <p14:xfrm>
              <a:off x="1516868" y="4683350"/>
              <a:ext cx="354600" cy="360"/>
            </p14:xfrm>
          </p:contentPart>
        </mc:Choice>
        <mc:Fallback>
          <p:pic>
            <p:nvPicPr>
              <p:cNvPr id="114" name="Рукописный ввод 113">
                <a:extLst>
                  <a:ext uri="{FF2B5EF4-FFF2-40B4-BE49-F238E27FC236}">
                    <a16:creationId xmlns:a16="http://schemas.microsoft.com/office/drawing/2014/main" id="{2085AD4C-EC31-1060-BC41-068CE6FE4977}"/>
                  </a:ext>
                </a:extLst>
              </p:cNvPr>
              <p:cNvPicPr/>
              <p:nvPr/>
            </p:nvPicPr>
            <p:blipFill>
              <a:blip r:embed="rId185"/>
              <a:stretch>
                <a:fillRect/>
              </a:stretch>
            </p:blipFill>
            <p:spPr>
              <a:xfrm>
                <a:off x="1498868" y="4665350"/>
                <a:ext cx="390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Рукописный ввод 114">
                <a:extLst>
                  <a:ext uri="{FF2B5EF4-FFF2-40B4-BE49-F238E27FC236}">
                    <a16:creationId xmlns:a16="http://schemas.microsoft.com/office/drawing/2014/main" id="{7E0B4300-F1EC-4FAA-C743-2A254ED0C4E1}"/>
                  </a:ext>
                </a:extLst>
              </p14:cNvPr>
              <p14:cNvContentPartPr/>
              <p14:nvPr/>
            </p14:nvContentPartPr>
            <p14:xfrm>
              <a:off x="1669508" y="4754630"/>
              <a:ext cx="395280" cy="38160"/>
            </p14:xfrm>
          </p:contentPart>
        </mc:Choice>
        <mc:Fallback>
          <p:pic>
            <p:nvPicPr>
              <p:cNvPr id="115" name="Рукописный ввод 114">
                <a:extLst>
                  <a:ext uri="{FF2B5EF4-FFF2-40B4-BE49-F238E27FC236}">
                    <a16:creationId xmlns:a16="http://schemas.microsoft.com/office/drawing/2014/main" id="{7E0B4300-F1EC-4FAA-C743-2A254ED0C4E1}"/>
                  </a:ext>
                </a:extLst>
              </p:cNvPr>
              <p:cNvPicPr/>
              <p:nvPr/>
            </p:nvPicPr>
            <p:blipFill>
              <a:blip r:embed="rId187"/>
              <a:stretch>
                <a:fillRect/>
              </a:stretch>
            </p:blipFill>
            <p:spPr>
              <a:xfrm>
                <a:off x="1651868" y="4736990"/>
                <a:ext cx="430920" cy="73800"/>
              </a:xfrm>
              <a:prstGeom prst="rect">
                <a:avLst/>
              </a:prstGeom>
            </p:spPr>
          </p:pic>
        </mc:Fallback>
      </mc:AlternateContent>
    </p:spTree>
    <p:extLst>
      <p:ext uri="{BB962C8B-B14F-4D97-AF65-F5344CB8AC3E}">
        <p14:creationId xmlns:p14="http://schemas.microsoft.com/office/powerpoint/2010/main" val="127497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Группа 34">
            <a:extLst>
              <a:ext uri="{FF2B5EF4-FFF2-40B4-BE49-F238E27FC236}">
                <a16:creationId xmlns:a16="http://schemas.microsoft.com/office/drawing/2014/main" id="{DB68A4C3-AA90-220B-DAAF-24FB10D54B36}"/>
              </a:ext>
            </a:extLst>
          </p:cNvPr>
          <p:cNvGrpSpPr/>
          <p:nvPr/>
        </p:nvGrpSpPr>
        <p:grpSpPr>
          <a:xfrm>
            <a:off x="1470788" y="302150"/>
            <a:ext cx="7530120" cy="5099040"/>
            <a:chOff x="1470788" y="302150"/>
            <a:chExt cx="7530120" cy="5099040"/>
          </a:xfrm>
        </p:grpSpPr>
        <mc:AlternateContent xmlns:mc="http://schemas.openxmlformats.org/markup-compatibility/2006">
          <mc:Choice xmlns:p14="http://schemas.microsoft.com/office/powerpoint/2010/main" Requires="p14">
            <p:contentPart p14:bwMode="auto" r:id="rId2">
              <p14:nvContentPartPr>
                <p14:cNvPr id="4" name="Рукописный ввод 3">
                  <a:extLst>
                    <a:ext uri="{FF2B5EF4-FFF2-40B4-BE49-F238E27FC236}">
                      <a16:creationId xmlns:a16="http://schemas.microsoft.com/office/drawing/2014/main" id="{D85FEA61-07D5-6D56-0B08-A02DC2B7A60A}"/>
                    </a:ext>
                  </a:extLst>
                </p14:cNvPr>
                <p14:cNvContentPartPr/>
                <p14:nvPr/>
              </p14:nvContentPartPr>
              <p14:xfrm>
                <a:off x="1654748" y="834590"/>
                <a:ext cx="192240" cy="430920"/>
              </p14:xfrm>
            </p:contentPart>
          </mc:Choice>
          <mc:Fallback>
            <p:pic>
              <p:nvPicPr>
                <p:cNvPr id="4" name="Рукописный ввод 3">
                  <a:extLst>
                    <a:ext uri="{FF2B5EF4-FFF2-40B4-BE49-F238E27FC236}">
                      <a16:creationId xmlns:a16="http://schemas.microsoft.com/office/drawing/2014/main" id="{D85FEA61-07D5-6D56-0B08-A02DC2B7A60A}"/>
                    </a:ext>
                  </a:extLst>
                </p:cNvPr>
                <p:cNvPicPr/>
                <p:nvPr/>
              </p:nvPicPr>
              <p:blipFill>
                <a:blip r:embed="rId3"/>
                <a:stretch>
                  <a:fillRect/>
                </a:stretch>
              </p:blipFill>
              <p:spPr>
                <a:xfrm>
                  <a:off x="1637108" y="816950"/>
                  <a:ext cx="22788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Рукописный ввод 4">
                  <a:extLst>
                    <a:ext uri="{FF2B5EF4-FFF2-40B4-BE49-F238E27FC236}">
                      <a16:creationId xmlns:a16="http://schemas.microsoft.com/office/drawing/2014/main" id="{56D45226-7DA8-1E1D-EAA3-83DEA907DAD0}"/>
                    </a:ext>
                  </a:extLst>
                </p14:cNvPr>
                <p14:cNvContentPartPr/>
                <p14:nvPr/>
              </p14:nvContentPartPr>
              <p14:xfrm>
                <a:off x="1709468" y="1120430"/>
                <a:ext cx="137160" cy="16920"/>
              </p14:xfrm>
            </p:contentPart>
          </mc:Choice>
          <mc:Fallback>
            <p:pic>
              <p:nvPicPr>
                <p:cNvPr id="5" name="Рукописный ввод 4">
                  <a:extLst>
                    <a:ext uri="{FF2B5EF4-FFF2-40B4-BE49-F238E27FC236}">
                      <a16:creationId xmlns:a16="http://schemas.microsoft.com/office/drawing/2014/main" id="{56D45226-7DA8-1E1D-EAA3-83DEA907DAD0}"/>
                    </a:ext>
                  </a:extLst>
                </p:cNvPr>
                <p:cNvPicPr/>
                <p:nvPr/>
              </p:nvPicPr>
              <p:blipFill>
                <a:blip r:embed="rId5"/>
                <a:stretch>
                  <a:fillRect/>
                </a:stretch>
              </p:blipFill>
              <p:spPr>
                <a:xfrm>
                  <a:off x="1691468" y="1102790"/>
                  <a:ext cx="172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Рукописный ввод 6">
                  <a:extLst>
                    <a:ext uri="{FF2B5EF4-FFF2-40B4-BE49-F238E27FC236}">
                      <a16:creationId xmlns:a16="http://schemas.microsoft.com/office/drawing/2014/main" id="{D0AF1773-B874-F05C-DC51-BCF98CD2362D}"/>
                    </a:ext>
                  </a:extLst>
                </p14:cNvPr>
                <p14:cNvContentPartPr/>
                <p14:nvPr/>
              </p14:nvContentPartPr>
              <p14:xfrm>
                <a:off x="2574548" y="906230"/>
                <a:ext cx="281160" cy="320400"/>
              </p14:xfrm>
            </p:contentPart>
          </mc:Choice>
          <mc:Fallback>
            <p:pic>
              <p:nvPicPr>
                <p:cNvPr id="7" name="Рукописный ввод 6">
                  <a:extLst>
                    <a:ext uri="{FF2B5EF4-FFF2-40B4-BE49-F238E27FC236}">
                      <a16:creationId xmlns:a16="http://schemas.microsoft.com/office/drawing/2014/main" id="{D0AF1773-B874-F05C-DC51-BCF98CD2362D}"/>
                    </a:ext>
                  </a:extLst>
                </p:cNvPr>
                <p:cNvPicPr/>
                <p:nvPr/>
              </p:nvPicPr>
              <p:blipFill>
                <a:blip r:embed="rId7"/>
                <a:stretch>
                  <a:fillRect/>
                </a:stretch>
              </p:blipFill>
              <p:spPr>
                <a:xfrm>
                  <a:off x="2556548" y="888230"/>
                  <a:ext cx="31680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Рукописный ввод 7">
                  <a:extLst>
                    <a:ext uri="{FF2B5EF4-FFF2-40B4-BE49-F238E27FC236}">
                      <a16:creationId xmlns:a16="http://schemas.microsoft.com/office/drawing/2014/main" id="{1F76CD18-D769-0452-142A-459AED0FD2C8}"/>
                    </a:ext>
                  </a:extLst>
                </p14:cNvPr>
                <p14:cNvContentPartPr/>
                <p14:nvPr/>
              </p14:nvContentPartPr>
              <p14:xfrm>
                <a:off x="3882428" y="898310"/>
                <a:ext cx="165600" cy="365040"/>
              </p14:xfrm>
            </p:contentPart>
          </mc:Choice>
          <mc:Fallback>
            <p:pic>
              <p:nvPicPr>
                <p:cNvPr id="8" name="Рукописный ввод 7">
                  <a:extLst>
                    <a:ext uri="{FF2B5EF4-FFF2-40B4-BE49-F238E27FC236}">
                      <a16:creationId xmlns:a16="http://schemas.microsoft.com/office/drawing/2014/main" id="{1F76CD18-D769-0452-142A-459AED0FD2C8}"/>
                    </a:ext>
                  </a:extLst>
                </p:cNvPr>
                <p:cNvPicPr/>
                <p:nvPr/>
              </p:nvPicPr>
              <p:blipFill>
                <a:blip r:embed="rId9"/>
                <a:stretch>
                  <a:fillRect/>
                </a:stretch>
              </p:blipFill>
              <p:spPr>
                <a:xfrm>
                  <a:off x="3864428" y="880670"/>
                  <a:ext cx="20124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Рукописный ввод 8">
                  <a:extLst>
                    <a:ext uri="{FF2B5EF4-FFF2-40B4-BE49-F238E27FC236}">
                      <a16:creationId xmlns:a16="http://schemas.microsoft.com/office/drawing/2014/main" id="{865854A7-2128-232F-F510-8D96CCEEF656}"/>
                    </a:ext>
                  </a:extLst>
                </p14:cNvPr>
                <p14:cNvContentPartPr/>
                <p14:nvPr/>
              </p14:nvContentPartPr>
              <p14:xfrm>
                <a:off x="3935708" y="1088390"/>
                <a:ext cx="83520" cy="56520"/>
              </p14:xfrm>
            </p:contentPart>
          </mc:Choice>
          <mc:Fallback>
            <p:pic>
              <p:nvPicPr>
                <p:cNvPr id="9" name="Рукописный ввод 8">
                  <a:extLst>
                    <a:ext uri="{FF2B5EF4-FFF2-40B4-BE49-F238E27FC236}">
                      <a16:creationId xmlns:a16="http://schemas.microsoft.com/office/drawing/2014/main" id="{865854A7-2128-232F-F510-8D96CCEEF656}"/>
                    </a:ext>
                  </a:extLst>
                </p:cNvPr>
                <p:cNvPicPr/>
                <p:nvPr/>
              </p:nvPicPr>
              <p:blipFill>
                <a:blip r:embed="rId11"/>
                <a:stretch>
                  <a:fillRect/>
                </a:stretch>
              </p:blipFill>
              <p:spPr>
                <a:xfrm>
                  <a:off x="3917708" y="1070750"/>
                  <a:ext cx="119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Рукописный ввод 10">
                  <a:extLst>
                    <a:ext uri="{FF2B5EF4-FFF2-40B4-BE49-F238E27FC236}">
                      <a16:creationId xmlns:a16="http://schemas.microsoft.com/office/drawing/2014/main" id="{800EB0C9-1640-C64D-401F-BD77975ADA69}"/>
                    </a:ext>
                  </a:extLst>
                </p14:cNvPr>
                <p14:cNvContentPartPr/>
                <p14:nvPr/>
              </p14:nvContentPartPr>
              <p14:xfrm>
                <a:off x="4134428" y="1105310"/>
                <a:ext cx="3600" cy="1800"/>
              </p14:xfrm>
            </p:contentPart>
          </mc:Choice>
          <mc:Fallback>
            <p:pic>
              <p:nvPicPr>
                <p:cNvPr id="11" name="Рукописный ввод 10">
                  <a:extLst>
                    <a:ext uri="{FF2B5EF4-FFF2-40B4-BE49-F238E27FC236}">
                      <a16:creationId xmlns:a16="http://schemas.microsoft.com/office/drawing/2014/main" id="{800EB0C9-1640-C64D-401F-BD77975ADA69}"/>
                    </a:ext>
                  </a:extLst>
                </p:cNvPr>
                <p:cNvPicPr/>
                <p:nvPr/>
              </p:nvPicPr>
              <p:blipFill>
                <a:blip r:embed="rId13"/>
                <a:stretch>
                  <a:fillRect/>
                </a:stretch>
              </p:blipFill>
              <p:spPr>
                <a:xfrm>
                  <a:off x="4116788" y="1087310"/>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Рукописный ввод 11">
                  <a:extLst>
                    <a:ext uri="{FF2B5EF4-FFF2-40B4-BE49-F238E27FC236}">
                      <a16:creationId xmlns:a16="http://schemas.microsoft.com/office/drawing/2014/main" id="{29C7E53B-7598-BBC9-3F01-9233DAD2EAD0}"/>
                    </a:ext>
                  </a:extLst>
                </p14:cNvPr>
                <p14:cNvContentPartPr/>
                <p14:nvPr/>
              </p14:nvContentPartPr>
              <p14:xfrm>
                <a:off x="4221908" y="937910"/>
                <a:ext cx="181440" cy="222480"/>
              </p14:xfrm>
            </p:contentPart>
          </mc:Choice>
          <mc:Fallback>
            <p:pic>
              <p:nvPicPr>
                <p:cNvPr id="12" name="Рукописный ввод 11">
                  <a:extLst>
                    <a:ext uri="{FF2B5EF4-FFF2-40B4-BE49-F238E27FC236}">
                      <a16:creationId xmlns:a16="http://schemas.microsoft.com/office/drawing/2014/main" id="{29C7E53B-7598-BBC9-3F01-9233DAD2EAD0}"/>
                    </a:ext>
                  </a:extLst>
                </p:cNvPr>
                <p:cNvPicPr/>
                <p:nvPr/>
              </p:nvPicPr>
              <p:blipFill>
                <a:blip r:embed="rId15"/>
                <a:stretch>
                  <a:fillRect/>
                </a:stretch>
              </p:blipFill>
              <p:spPr>
                <a:xfrm>
                  <a:off x="4204268" y="920270"/>
                  <a:ext cx="217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Рукописный ввод 13">
                  <a:extLst>
                    <a:ext uri="{FF2B5EF4-FFF2-40B4-BE49-F238E27FC236}">
                      <a16:creationId xmlns:a16="http://schemas.microsoft.com/office/drawing/2014/main" id="{F0817B6F-8543-FB52-8C43-FC5882C67140}"/>
                    </a:ext>
                  </a:extLst>
                </p14:cNvPr>
                <p14:cNvContentPartPr/>
                <p14:nvPr/>
              </p14:nvContentPartPr>
              <p14:xfrm>
                <a:off x="5335028" y="882470"/>
                <a:ext cx="153360" cy="327960"/>
              </p14:xfrm>
            </p:contentPart>
          </mc:Choice>
          <mc:Fallback>
            <p:pic>
              <p:nvPicPr>
                <p:cNvPr id="14" name="Рукописный ввод 13">
                  <a:extLst>
                    <a:ext uri="{FF2B5EF4-FFF2-40B4-BE49-F238E27FC236}">
                      <a16:creationId xmlns:a16="http://schemas.microsoft.com/office/drawing/2014/main" id="{F0817B6F-8543-FB52-8C43-FC5882C67140}"/>
                    </a:ext>
                  </a:extLst>
                </p:cNvPr>
                <p:cNvPicPr/>
                <p:nvPr/>
              </p:nvPicPr>
              <p:blipFill>
                <a:blip r:embed="rId17"/>
                <a:stretch>
                  <a:fillRect/>
                </a:stretch>
              </p:blipFill>
              <p:spPr>
                <a:xfrm>
                  <a:off x="5317388" y="864470"/>
                  <a:ext cx="18900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Рукописный ввод 14">
                  <a:extLst>
                    <a:ext uri="{FF2B5EF4-FFF2-40B4-BE49-F238E27FC236}">
                      <a16:creationId xmlns:a16="http://schemas.microsoft.com/office/drawing/2014/main" id="{2948C9D2-C080-106E-3261-A369C4B21F7A}"/>
                    </a:ext>
                  </a:extLst>
                </p14:cNvPr>
                <p14:cNvContentPartPr/>
                <p14:nvPr/>
              </p14:nvContentPartPr>
              <p14:xfrm>
                <a:off x="5295428" y="1096670"/>
                <a:ext cx="210240" cy="24840"/>
              </p14:xfrm>
            </p:contentPart>
          </mc:Choice>
          <mc:Fallback>
            <p:pic>
              <p:nvPicPr>
                <p:cNvPr id="15" name="Рукописный ввод 14">
                  <a:extLst>
                    <a:ext uri="{FF2B5EF4-FFF2-40B4-BE49-F238E27FC236}">
                      <a16:creationId xmlns:a16="http://schemas.microsoft.com/office/drawing/2014/main" id="{2948C9D2-C080-106E-3261-A369C4B21F7A}"/>
                    </a:ext>
                  </a:extLst>
                </p:cNvPr>
                <p:cNvPicPr/>
                <p:nvPr/>
              </p:nvPicPr>
              <p:blipFill>
                <a:blip r:embed="rId19"/>
                <a:stretch>
                  <a:fillRect/>
                </a:stretch>
              </p:blipFill>
              <p:spPr>
                <a:xfrm>
                  <a:off x="5277788" y="1079030"/>
                  <a:ext cx="245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Рукописный ввод 15">
                  <a:extLst>
                    <a:ext uri="{FF2B5EF4-FFF2-40B4-BE49-F238E27FC236}">
                      <a16:creationId xmlns:a16="http://schemas.microsoft.com/office/drawing/2014/main" id="{8EBD07A7-497F-CA0E-65D8-6E8E1D1515D9}"/>
                    </a:ext>
                  </a:extLst>
                </p14:cNvPr>
                <p14:cNvContentPartPr/>
                <p14:nvPr/>
              </p14:nvContentPartPr>
              <p14:xfrm>
                <a:off x="5565788" y="1062110"/>
                <a:ext cx="150480" cy="3600"/>
              </p14:xfrm>
            </p:contentPart>
          </mc:Choice>
          <mc:Fallback>
            <p:pic>
              <p:nvPicPr>
                <p:cNvPr id="16" name="Рукописный ввод 15">
                  <a:extLst>
                    <a:ext uri="{FF2B5EF4-FFF2-40B4-BE49-F238E27FC236}">
                      <a16:creationId xmlns:a16="http://schemas.microsoft.com/office/drawing/2014/main" id="{8EBD07A7-497F-CA0E-65D8-6E8E1D1515D9}"/>
                    </a:ext>
                  </a:extLst>
                </p:cNvPr>
                <p:cNvPicPr/>
                <p:nvPr/>
              </p:nvPicPr>
              <p:blipFill>
                <a:blip r:embed="rId21"/>
                <a:stretch>
                  <a:fillRect/>
                </a:stretch>
              </p:blipFill>
              <p:spPr>
                <a:xfrm>
                  <a:off x="5547788" y="1044110"/>
                  <a:ext cx="186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Рукописный ввод 16">
                  <a:extLst>
                    <a:ext uri="{FF2B5EF4-FFF2-40B4-BE49-F238E27FC236}">
                      <a16:creationId xmlns:a16="http://schemas.microsoft.com/office/drawing/2014/main" id="{94DB79EC-0E0F-E2CB-32BA-338275C578C6}"/>
                    </a:ext>
                  </a:extLst>
                </p14:cNvPr>
                <p14:cNvContentPartPr/>
                <p14:nvPr/>
              </p14:nvContentPartPr>
              <p14:xfrm>
                <a:off x="5661188" y="961670"/>
                <a:ext cx="71640" cy="172440"/>
              </p14:xfrm>
            </p:contentPart>
          </mc:Choice>
          <mc:Fallback>
            <p:pic>
              <p:nvPicPr>
                <p:cNvPr id="17" name="Рукописный ввод 16">
                  <a:extLst>
                    <a:ext uri="{FF2B5EF4-FFF2-40B4-BE49-F238E27FC236}">
                      <a16:creationId xmlns:a16="http://schemas.microsoft.com/office/drawing/2014/main" id="{94DB79EC-0E0F-E2CB-32BA-338275C578C6}"/>
                    </a:ext>
                  </a:extLst>
                </p:cNvPr>
                <p:cNvPicPr/>
                <p:nvPr/>
              </p:nvPicPr>
              <p:blipFill>
                <a:blip r:embed="rId23"/>
                <a:stretch>
                  <a:fillRect/>
                </a:stretch>
              </p:blipFill>
              <p:spPr>
                <a:xfrm>
                  <a:off x="5643548" y="944030"/>
                  <a:ext cx="10728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Рукописный ввод 17">
                  <a:extLst>
                    <a:ext uri="{FF2B5EF4-FFF2-40B4-BE49-F238E27FC236}">
                      <a16:creationId xmlns:a16="http://schemas.microsoft.com/office/drawing/2014/main" id="{5E695CAF-32AD-0BF9-4761-56A874DC89B1}"/>
                    </a:ext>
                  </a:extLst>
                </p14:cNvPr>
                <p14:cNvContentPartPr/>
                <p14:nvPr/>
              </p14:nvContentPartPr>
              <p14:xfrm>
                <a:off x="5866388" y="879230"/>
                <a:ext cx="187200" cy="324000"/>
              </p14:xfrm>
            </p:contentPart>
          </mc:Choice>
          <mc:Fallback>
            <p:pic>
              <p:nvPicPr>
                <p:cNvPr id="18" name="Рукописный ввод 17">
                  <a:extLst>
                    <a:ext uri="{FF2B5EF4-FFF2-40B4-BE49-F238E27FC236}">
                      <a16:creationId xmlns:a16="http://schemas.microsoft.com/office/drawing/2014/main" id="{5E695CAF-32AD-0BF9-4761-56A874DC89B1}"/>
                    </a:ext>
                  </a:extLst>
                </p:cNvPr>
                <p:cNvPicPr/>
                <p:nvPr/>
              </p:nvPicPr>
              <p:blipFill>
                <a:blip r:embed="rId25"/>
                <a:stretch>
                  <a:fillRect/>
                </a:stretch>
              </p:blipFill>
              <p:spPr>
                <a:xfrm>
                  <a:off x="5848748" y="861590"/>
                  <a:ext cx="2228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Рукописный ввод 19">
                  <a:extLst>
                    <a:ext uri="{FF2B5EF4-FFF2-40B4-BE49-F238E27FC236}">
                      <a16:creationId xmlns:a16="http://schemas.microsoft.com/office/drawing/2014/main" id="{EE3784EC-451A-F4C5-37F4-E34AA3457513}"/>
                    </a:ext>
                  </a:extLst>
                </p14:cNvPr>
                <p14:cNvContentPartPr/>
                <p14:nvPr/>
              </p14:nvContentPartPr>
              <p14:xfrm>
                <a:off x="7012628" y="931790"/>
                <a:ext cx="185040" cy="285120"/>
              </p14:xfrm>
            </p:contentPart>
          </mc:Choice>
          <mc:Fallback>
            <p:pic>
              <p:nvPicPr>
                <p:cNvPr id="20" name="Рукописный ввод 19">
                  <a:extLst>
                    <a:ext uri="{FF2B5EF4-FFF2-40B4-BE49-F238E27FC236}">
                      <a16:creationId xmlns:a16="http://schemas.microsoft.com/office/drawing/2014/main" id="{EE3784EC-451A-F4C5-37F4-E34AA3457513}"/>
                    </a:ext>
                  </a:extLst>
                </p:cNvPr>
                <p:cNvPicPr/>
                <p:nvPr/>
              </p:nvPicPr>
              <p:blipFill>
                <a:blip r:embed="rId27"/>
                <a:stretch>
                  <a:fillRect/>
                </a:stretch>
              </p:blipFill>
              <p:spPr>
                <a:xfrm>
                  <a:off x="6994628" y="913790"/>
                  <a:ext cx="22068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Рукописный ввод 20">
                  <a:extLst>
                    <a:ext uri="{FF2B5EF4-FFF2-40B4-BE49-F238E27FC236}">
                      <a16:creationId xmlns:a16="http://schemas.microsoft.com/office/drawing/2014/main" id="{ED16C84E-93D6-FC16-6FE5-C5848498C3B7}"/>
                    </a:ext>
                  </a:extLst>
                </p14:cNvPr>
                <p14:cNvContentPartPr/>
                <p14:nvPr/>
              </p14:nvContentPartPr>
              <p14:xfrm>
                <a:off x="6980948" y="1072910"/>
                <a:ext cx="153720" cy="8640"/>
              </p14:xfrm>
            </p:contentPart>
          </mc:Choice>
          <mc:Fallback>
            <p:pic>
              <p:nvPicPr>
                <p:cNvPr id="21" name="Рукописный ввод 20">
                  <a:extLst>
                    <a:ext uri="{FF2B5EF4-FFF2-40B4-BE49-F238E27FC236}">
                      <a16:creationId xmlns:a16="http://schemas.microsoft.com/office/drawing/2014/main" id="{ED16C84E-93D6-FC16-6FE5-C5848498C3B7}"/>
                    </a:ext>
                  </a:extLst>
                </p:cNvPr>
                <p:cNvPicPr/>
                <p:nvPr/>
              </p:nvPicPr>
              <p:blipFill>
                <a:blip r:embed="rId29"/>
                <a:stretch>
                  <a:fillRect/>
                </a:stretch>
              </p:blipFill>
              <p:spPr>
                <a:xfrm>
                  <a:off x="6963308" y="1055270"/>
                  <a:ext cx="189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Рукописный ввод 21">
                  <a:extLst>
                    <a:ext uri="{FF2B5EF4-FFF2-40B4-BE49-F238E27FC236}">
                      <a16:creationId xmlns:a16="http://schemas.microsoft.com/office/drawing/2014/main" id="{C7E1290A-30A5-47CC-1F7A-78475B7DB1C5}"/>
                    </a:ext>
                  </a:extLst>
                </p14:cNvPr>
                <p14:cNvContentPartPr/>
                <p14:nvPr/>
              </p14:nvContentPartPr>
              <p14:xfrm>
                <a:off x="7195508" y="1057430"/>
                <a:ext cx="168840" cy="360"/>
              </p14:xfrm>
            </p:contentPart>
          </mc:Choice>
          <mc:Fallback>
            <p:pic>
              <p:nvPicPr>
                <p:cNvPr id="22" name="Рукописный ввод 21">
                  <a:extLst>
                    <a:ext uri="{FF2B5EF4-FFF2-40B4-BE49-F238E27FC236}">
                      <a16:creationId xmlns:a16="http://schemas.microsoft.com/office/drawing/2014/main" id="{C7E1290A-30A5-47CC-1F7A-78475B7DB1C5}"/>
                    </a:ext>
                  </a:extLst>
                </p:cNvPr>
                <p:cNvPicPr/>
                <p:nvPr/>
              </p:nvPicPr>
              <p:blipFill>
                <a:blip r:embed="rId31"/>
                <a:stretch>
                  <a:fillRect/>
                </a:stretch>
              </p:blipFill>
              <p:spPr>
                <a:xfrm>
                  <a:off x="7177868" y="1039430"/>
                  <a:ext cx="204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Рукописный ввод 22">
                  <a:extLst>
                    <a:ext uri="{FF2B5EF4-FFF2-40B4-BE49-F238E27FC236}">
                      <a16:creationId xmlns:a16="http://schemas.microsoft.com/office/drawing/2014/main" id="{512ED493-7739-16E2-398A-91D10DD8AC36}"/>
                    </a:ext>
                  </a:extLst>
                </p14:cNvPr>
                <p14:cNvContentPartPr/>
                <p14:nvPr/>
              </p14:nvContentPartPr>
              <p14:xfrm>
                <a:off x="7267148" y="985790"/>
                <a:ext cx="59760" cy="142200"/>
              </p14:xfrm>
            </p:contentPart>
          </mc:Choice>
          <mc:Fallback>
            <p:pic>
              <p:nvPicPr>
                <p:cNvPr id="23" name="Рукописный ввод 22">
                  <a:extLst>
                    <a:ext uri="{FF2B5EF4-FFF2-40B4-BE49-F238E27FC236}">
                      <a16:creationId xmlns:a16="http://schemas.microsoft.com/office/drawing/2014/main" id="{512ED493-7739-16E2-398A-91D10DD8AC36}"/>
                    </a:ext>
                  </a:extLst>
                </p:cNvPr>
                <p:cNvPicPr/>
                <p:nvPr/>
              </p:nvPicPr>
              <p:blipFill>
                <a:blip r:embed="rId33"/>
                <a:stretch>
                  <a:fillRect/>
                </a:stretch>
              </p:blipFill>
              <p:spPr>
                <a:xfrm>
                  <a:off x="7249508" y="968150"/>
                  <a:ext cx="95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Рукописный ввод 23">
                  <a:extLst>
                    <a:ext uri="{FF2B5EF4-FFF2-40B4-BE49-F238E27FC236}">
                      <a16:creationId xmlns:a16="http://schemas.microsoft.com/office/drawing/2014/main" id="{D294C3BA-288F-481A-3F5E-F1E148BA67C2}"/>
                    </a:ext>
                  </a:extLst>
                </p14:cNvPr>
                <p14:cNvContentPartPr/>
                <p14:nvPr/>
              </p14:nvContentPartPr>
              <p14:xfrm>
                <a:off x="7428068" y="969950"/>
                <a:ext cx="126720" cy="242640"/>
              </p14:xfrm>
            </p:contentPart>
          </mc:Choice>
          <mc:Fallback>
            <p:pic>
              <p:nvPicPr>
                <p:cNvPr id="24" name="Рукописный ввод 23">
                  <a:extLst>
                    <a:ext uri="{FF2B5EF4-FFF2-40B4-BE49-F238E27FC236}">
                      <a16:creationId xmlns:a16="http://schemas.microsoft.com/office/drawing/2014/main" id="{D294C3BA-288F-481A-3F5E-F1E148BA67C2}"/>
                    </a:ext>
                  </a:extLst>
                </p:cNvPr>
                <p:cNvPicPr/>
                <p:nvPr/>
              </p:nvPicPr>
              <p:blipFill>
                <a:blip r:embed="rId35"/>
                <a:stretch>
                  <a:fillRect/>
                </a:stretch>
              </p:blipFill>
              <p:spPr>
                <a:xfrm>
                  <a:off x="7410428" y="951950"/>
                  <a:ext cx="1623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Рукописный ввод 24">
                  <a:extLst>
                    <a:ext uri="{FF2B5EF4-FFF2-40B4-BE49-F238E27FC236}">
                      <a16:creationId xmlns:a16="http://schemas.microsoft.com/office/drawing/2014/main" id="{83366B15-B26B-07A7-EF9C-4541CE8138A7}"/>
                    </a:ext>
                  </a:extLst>
                </p14:cNvPr>
                <p14:cNvContentPartPr/>
                <p14:nvPr/>
              </p14:nvContentPartPr>
              <p14:xfrm>
                <a:off x="7028828" y="810830"/>
                <a:ext cx="374760" cy="360"/>
              </p14:xfrm>
            </p:contentPart>
          </mc:Choice>
          <mc:Fallback>
            <p:pic>
              <p:nvPicPr>
                <p:cNvPr id="25" name="Рукописный ввод 24">
                  <a:extLst>
                    <a:ext uri="{FF2B5EF4-FFF2-40B4-BE49-F238E27FC236}">
                      <a16:creationId xmlns:a16="http://schemas.microsoft.com/office/drawing/2014/main" id="{83366B15-B26B-07A7-EF9C-4541CE8138A7}"/>
                    </a:ext>
                  </a:extLst>
                </p:cNvPr>
                <p:cNvPicPr/>
                <p:nvPr/>
              </p:nvPicPr>
              <p:blipFill>
                <a:blip r:embed="rId37"/>
                <a:stretch>
                  <a:fillRect/>
                </a:stretch>
              </p:blipFill>
              <p:spPr>
                <a:xfrm>
                  <a:off x="7011188" y="793190"/>
                  <a:ext cx="410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Рукописный ввод 25">
                  <a:extLst>
                    <a:ext uri="{FF2B5EF4-FFF2-40B4-BE49-F238E27FC236}">
                      <a16:creationId xmlns:a16="http://schemas.microsoft.com/office/drawing/2014/main" id="{40E72A51-55C0-9B6A-D982-A9520D892664}"/>
                    </a:ext>
                  </a:extLst>
                </p14:cNvPr>
                <p14:cNvContentPartPr/>
                <p14:nvPr/>
              </p14:nvContentPartPr>
              <p14:xfrm>
                <a:off x="8165708" y="937910"/>
                <a:ext cx="196920" cy="308880"/>
              </p14:xfrm>
            </p:contentPart>
          </mc:Choice>
          <mc:Fallback>
            <p:pic>
              <p:nvPicPr>
                <p:cNvPr id="26" name="Рукописный ввод 25">
                  <a:extLst>
                    <a:ext uri="{FF2B5EF4-FFF2-40B4-BE49-F238E27FC236}">
                      <a16:creationId xmlns:a16="http://schemas.microsoft.com/office/drawing/2014/main" id="{40E72A51-55C0-9B6A-D982-A9520D892664}"/>
                    </a:ext>
                  </a:extLst>
                </p:cNvPr>
                <p:cNvPicPr/>
                <p:nvPr/>
              </p:nvPicPr>
              <p:blipFill>
                <a:blip r:embed="rId39"/>
                <a:stretch>
                  <a:fillRect/>
                </a:stretch>
              </p:blipFill>
              <p:spPr>
                <a:xfrm>
                  <a:off x="8148068" y="920270"/>
                  <a:ext cx="2325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Рукописный ввод 26">
                  <a:extLst>
                    <a:ext uri="{FF2B5EF4-FFF2-40B4-BE49-F238E27FC236}">
                      <a16:creationId xmlns:a16="http://schemas.microsoft.com/office/drawing/2014/main" id="{5A821A5A-4774-6560-4F1A-AD3CED0EFB4F}"/>
                    </a:ext>
                  </a:extLst>
                </p14:cNvPr>
                <p14:cNvContentPartPr/>
                <p14:nvPr/>
              </p14:nvContentPartPr>
              <p14:xfrm>
                <a:off x="8189828" y="1090550"/>
                <a:ext cx="91080" cy="30960"/>
              </p14:xfrm>
            </p:contentPart>
          </mc:Choice>
          <mc:Fallback>
            <p:pic>
              <p:nvPicPr>
                <p:cNvPr id="27" name="Рукописный ввод 26">
                  <a:extLst>
                    <a:ext uri="{FF2B5EF4-FFF2-40B4-BE49-F238E27FC236}">
                      <a16:creationId xmlns:a16="http://schemas.microsoft.com/office/drawing/2014/main" id="{5A821A5A-4774-6560-4F1A-AD3CED0EFB4F}"/>
                    </a:ext>
                  </a:extLst>
                </p:cNvPr>
                <p:cNvPicPr/>
                <p:nvPr/>
              </p:nvPicPr>
              <p:blipFill>
                <a:blip r:embed="rId41"/>
                <a:stretch>
                  <a:fillRect/>
                </a:stretch>
              </p:blipFill>
              <p:spPr>
                <a:xfrm>
                  <a:off x="8171828" y="1072910"/>
                  <a:ext cx="126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Рукописный ввод 27">
                  <a:extLst>
                    <a:ext uri="{FF2B5EF4-FFF2-40B4-BE49-F238E27FC236}">
                      <a16:creationId xmlns:a16="http://schemas.microsoft.com/office/drawing/2014/main" id="{2DCF7E4C-DBBF-FFD7-C458-A529C79F5912}"/>
                    </a:ext>
                  </a:extLst>
                </p14:cNvPr>
                <p14:cNvContentPartPr/>
                <p14:nvPr/>
              </p14:nvContentPartPr>
              <p14:xfrm>
                <a:off x="8404388" y="1073270"/>
                <a:ext cx="20160" cy="4680"/>
              </p14:xfrm>
            </p:contentPart>
          </mc:Choice>
          <mc:Fallback>
            <p:pic>
              <p:nvPicPr>
                <p:cNvPr id="28" name="Рукописный ввод 27">
                  <a:extLst>
                    <a:ext uri="{FF2B5EF4-FFF2-40B4-BE49-F238E27FC236}">
                      <a16:creationId xmlns:a16="http://schemas.microsoft.com/office/drawing/2014/main" id="{2DCF7E4C-DBBF-FFD7-C458-A529C79F5912}"/>
                    </a:ext>
                  </a:extLst>
                </p:cNvPr>
                <p:cNvPicPr/>
                <p:nvPr/>
              </p:nvPicPr>
              <p:blipFill>
                <a:blip r:embed="rId43"/>
                <a:stretch>
                  <a:fillRect/>
                </a:stretch>
              </p:blipFill>
              <p:spPr>
                <a:xfrm>
                  <a:off x="8386388" y="1055630"/>
                  <a:ext cx="55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Рукописный ввод 28">
                  <a:extLst>
                    <a:ext uri="{FF2B5EF4-FFF2-40B4-BE49-F238E27FC236}">
                      <a16:creationId xmlns:a16="http://schemas.microsoft.com/office/drawing/2014/main" id="{E57336BF-53CF-8FE5-27AC-659D2BCFA5AF}"/>
                    </a:ext>
                  </a:extLst>
                </p14:cNvPr>
                <p14:cNvContentPartPr/>
                <p14:nvPr/>
              </p14:nvContentPartPr>
              <p14:xfrm>
                <a:off x="8485028" y="961670"/>
                <a:ext cx="254160" cy="229680"/>
              </p14:xfrm>
            </p:contentPart>
          </mc:Choice>
          <mc:Fallback>
            <p:pic>
              <p:nvPicPr>
                <p:cNvPr id="29" name="Рукописный ввод 28">
                  <a:extLst>
                    <a:ext uri="{FF2B5EF4-FFF2-40B4-BE49-F238E27FC236}">
                      <a16:creationId xmlns:a16="http://schemas.microsoft.com/office/drawing/2014/main" id="{E57336BF-53CF-8FE5-27AC-659D2BCFA5AF}"/>
                    </a:ext>
                  </a:extLst>
                </p:cNvPr>
                <p:cNvPicPr/>
                <p:nvPr/>
              </p:nvPicPr>
              <p:blipFill>
                <a:blip r:embed="rId45"/>
                <a:stretch>
                  <a:fillRect/>
                </a:stretch>
              </p:blipFill>
              <p:spPr>
                <a:xfrm>
                  <a:off x="8467388" y="944030"/>
                  <a:ext cx="289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Рукописный ввод 29">
                  <a:extLst>
                    <a:ext uri="{FF2B5EF4-FFF2-40B4-BE49-F238E27FC236}">
                      <a16:creationId xmlns:a16="http://schemas.microsoft.com/office/drawing/2014/main" id="{0161FD79-3374-6DF2-49E7-2735E36FFD85}"/>
                    </a:ext>
                  </a:extLst>
                </p14:cNvPr>
                <p14:cNvContentPartPr/>
                <p14:nvPr/>
              </p14:nvContentPartPr>
              <p14:xfrm>
                <a:off x="8245268" y="858350"/>
                <a:ext cx="589680" cy="8640"/>
              </p14:xfrm>
            </p:contentPart>
          </mc:Choice>
          <mc:Fallback>
            <p:pic>
              <p:nvPicPr>
                <p:cNvPr id="30" name="Рукописный ввод 29">
                  <a:extLst>
                    <a:ext uri="{FF2B5EF4-FFF2-40B4-BE49-F238E27FC236}">
                      <a16:creationId xmlns:a16="http://schemas.microsoft.com/office/drawing/2014/main" id="{0161FD79-3374-6DF2-49E7-2735E36FFD85}"/>
                    </a:ext>
                  </a:extLst>
                </p:cNvPr>
                <p:cNvPicPr/>
                <p:nvPr/>
              </p:nvPicPr>
              <p:blipFill>
                <a:blip r:embed="rId47"/>
                <a:stretch>
                  <a:fillRect/>
                </a:stretch>
              </p:blipFill>
              <p:spPr>
                <a:xfrm>
                  <a:off x="8227628" y="840710"/>
                  <a:ext cx="625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Рукописный ввод 32">
                  <a:extLst>
                    <a:ext uri="{FF2B5EF4-FFF2-40B4-BE49-F238E27FC236}">
                      <a16:creationId xmlns:a16="http://schemas.microsoft.com/office/drawing/2014/main" id="{456A75C9-9C1B-83C5-1D1E-4DAAFF3E6E94}"/>
                    </a:ext>
                  </a:extLst>
                </p14:cNvPr>
                <p14:cNvContentPartPr/>
                <p14:nvPr/>
              </p14:nvContentPartPr>
              <p14:xfrm>
                <a:off x="1470788" y="1558190"/>
                <a:ext cx="7530120" cy="120600"/>
              </p14:xfrm>
            </p:contentPart>
          </mc:Choice>
          <mc:Fallback>
            <p:pic>
              <p:nvPicPr>
                <p:cNvPr id="33" name="Рукописный ввод 32">
                  <a:extLst>
                    <a:ext uri="{FF2B5EF4-FFF2-40B4-BE49-F238E27FC236}">
                      <a16:creationId xmlns:a16="http://schemas.microsoft.com/office/drawing/2014/main" id="{456A75C9-9C1B-83C5-1D1E-4DAAFF3E6E94}"/>
                    </a:ext>
                  </a:extLst>
                </p:cNvPr>
                <p:cNvPicPr/>
                <p:nvPr/>
              </p:nvPicPr>
              <p:blipFill>
                <a:blip r:embed="rId49"/>
                <a:stretch>
                  <a:fillRect/>
                </a:stretch>
              </p:blipFill>
              <p:spPr>
                <a:xfrm>
                  <a:off x="1452788" y="1540550"/>
                  <a:ext cx="7565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Рукописный ввод 33">
                  <a:extLst>
                    <a:ext uri="{FF2B5EF4-FFF2-40B4-BE49-F238E27FC236}">
                      <a16:creationId xmlns:a16="http://schemas.microsoft.com/office/drawing/2014/main" id="{68913F4F-531B-9CEA-6443-A6141223F1E2}"/>
                    </a:ext>
                  </a:extLst>
                </p14:cNvPr>
                <p14:cNvContentPartPr/>
                <p14:nvPr/>
              </p14:nvContentPartPr>
              <p14:xfrm>
                <a:off x="3334868" y="302150"/>
                <a:ext cx="203760" cy="5099040"/>
              </p14:xfrm>
            </p:contentPart>
          </mc:Choice>
          <mc:Fallback>
            <p:pic>
              <p:nvPicPr>
                <p:cNvPr id="34" name="Рукописный ввод 33">
                  <a:extLst>
                    <a:ext uri="{FF2B5EF4-FFF2-40B4-BE49-F238E27FC236}">
                      <a16:creationId xmlns:a16="http://schemas.microsoft.com/office/drawing/2014/main" id="{68913F4F-531B-9CEA-6443-A6141223F1E2}"/>
                    </a:ext>
                  </a:extLst>
                </p:cNvPr>
                <p:cNvPicPr/>
                <p:nvPr/>
              </p:nvPicPr>
              <p:blipFill>
                <a:blip r:embed="rId51"/>
                <a:stretch>
                  <a:fillRect/>
                </a:stretch>
              </p:blipFill>
              <p:spPr>
                <a:xfrm>
                  <a:off x="3316868" y="284150"/>
                  <a:ext cx="239400" cy="513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6" name="Рукописный ввод 35">
                <a:extLst>
                  <a:ext uri="{FF2B5EF4-FFF2-40B4-BE49-F238E27FC236}">
                    <a16:creationId xmlns:a16="http://schemas.microsoft.com/office/drawing/2014/main" id="{C5F2AA35-183D-E8F4-54E2-098FB5918ED7}"/>
                  </a:ext>
                </a:extLst>
              </p14:cNvPr>
              <p14:cNvContentPartPr/>
              <p14:nvPr/>
            </p14:nvContentPartPr>
            <p14:xfrm>
              <a:off x="1676708" y="1787150"/>
              <a:ext cx="220320" cy="171360"/>
            </p14:xfrm>
          </p:contentPart>
        </mc:Choice>
        <mc:Fallback>
          <p:pic>
            <p:nvPicPr>
              <p:cNvPr id="36" name="Рукописный ввод 35">
                <a:extLst>
                  <a:ext uri="{FF2B5EF4-FFF2-40B4-BE49-F238E27FC236}">
                    <a16:creationId xmlns:a16="http://schemas.microsoft.com/office/drawing/2014/main" id="{C5F2AA35-183D-E8F4-54E2-098FB5918ED7}"/>
                  </a:ext>
                </a:extLst>
              </p:cNvPr>
              <p:cNvPicPr/>
              <p:nvPr/>
            </p:nvPicPr>
            <p:blipFill>
              <a:blip r:embed="rId53"/>
              <a:stretch>
                <a:fillRect/>
              </a:stretch>
            </p:blipFill>
            <p:spPr>
              <a:xfrm>
                <a:off x="1659068" y="1769510"/>
                <a:ext cx="255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Рукописный ввод 36">
                <a:extLst>
                  <a:ext uri="{FF2B5EF4-FFF2-40B4-BE49-F238E27FC236}">
                    <a16:creationId xmlns:a16="http://schemas.microsoft.com/office/drawing/2014/main" id="{4C15CF22-2924-4EEA-18E4-48BD82BB0169}"/>
                  </a:ext>
                </a:extLst>
              </p14:cNvPr>
              <p14:cNvContentPartPr/>
              <p14:nvPr/>
            </p14:nvContentPartPr>
            <p14:xfrm>
              <a:off x="2455388" y="1811630"/>
              <a:ext cx="244440" cy="138960"/>
            </p14:xfrm>
          </p:contentPart>
        </mc:Choice>
        <mc:Fallback>
          <p:pic>
            <p:nvPicPr>
              <p:cNvPr id="37" name="Рукописный ввод 36">
                <a:extLst>
                  <a:ext uri="{FF2B5EF4-FFF2-40B4-BE49-F238E27FC236}">
                    <a16:creationId xmlns:a16="http://schemas.microsoft.com/office/drawing/2014/main" id="{4C15CF22-2924-4EEA-18E4-48BD82BB0169}"/>
                  </a:ext>
                </a:extLst>
              </p:cNvPr>
              <p:cNvPicPr/>
              <p:nvPr/>
            </p:nvPicPr>
            <p:blipFill>
              <a:blip r:embed="rId55"/>
              <a:stretch>
                <a:fillRect/>
              </a:stretch>
            </p:blipFill>
            <p:spPr>
              <a:xfrm>
                <a:off x="2437748" y="1793630"/>
                <a:ext cx="2800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Рукописный ввод 37">
                <a:extLst>
                  <a:ext uri="{FF2B5EF4-FFF2-40B4-BE49-F238E27FC236}">
                    <a16:creationId xmlns:a16="http://schemas.microsoft.com/office/drawing/2014/main" id="{396D6B19-F634-D413-EDA2-44A7B85660C7}"/>
                  </a:ext>
                </a:extLst>
              </p14:cNvPr>
              <p14:cNvContentPartPr/>
              <p14:nvPr/>
            </p14:nvContentPartPr>
            <p14:xfrm>
              <a:off x="4036148" y="1675550"/>
              <a:ext cx="178920" cy="235440"/>
            </p14:xfrm>
          </p:contentPart>
        </mc:Choice>
        <mc:Fallback>
          <p:pic>
            <p:nvPicPr>
              <p:cNvPr id="38" name="Рукописный ввод 37">
                <a:extLst>
                  <a:ext uri="{FF2B5EF4-FFF2-40B4-BE49-F238E27FC236}">
                    <a16:creationId xmlns:a16="http://schemas.microsoft.com/office/drawing/2014/main" id="{396D6B19-F634-D413-EDA2-44A7B85660C7}"/>
                  </a:ext>
                </a:extLst>
              </p:cNvPr>
              <p:cNvPicPr/>
              <p:nvPr/>
            </p:nvPicPr>
            <p:blipFill>
              <a:blip r:embed="rId57"/>
              <a:stretch>
                <a:fillRect/>
              </a:stretch>
            </p:blipFill>
            <p:spPr>
              <a:xfrm>
                <a:off x="4018508" y="1657910"/>
                <a:ext cx="2145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Рукописный ввод 38">
                <a:extLst>
                  <a:ext uri="{FF2B5EF4-FFF2-40B4-BE49-F238E27FC236}">
                    <a16:creationId xmlns:a16="http://schemas.microsoft.com/office/drawing/2014/main" id="{F6B95F1C-4E18-792E-663E-3E2730B75946}"/>
                  </a:ext>
                </a:extLst>
              </p14:cNvPr>
              <p14:cNvContentPartPr/>
              <p14:nvPr/>
            </p14:nvContentPartPr>
            <p14:xfrm>
              <a:off x="5461748" y="1692470"/>
              <a:ext cx="277560" cy="227520"/>
            </p14:xfrm>
          </p:contentPart>
        </mc:Choice>
        <mc:Fallback>
          <p:pic>
            <p:nvPicPr>
              <p:cNvPr id="39" name="Рукописный ввод 38">
                <a:extLst>
                  <a:ext uri="{FF2B5EF4-FFF2-40B4-BE49-F238E27FC236}">
                    <a16:creationId xmlns:a16="http://schemas.microsoft.com/office/drawing/2014/main" id="{F6B95F1C-4E18-792E-663E-3E2730B75946}"/>
                  </a:ext>
                </a:extLst>
              </p:cNvPr>
              <p:cNvPicPr/>
              <p:nvPr/>
            </p:nvPicPr>
            <p:blipFill>
              <a:blip r:embed="rId59"/>
              <a:stretch>
                <a:fillRect/>
              </a:stretch>
            </p:blipFill>
            <p:spPr>
              <a:xfrm>
                <a:off x="5444108" y="1674830"/>
                <a:ext cx="3132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Рукописный ввод 39">
                <a:extLst>
                  <a:ext uri="{FF2B5EF4-FFF2-40B4-BE49-F238E27FC236}">
                    <a16:creationId xmlns:a16="http://schemas.microsoft.com/office/drawing/2014/main" id="{E521BF0E-5B46-2CFD-F72D-CEA495E68690}"/>
                  </a:ext>
                </a:extLst>
              </p14:cNvPr>
              <p14:cNvContentPartPr/>
              <p14:nvPr/>
            </p14:nvContentPartPr>
            <p14:xfrm>
              <a:off x="7179668" y="1823150"/>
              <a:ext cx="251280" cy="281520"/>
            </p14:xfrm>
          </p:contentPart>
        </mc:Choice>
        <mc:Fallback>
          <p:pic>
            <p:nvPicPr>
              <p:cNvPr id="40" name="Рукописный ввод 39">
                <a:extLst>
                  <a:ext uri="{FF2B5EF4-FFF2-40B4-BE49-F238E27FC236}">
                    <a16:creationId xmlns:a16="http://schemas.microsoft.com/office/drawing/2014/main" id="{E521BF0E-5B46-2CFD-F72D-CEA495E68690}"/>
                  </a:ext>
                </a:extLst>
              </p:cNvPr>
              <p:cNvPicPr/>
              <p:nvPr/>
            </p:nvPicPr>
            <p:blipFill>
              <a:blip r:embed="rId61"/>
              <a:stretch>
                <a:fillRect/>
              </a:stretch>
            </p:blipFill>
            <p:spPr>
              <a:xfrm>
                <a:off x="7162028" y="1805510"/>
                <a:ext cx="28692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Рукописный ввод 40">
                <a:extLst>
                  <a:ext uri="{FF2B5EF4-FFF2-40B4-BE49-F238E27FC236}">
                    <a16:creationId xmlns:a16="http://schemas.microsoft.com/office/drawing/2014/main" id="{72DA09E2-7116-3D20-488A-7FB2A8394DCD}"/>
                  </a:ext>
                </a:extLst>
              </p14:cNvPr>
              <p14:cNvContentPartPr/>
              <p14:nvPr/>
            </p14:nvContentPartPr>
            <p14:xfrm>
              <a:off x="8499788" y="1871030"/>
              <a:ext cx="127800" cy="282240"/>
            </p14:xfrm>
          </p:contentPart>
        </mc:Choice>
        <mc:Fallback>
          <p:pic>
            <p:nvPicPr>
              <p:cNvPr id="41" name="Рукописный ввод 40">
                <a:extLst>
                  <a:ext uri="{FF2B5EF4-FFF2-40B4-BE49-F238E27FC236}">
                    <a16:creationId xmlns:a16="http://schemas.microsoft.com/office/drawing/2014/main" id="{72DA09E2-7116-3D20-488A-7FB2A8394DCD}"/>
                  </a:ext>
                </a:extLst>
              </p:cNvPr>
              <p:cNvPicPr/>
              <p:nvPr/>
            </p:nvPicPr>
            <p:blipFill>
              <a:blip r:embed="rId63"/>
              <a:stretch>
                <a:fillRect/>
              </a:stretch>
            </p:blipFill>
            <p:spPr>
              <a:xfrm>
                <a:off x="8481788" y="1853030"/>
                <a:ext cx="1634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Рукописный ввод 41">
                <a:extLst>
                  <a:ext uri="{FF2B5EF4-FFF2-40B4-BE49-F238E27FC236}">
                    <a16:creationId xmlns:a16="http://schemas.microsoft.com/office/drawing/2014/main" id="{AFC54E01-C1A1-E9E2-4574-0E3D6EFCDA53}"/>
                  </a:ext>
                </a:extLst>
              </p14:cNvPr>
              <p14:cNvContentPartPr/>
              <p14:nvPr/>
            </p14:nvContentPartPr>
            <p14:xfrm>
              <a:off x="1647548" y="2369270"/>
              <a:ext cx="273240" cy="385200"/>
            </p14:xfrm>
          </p:contentPart>
        </mc:Choice>
        <mc:Fallback>
          <p:pic>
            <p:nvPicPr>
              <p:cNvPr id="42" name="Рукописный ввод 41">
                <a:extLst>
                  <a:ext uri="{FF2B5EF4-FFF2-40B4-BE49-F238E27FC236}">
                    <a16:creationId xmlns:a16="http://schemas.microsoft.com/office/drawing/2014/main" id="{AFC54E01-C1A1-E9E2-4574-0E3D6EFCDA53}"/>
                  </a:ext>
                </a:extLst>
              </p:cNvPr>
              <p:cNvPicPr/>
              <p:nvPr/>
            </p:nvPicPr>
            <p:blipFill>
              <a:blip r:embed="rId65"/>
              <a:stretch>
                <a:fillRect/>
              </a:stretch>
            </p:blipFill>
            <p:spPr>
              <a:xfrm>
                <a:off x="1629908" y="2351270"/>
                <a:ext cx="30888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Рукописный ввод 42">
                <a:extLst>
                  <a:ext uri="{FF2B5EF4-FFF2-40B4-BE49-F238E27FC236}">
                    <a16:creationId xmlns:a16="http://schemas.microsoft.com/office/drawing/2014/main" id="{3C3E93C9-326D-B6BE-A2A3-E58BA8FAD2F9}"/>
                  </a:ext>
                </a:extLst>
              </p14:cNvPr>
              <p14:cNvContentPartPr/>
              <p14:nvPr/>
            </p14:nvContentPartPr>
            <p14:xfrm>
              <a:off x="2563388" y="2417870"/>
              <a:ext cx="181800" cy="414720"/>
            </p14:xfrm>
          </p:contentPart>
        </mc:Choice>
        <mc:Fallback>
          <p:pic>
            <p:nvPicPr>
              <p:cNvPr id="43" name="Рукописный ввод 42">
                <a:extLst>
                  <a:ext uri="{FF2B5EF4-FFF2-40B4-BE49-F238E27FC236}">
                    <a16:creationId xmlns:a16="http://schemas.microsoft.com/office/drawing/2014/main" id="{3C3E93C9-326D-B6BE-A2A3-E58BA8FAD2F9}"/>
                  </a:ext>
                </a:extLst>
              </p:cNvPr>
              <p:cNvPicPr/>
              <p:nvPr/>
            </p:nvPicPr>
            <p:blipFill>
              <a:blip r:embed="rId67"/>
              <a:stretch>
                <a:fillRect/>
              </a:stretch>
            </p:blipFill>
            <p:spPr>
              <a:xfrm>
                <a:off x="2545388" y="2399870"/>
                <a:ext cx="21744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Рукописный ввод 43">
                <a:extLst>
                  <a:ext uri="{FF2B5EF4-FFF2-40B4-BE49-F238E27FC236}">
                    <a16:creationId xmlns:a16="http://schemas.microsoft.com/office/drawing/2014/main" id="{BCD72878-3F2E-7ADE-25B8-C8FAB5B0FDCB}"/>
                  </a:ext>
                </a:extLst>
              </p14:cNvPr>
              <p14:cNvContentPartPr/>
              <p14:nvPr/>
            </p14:nvContentPartPr>
            <p14:xfrm>
              <a:off x="4070708" y="2472590"/>
              <a:ext cx="263160" cy="401040"/>
            </p14:xfrm>
          </p:contentPart>
        </mc:Choice>
        <mc:Fallback>
          <p:pic>
            <p:nvPicPr>
              <p:cNvPr id="44" name="Рукописный ввод 43">
                <a:extLst>
                  <a:ext uri="{FF2B5EF4-FFF2-40B4-BE49-F238E27FC236}">
                    <a16:creationId xmlns:a16="http://schemas.microsoft.com/office/drawing/2014/main" id="{BCD72878-3F2E-7ADE-25B8-C8FAB5B0FDCB}"/>
                  </a:ext>
                </a:extLst>
              </p:cNvPr>
              <p:cNvPicPr/>
              <p:nvPr/>
            </p:nvPicPr>
            <p:blipFill>
              <a:blip r:embed="rId69"/>
              <a:stretch>
                <a:fillRect/>
              </a:stretch>
            </p:blipFill>
            <p:spPr>
              <a:xfrm>
                <a:off x="4053068" y="2454950"/>
                <a:ext cx="29880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Рукописный ввод 44">
                <a:extLst>
                  <a:ext uri="{FF2B5EF4-FFF2-40B4-BE49-F238E27FC236}">
                    <a16:creationId xmlns:a16="http://schemas.microsoft.com/office/drawing/2014/main" id="{59DF4270-5A1B-2296-87DF-4E398D77AC54}"/>
                  </a:ext>
                </a:extLst>
              </p14:cNvPr>
              <p14:cNvContentPartPr/>
              <p14:nvPr/>
            </p14:nvContentPartPr>
            <p14:xfrm>
              <a:off x="5629508" y="2455670"/>
              <a:ext cx="293760" cy="416160"/>
            </p14:xfrm>
          </p:contentPart>
        </mc:Choice>
        <mc:Fallback>
          <p:pic>
            <p:nvPicPr>
              <p:cNvPr id="45" name="Рукописный ввод 44">
                <a:extLst>
                  <a:ext uri="{FF2B5EF4-FFF2-40B4-BE49-F238E27FC236}">
                    <a16:creationId xmlns:a16="http://schemas.microsoft.com/office/drawing/2014/main" id="{59DF4270-5A1B-2296-87DF-4E398D77AC54}"/>
                  </a:ext>
                </a:extLst>
              </p:cNvPr>
              <p:cNvPicPr/>
              <p:nvPr/>
            </p:nvPicPr>
            <p:blipFill>
              <a:blip r:embed="rId71"/>
              <a:stretch>
                <a:fillRect/>
              </a:stretch>
            </p:blipFill>
            <p:spPr>
              <a:xfrm>
                <a:off x="5611508" y="2438030"/>
                <a:ext cx="32940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Рукописный ввод 45">
                <a:extLst>
                  <a:ext uri="{FF2B5EF4-FFF2-40B4-BE49-F238E27FC236}">
                    <a16:creationId xmlns:a16="http://schemas.microsoft.com/office/drawing/2014/main" id="{5E04DD77-8DA4-449E-A951-1D582A28B0B2}"/>
                  </a:ext>
                </a:extLst>
              </p14:cNvPr>
              <p14:cNvContentPartPr/>
              <p14:nvPr/>
            </p14:nvContentPartPr>
            <p14:xfrm>
              <a:off x="7361108" y="2526230"/>
              <a:ext cx="287280" cy="300600"/>
            </p14:xfrm>
          </p:contentPart>
        </mc:Choice>
        <mc:Fallback>
          <p:pic>
            <p:nvPicPr>
              <p:cNvPr id="46" name="Рукописный ввод 45">
                <a:extLst>
                  <a:ext uri="{FF2B5EF4-FFF2-40B4-BE49-F238E27FC236}">
                    <a16:creationId xmlns:a16="http://schemas.microsoft.com/office/drawing/2014/main" id="{5E04DD77-8DA4-449E-A951-1D582A28B0B2}"/>
                  </a:ext>
                </a:extLst>
              </p:cNvPr>
              <p:cNvPicPr/>
              <p:nvPr/>
            </p:nvPicPr>
            <p:blipFill>
              <a:blip r:embed="rId73"/>
              <a:stretch>
                <a:fillRect/>
              </a:stretch>
            </p:blipFill>
            <p:spPr>
              <a:xfrm>
                <a:off x="7343468" y="2508230"/>
                <a:ext cx="32292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Рукописный ввод 46">
                <a:extLst>
                  <a:ext uri="{FF2B5EF4-FFF2-40B4-BE49-F238E27FC236}">
                    <a16:creationId xmlns:a16="http://schemas.microsoft.com/office/drawing/2014/main" id="{C9E20979-D771-A074-76D3-3DD4D40F8ECF}"/>
                  </a:ext>
                </a:extLst>
              </p14:cNvPr>
              <p14:cNvContentPartPr/>
              <p14:nvPr/>
            </p14:nvContentPartPr>
            <p14:xfrm>
              <a:off x="8490788" y="2557550"/>
              <a:ext cx="336240" cy="226440"/>
            </p14:xfrm>
          </p:contentPart>
        </mc:Choice>
        <mc:Fallback>
          <p:pic>
            <p:nvPicPr>
              <p:cNvPr id="47" name="Рукописный ввод 46">
                <a:extLst>
                  <a:ext uri="{FF2B5EF4-FFF2-40B4-BE49-F238E27FC236}">
                    <a16:creationId xmlns:a16="http://schemas.microsoft.com/office/drawing/2014/main" id="{C9E20979-D771-A074-76D3-3DD4D40F8ECF}"/>
                  </a:ext>
                </a:extLst>
              </p:cNvPr>
              <p:cNvPicPr/>
              <p:nvPr/>
            </p:nvPicPr>
            <p:blipFill>
              <a:blip r:embed="rId75"/>
              <a:stretch>
                <a:fillRect/>
              </a:stretch>
            </p:blipFill>
            <p:spPr>
              <a:xfrm>
                <a:off x="8472788" y="2539550"/>
                <a:ext cx="371880" cy="262080"/>
              </a:xfrm>
              <a:prstGeom prst="rect">
                <a:avLst/>
              </a:prstGeom>
            </p:spPr>
          </p:pic>
        </mc:Fallback>
      </mc:AlternateContent>
      <p:grpSp>
        <p:nvGrpSpPr>
          <p:cNvPr id="50" name="Группа 49">
            <a:extLst>
              <a:ext uri="{FF2B5EF4-FFF2-40B4-BE49-F238E27FC236}">
                <a16:creationId xmlns:a16="http://schemas.microsoft.com/office/drawing/2014/main" id="{C826AAB1-618B-6D93-6213-6629FC39973F}"/>
              </a:ext>
            </a:extLst>
          </p:cNvPr>
          <p:cNvGrpSpPr/>
          <p:nvPr/>
        </p:nvGrpSpPr>
        <p:grpSpPr>
          <a:xfrm>
            <a:off x="1370348" y="365510"/>
            <a:ext cx="8173800" cy="5138280"/>
            <a:chOff x="1370348" y="365510"/>
            <a:chExt cx="8173800" cy="5138280"/>
          </a:xfrm>
        </p:grpSpPr>
        <mc:AlternateContent xmlns:mc="http://schemas.openxmlformats.org/markup-compatibility/2006">
          <mc:Choice xmlns:p14="http://schemas.microsoft.com/office/powerpoint/2010/main" Requires="p14">
            <p:contentPart p14:bwMode="auto" r:id="rId76">
              <p14:nvContentPartPr>
                <p14:cNvPr id="48" name="Рукописный ввод 47">
                  <a:extLst>
                    <a:ext uri="{FF2B5EF4-FFF2-40B4-BE49-F238E27FC236}">
                      <a16:creationId xmlns:a16="http://schemas.microsoft.com/office/drawing/2014/main" id="{79CC0A79-150E-E028-04FB-FF512F18102D}"/>
                    </a:ext>
                  </a:extLst>
                </p14:cNvPr>
                <p14:cNvContentPartPr/>
                <p14:nvPr/>
              </p14:nvContentPartPr>
              <p14:xfrm>
                <a:off x="1370348" y="365510"/>
                <a:ext cx="6783840" cy="5138280"/>
              </p14:xfrm>
            </p:contentPart>
          </mc:Choice>
          <mc:Fallback>
            <p:pic>
              <p:nvPicPr>
                <p:cNvPr id="48" name="Рукописный ввод 47">
                  <a:extLst>
                    <a:ext uri="{FF2B5EF4-FFF2-40B4-BE49-F238E27FC236}">
                      <a16:creationId xmlns:a16="http://schemas.microsoft.com/office/drawing/2014/main" id="{79CC0A79-150E-E028-04FB-FF512F18102D}"/>
                    </a:ext>
                  </a:extLst>
                </p:cNvPr>
                <p:cNvPicPr/>
                <p:nvPr/>
              </p:nvPicPr>
              <p:blipFill>
                <a:blip r:embed="rId77"/>
                <a:stretch>
                  <a:fillRect/>
                </a:stretch>
              </p:blipFill>
              <p:spPr>
                <a:xfrm>
                  <a:off x="1352708" y="347870"/>
                  <a:ext cx="6819480" cy="5173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Рукописный ввод 48">
                  <a:extLst>
                    <a:ext uri="{FF2B5EF4-FFF2-40B4-BE49-F238E27FC236}">
                      <a16:creationId xmlns:a16="http://schemas.microsoft.com/office/drawing/2014/main" id="{11F87552-F84F-E9D3-B5DF-41896C0C63D0}"/>
                    </a:ext>
                  </a:extLst>
                </p14:cNvPr>
                <p14:cNvContentPartPr/>
                <p14:nvPr/>
              </p14:nvContentPartPr>
              <p14:xfrm>
                <a:off x="2083148" y="382430"/>
                <a:ext cx="7461000" cy="95400"/>
              </p14:xfrm>
            </p:contentPart>
          </mc:Choice>
          <mc:Fallback>
            <p:pic>
              <p:nvPicPr>
                <p:cNvPr id="49" name="Рукописный ввод 48">
                  <a:extLst>
                    <a:ext uri="{FF2B5EF4-FFF2-40B4-BE49-F238E27FC236}">
                      <a16:creationId xmlns:a16="http://schemas.microsoft.com/office/drawing/2014/main" id="{11F87552-F84F-E9D3-B5DF-41896C0C63D0}"/>
                    </a:ext>
                  </a:extLst>
                </p:cNvPr>
                <p:cNvPicPr/>
                <p:nvPr/>
              </p:nvPicPr>
              <p:blipFill>
                <a:blip r:embed="rId79"/>
                <a:stretch>
                  <a:fillRect/>
                </a:stretch>
              </p:blipFill>
              <p:spPr>
                <a:xfrm>
                  <a:off x="2065508" y="364790"/>
                  <a:ext cx="7496640" cy="13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1" name="Рукописный ввод 50">
                <a:extLst>
                  <a:ext uri="{FF2B5EF4-FFF2-40B4-BE49-F238E27FC236}">
                    <a16:creationId xmlns:a16="http://schemas.microsoft.com/office/drawing/2014/main" id="{93C1386E-A9D7-513D-CD23-E1C828CF39E3}"/>
                  </a:ext>
                </a:extLst>
              </p14:cNvPr>
              <p14:cNvContentPartPr/>
              <p14:nvPr/>
            </p14:nvContentPartPr>
            <p14:xfrm>
              <a:off x="-1113292" y="1025390"/>
              <a:ext cx="280800" cy="516600"/>
            </p14:xfrm>
          </p:contentPart>
        </mc:Choice>
        <mc:Fallback>
          <p:pic>
            <p:nvPicPr>
              <p:cNvPr id="51" name="Рукописный ввод 50">
                <a:extLst>
                  <a:ext uri="{FF2B5EF4-FFF2-40B4-BE49-F238E27FC236}">
                    <a16:creationId xmlns:a16="http://schemas.microsoft.com/office/drawing/2014/main" id="{93C1386E-A9D7-513D-CD23-E1C828CF39E3}"/>
                  </a:ext>
                </a:extLst>
              </p:cNvPr>
              <p:cNvPicPr/>
              <p:nvPr/>
            </p:nvPicPr>
            <p:blipFill>
              <a:blip r:embed="rId81"/>
              <a:stretch>
                <a:fillRect/>
              </a:stretch>
            </p:blipFill>
            <p:spPr>
              <a:xfrm>
                <a:off x="-1131292" y="1007750"/>
                <a:ext cx="31644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Рукописный ввод 51">
                <a:extLst>
                  <a:ext uri="{FF2B5EF4-FFF2-40B4-BE49-F238E27FC236}">
                    <a16:creationId xmlns:a16="http://schemas.microsoft.com/office/drawing/2014/main" id="{CEBA102B-F876-1CE4-FCF6-C11198F2634B}"/>
                  </a:ext>
                </a:extLst>
              </p14:cNvPr>
              <p14:cNvContentPartPr/>
              <p14:nvPr/>
            </p14:nvContentPartPr>
            <p14:xfrm>
              <a:off x="-1145332" y="1286030"/>
              <a:ext cx="246240" cy="65880"/>
            </p14:xfrm>
          </p:contentPart>
        </mc:Choice>
        <mc:Fallback>
          <p:pic>
            <p:nvPicPr>
              <p:cNvPr id="52" name="Рукописный ввод 51">
                <a:extLst>
                  <a:ext uri="{FF2B5EF4-FFF2-40B4-BE49-F238E27FC236}">
                    <a16:creationId xmlns:a16="http://schemas.microsoft.com/office/drawing/2014/main" id="{CEBA102B-F876-1CE4-FCF6-C11198F2634B}"/>
                  </a:ext>
                </a:extLst>
              </p:cNvPr>
              <p:cNvPicPr/>
              <p:nvPr/>
            </p:nvPicPr>
            <p:blipFill>
              <a:blip r:embed="rId83"/>
              <a:stretch>
                <a:fillRect/>
              </a:stretch>
            </p:blipFill>
            <p:spPr>
              <a:xfrm>
                <a:off x="-1162972" y="1268030"/>
                <a:ext cx="2818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Рукописный ввод 52">
                <a:extLst>
                  <a:ext uri="{FF2B5EF4-FFF2-40B4-BE49-F238E27FC236}">
                    <a16:creationId xmlns:a16="http://schemas.microsoft.com/office/drawing/2014/main" id="{91932390-9800-0258-B204-2D34E540D4DA}"/>
                  </a:ext>
                </a:extLst>
              </p14:cNvPr>
              <p14:cNvContentPartPr/>
              <p14:nvPr/>
            </p14:nvContentPartPr>
            <p14:xfrm>
              <a:off x="-803332" y="1138790"/>
              <a:ext cx="205560" cy="38160"/>
            </p14:xfrm>
          </p:contentPart>
        </mc:Choice>
        <mc:Fallback>
          <p:pic>
            <p:nvPicPr>
              <p:cNvPr id="53" name="Рукописный ввод 52">
                <a:extLst>
                  <a:ext uri="{FF2B5EF4-FFF2-40B4-BE49-F238E27FC236}">
                    <a16:creationId xmlns:a16="http://schemas.microsoft.com/office/drawing/2014/main" id="{91932390-9800-0258-B204-2D34E540D4DA}"/>
                  </a:ext>
                </a:extLst>
              </p:cNvPr>
              <p:cNvPicPr/>
              <p:nvPr/>
            </p:nvPicPr>
            <p:blipFill>
              <a:blip r:embed="rId85"/>
              <a:stretch>
                <a:fillRect/>
              </a:stretch>
            </p:blipFill>
            <p:spPr>
              <a:xfrm>
                <a:off x="-820972" y="1121150"/>
                <a:ext cx="241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Рукописный ввод 53">
                <a:extLst>
                  <a:ext uri="{FF2B5EF4-FFF2-40B4-BE49-F238E27FC236}">
                    <a16:creationId xmlns:a16="http://schemas.microsoft.com/office/drawing/2014/main" id="{92A8A5E2-5F7E-538E-29DF-F384168EB5E5}"/>
                  </a:ext>
                </a:extLst>
              </p14:cNvPr>
              <p14:cNvContentPartPr/>
              <p14:nvPr/>
            </p14:nvContentPartPr>
            <p14:xfrm>
              <a:off x="-707572" y="1041590"/>
              <a:ext cx="71280" cy="197280"/>
            </p14:xfrm>
          </p:contentPart>
        </mc:Choice>
        <mc:Fallback>
          <p:pic>
            <p:nvPicPr>
              <p:cNvPr id="54" name="Рукописный ввод 53">
                <a:extLst>
                  <a:ext uri="{FF2B5EF4-FFF2-40B4-BE49-F238E27FC236}">
                    <a16:creationId xmlns:a16="http://schemas.microsoft.com/office/drawing/2014/main" id="{92A8A5E2-5F7E-538E-29DF-F384168EB5E5}"/>
                  </a:ext>
                </a:extLst>
              </p:cNvPr>
              <p:cNvPicPr/>
              <p:nvPr/>
            </p:nvPicPr>
            <p:blipFill>
              <a:blip r:embed="rId87"/>
              <a:stretch>
                <a:fillRect/>
              </a:stretch>
            </p:blipFill>
            <p:spPr>
              <a:xfrm>
                <a:off x="-725572" y="1023590"/>
                <a:ext cx="106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Рукописный ввод 54">
                <a:extLst>
                  <a:ext uri="{FF2B5EF4-FFF2-40B4-BE49-F238E27FC236}">
                    <a16:creationId xmlns:a16="http://schemas.microsoft.com/office/drawing/2014/main" id="{6EAAF15F-11F4-349C-8B38-55C144AA868A}"/>
                  </a:ext>
                </a:extLst>
              </p14:cNvPr>
              <p14:cNvContentPartPr/>
              <p14:nvPr/>
            </p14:nvContentPartPr>
            <p14:xfrm>
              <a:off x="-659692" y="915590"/>
              <a:ext cx="334800" cy="303840"/>
            </p14:xfrm>
          </p:contentPart>
        </mc:Choice>
        <mc:Fallback>
          <p:pic>
            <p:nvPicPr>
              <p:cNvPr id="55" name="Рукописный ввод 54">
                <a:extLst>
                  <a:ext uri="{FF2B5EF4-FFF2-40B4-BE49-F238E27FC236}">
                    <a16:creationId xmlns:a16="http://schemas.microsoft.com/office/drawing/2014/main" id="{6EAAF15F-11F4-349C-8B38-55C144AA868A}"/>
                  </a:ext>
                </a:extLst>
              </p:cNvPr>
              <p:cNvPicPr/>
              <p:nvPr/>
            </p:nvPicPr>
            <p:blipFill>
              <a:blip r:embed="rId89"/>
              <a:stretch>
                <a:fillRect/>
              </a:stretch>
            </p:blipFill>
            <p:spPr>
              <a:xfrm>
                <a:off x="-677692" y="897950"/>
                <a:ext cx="37044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Рукописный ввод 55">
                <a:extLst>
                  <a:ext uri="{FF2B5EF4-FFF2-40B4-BE49-F238E27FC236}">
                    <a16:creationId xmlns:a16="http://schemas.microsoft.com/office/drawing/2014/main" id="{865DF9DD-C636-55F6-4061-B3D297D946D9}"/>
                  </a:ext>
                </a:extLst>
              </p14:cNvPr>
              <p14:cNvContentPartPr/>
              <p14:nvPr/>
            </p14:nvContentPartPr>
            <p14:xfrm>
              <a:off x="-1375732" y="852590"/>
              <a:ext cx="838080" cy="133920"/>
            </p14:xfrm>
          </p:contentPart>
        </mc:Choice>
        <mc:Fallback>
          <p:pic>
            <p:nvPicPr>
              <p:cNvPr id="56" name="Рукописный ввод 55">
                <a:extLst>
                  <a:ext uri="{FF2B5EF4-FFF2-40B4-BE49-F238E27FC236}">
                    <a16:creationId xmlns:a16="http://schemas.microsoft.com/office/drawing/2014/main" id="{865DF9DD-C636-55F6-4061-B3D297D946D9}"/>
                  </a:ext>
                </a:extLst>
              </p:cNvPr>
              <p:cNvPicPr/>
              <p:nvPr/>
            </p:nvPicPr>
            <p:blipFill>
              <a:blip r:embed="rId91"/>
              <a:stretch>
                <a:fillRect/>
              </a:stretch>
            </p:blipFill>
            <p:spPr>
              <a:xfrm>
                <a:off x="-1393732" y="834590"/>
                <a:ext cx="873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Рукописный ввод 57">
                <a:extLst>
                  <a:ext uri="{FF2B5EF4-FFF2-40B4-BE49-F238E27FC236}">
                    <a16:creationId xmlns:a16="http://schemas.microsoft.com/office/drawing/2014/main" id="{4367DD50-5E31-922F-40E5-C9827B3ED1AF}"/>
                  </a:ext>
                </a:extLst>
              </p14:cNvPr>
              <p14:cNvContentPartPr/>
              <p14:nvPr/>
            </p14:nvContentPartPr>
            <p14:xfrm>
              <a:off x="-71812" y="954830"/>
              <a:ext cx="37800" cy="12240"/>
            </p14:xfrm>
          </p:contentPart>
        </mc:Choice>
        <mc:Fallback>
          <p:pic>
            <p:nvPicPr>
              <p:cNvPr id="58" name="Рукописный ввод 57">
                <a:extLst>
                  <a:ext uri="{FF2B5EF4-FFF2-40B4-BE49-F238E27FC236}">
                    <a16:creationId xmlns:a16="http://schemas.microsoft.com/office/drawing/2014/main" id="{4367DD50-5E31-922F-40E5-C9827B3ED1AF}"/>
                  </a:ext>
                </a:extLst>
              </p:cNvPr>
              <p:cNvPicPr/>
              <p:nvPr/>
            </p:nvPicPr>
            <p:blipFill>
              <a:blip r:embed="rId93"/>
              <a:stretch>
                <a:fillRect/>
              </a:stretch>
            </p:blipFill>
            <p:spPr>
              <a:xfrm>
                <a:off x="-89812" y="937190"/>
                <a:ext cx="73440" cy="47880"/>
              </a:xfrm>
              <a:prstGeom prst="rect">
                <a:avLst/>
              </a:prstGeom>
            </p:spPr>
          </p:pic>
        </mc:Fallback>
      </mc:AlternateContent>
      <p:grpSp>
        <p:nvGrpSpPr>
          <p:cNvPr id="61" name="Группа 60">
            <a:extLst>
              <a:ext uri="{FF2B5EF4-FFF2-40B4-BE49-F238E27FC236}">
                <a16:creationId xmlns:a16="http://schemas.microsoft.com/office/drawing/2014/main" id="{D9AB8137-DD3A-A720-BAE3-A6733CA33C87}"/>
              </a:ext>
            </a:extLst>
          </p:cNvPr>
          <p:cNvGrpSpPr/>
          <p:nvPr/>
        </p:nvGrpSpPr>
        <p:grpSpPr>
          <a:xfrm>
            <a:off x="-230932" y="580070"/>
            <a:ext cx="589320" cy="322920"/>
            <a:chOff x="-230932" y="580070"/>
            <a:chExt cx="589320" cy="322920"/>
          </a:xfrm>
        </p:grpSpPr>
        <mc:AlternateContent xmlns:mc="http://schemas.openxmlformats.org/markup-compatibility/2006">
          <mc:Choice xmlns:p14="http://schemas.microsoft.com/office/powerpoint/2010/main" Requires="p14">
            <p:contentPart p14:bwMode="auto" r:id="rId94">
              <p14:nvContentPartPr>
                <p14:cNvPr id="57" name="Рукописный ввод 56">
                  <a:extLst>
                    <a:ext uri="{FF2B5EF4-FFF2-40B4-BE49-F238E27FC236}">
                      <a16:creationId xmlns:a16="http://schemas.microsoft.com/office/drawing/2014/main" id="{972B4BC0-0CE2-00C8-C154-834F95808776}"/>
                    </a:ext>
                  </a:extLst>
                </p14:cNvPr>
                <p14:cNvContentPartPr/>
                <p14:nvPr/>
              </p14:nvContentPartPr>
              <p14:xfrm>
                <a:off x="-230932" y="826310"/>
                <a:ext cx="218520" cy="24480"/>
              </p14:xfrm>
            </p:contentPart>
          </mc:Choice>
          <mc:Fallback>
            <p:pic>
              <p:nvPicPr>
                <p:cNvPr id="57" name="Рукописный ввод 56">
                  <a:extLst>
                    <a:ext uri="{FF2B5EF4-FFF2-40B4-BE49-F238E27FC236}">
                      <a16:creationId xmlns:a16="http://schemas.microsoft.com/office/drawing/2014/main" id="{972B4BC0-0CE2-00C8-C154-834F95808776}"/>
                    </a:ext>
                  </a:extLst>
                </p:cNvPr>
                <p:cNvPicPr/>
                <p:nvPr/>
              </p:nvPicPr>
              <p:blipFill>
                <a:blip r:embed="rId95"/>
                <a:stretch>
                  <a:fillRect/>
                </a:stretch>
              </p:blipFill>
              <p:spPr>
                <a:xfrm>
                  <a:off x="-248572" y="808670"/>
                  <a:ext cx="2541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Рукописный ввод 58">
                  <a:extLst>
                    <a:ext uri="{FF2B5EF4-FFF2-40B4-BE49-F238E27FC236}">
                      <a16:creationId xmlns:a16="http://schemas.microsoft.com/office/drawing/2014/main" id="{3107CFDF-801C-D2A4-C4EE-488234537247}"/>
                    </a:ext>
                  </a:extLst>
                </p14:cNvPr>
                <p14:cNvContentPartPr/>
                <p14:nvPr/>
              </p14:nvContentPartPr>
              <p14:xfrm>
                <a:off x="174788" y="580070"/>
                <a:ext cx="183600" cy="165240"/>
              </p14:xfrm>
            </p:contentPart>
          </mc:Choice>
          <mc:Fallback>
            <p:pic>
              <p:nvPicPr>
                <p:cNvPr id="59" name="Рукописный ввод 58">
                  <a:extLst>
                    <a:ext uri="{FF2B5EF4-FFF2-40B4-BE49-F238E27FC236}">
                      <a16:creationId xmlns:a16="http://schemas.microsoft.com/office/drawing/2014/main" id="{3107CFDF-801C-D2A4-C4EE-488234537247}"/>
                    </a:ext>
                  </a:extLst>
                </p:cNvPr>
                <p:cNvPicPr/>
                <p:nvPr/>
              </p:nvPicPr>
              <p:blipFill>
                <a:blip r:embed="rId97"/>
                <a:stretch>
                  <a:fillRect/>
                </a:stretch>
              </p:blipFill>
              <p:spPr>
                <a:xfrm>
                  <a:off x="156788" y="562430"/>
                  <a:ext cx="2192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Рукописный ввод 59">
                  <a:extLst>
                    <a:ext uri="{FF2B5EF4-FFF2-40B4-BE49-F238E27FC236}">
                      <a16:creationId xmlns:a16="http://schemas.microsoft.com/office/drawing/2014/main" id="{FA76CAD8-7072-7990-43DA-CF0D8BA9A3F0}"/>
                    </a:ext>
                  </a:extLst>
                </p14:cNvPr>
                <p14:cNvContentPartPr/>
                <p14:nvPr/>
              </p14:nvContentPartPr>
              <p14:xfrm>
                <a:off x="309788" y="898310"/>
                <a:ext cx="360" cy="4680"/>
              </p14:xfrm>
            </p:contentPart>
          </mc:Choice>
          <mc:Fallback>
            <p:pic>
              <p:nvPicPr>
                <p:cNvPr id="60" name="Рукописный ввод 59">
                  <a:extLst>
                    <a:ext uri="{FF2B5EF4-FFF2-40B4-BE49-F238E27FC236}">
                      <a16:creationId xmlns:a16="http://schemas.microsoft.com/office/drawing/2014/main" id="{FA76CAD8-7072-7990-43DA-CF0D8BA9A3F0}"/>
                    </a:ext>
                  </a:extLst>
                </p:cNvPr>
                <p:cNvPicPr/>
                <p:nvPr/>
              </p:nvPicPr>
              <p:blipFill>
                <a:blip r:embed="rId99"/>
                <a:stretch>
                  <a:fillRect/>
                </a:stretch>
              </p:blipFill>
              <p:spPr>
                <a:xfrm>
                  <a:off x="292148" y="880670"/>
                  <a:ext cx="36000" cy="40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62" name="Рукописный ввод 61">
                <a:extLst>
                  <a:ext uri="{FF2B5EF4-FFF2-40B4-BE49-F238E27FC236}">
                    <a16:creationId xmlns:a16="http://schemas.microsoft.com/office/drawing/2014/main" id="{78F7DBE9-F94E-316E-40B1-1ECDE4421402}"/>
                  </a:ext>
                </a:extLst>
              </p14:cNvPr>
              <p14:cNvContentPartPr/>
              <p14:nvPr/>
            </p14:nvContentPartPr>
            <p14:xfrm>
              <a:off x="-1026892" y="2146790"/>
              <a:ext cx="114840" cy="209520"/>
            </p14:xfrm>
          </p:contentPart>
        </mc:Choice>
        <mc:Fallback>
          <p:pic>
            <p:nvPicPr>
              <p:cNvPr id="62" name="Рукописный ввод 61">
                <a:extLst>
                  <a:ext uri="{FF2B5EF4-FFF2-40B4-BE49-F238E27FC236}">
                    <a16:creationId xmlns:a16="http://schemas.microsoft.com/office/drawing/2014/main" id="{78F7DBE9-F94E-316E-40B1-1ECDE4421402}"/>
                  </a:ext>
                </a:extLst>
              </p:cNvPr>
              <p:cNvPicPr/>
              <p:nvPr/>
            </p:nvPicPr>
            <p:blipFill>
              <a:blip r:embed="rId101"/>
              <a:stretch>
                <a:fillRect/>
              </a:stretch>
            </p:blipFill>
            <p:spPr>
              <a:xfrm>
                <a:off x="-1044892" y="2128790"/>
                <a:ext cx="1504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Рукописный ввод 62">
                <a:extLst>
                  <a:ext uri="{FF2B5EF4-FFF2-40B4-BE49-F238E27FC236}">
                    <a16:creationId xmlns:a16="http://schemas.microsoft.com/office/drawing/2014/main" id="{EF1FF2E8-A36B-EAEF-38DE-E324C05B8B7D}"/>
                  </a:ext>
                </a:extLst>
              </p14:cNvPr>
              <p14:cNvContentPartPr/>
              <p14:nvPr/>
            </p14:nvContentPartPr>
            <p14:xfrm>
              <a:off x="-874972" y="2202230"/>
              <a:ext cx="63720" cy="65880"/>
            </p14:xfrm>
          </p:contentPart>
        </mc:Choice>
        <mc:Fallback>
          <p:pic>
            <p:nvPicPr>
              <p:cNvPr id="63" name="Рукописный ввод 62">
                <a:extLst>
                  <a:ext uri="{FF2B5EF4-FFF2-40B4-BE49-F238E27FC236}">
                    <a16:creationId xmlns:a16="http://schemas.microsoft.com/office/drawing/2014/main" id="{EF1FF2E8-A36B-EAEF-38DE-E324C05B8B7D}"/>
                  </a:ext>
                </a:extLst>
              </p:cNvPr>
              <p:cNvPicPr/>
              <p:nvPr/>
            </p:nvPicPr>
            <p:blipFill>
              <a:blip r:embed="rId103"/>
              <a:stretch>
                <a:fillRect/>
              </a:stretch>
            </p:blipFill>
            <p:spPr>
              <a:xfrm>
                <a:off x="-892612" y="2184590"/>
                <a:ext cx="993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Рукописный ввод 63">
                <a:extLst>
                  <a:ext uri="{FF2B5EF4-FFF2-40B4-BE49-F238E27FC236}">
                    <a16:creationId xmlns:a16="http://schemas.microsoft.com/office/drawing/2014/main" id="{5E0796CF-6A39-4B73-5C87-CA10986D6FE1}"/>
                  </a:ext>
                </a:extLst>
              </p14:cNvPr>
              <p14:cNvContentPartPr/>
              <p14:nvPr/>
            </p14:nvContentPartPr>
            <p14:xfrm>
              <a:off x="-675892" y="2037710"/>
              <a:ext cx="32400" cy="215280"/>
            </p14:xfrm>
          </p:contentPart>
        </mc:Choice>
        <mc:Fallback>
          <p:pic>
            <p:nvPicPr>
              <p:cNvPr id="64" name="Рукописный ввод 63">
                <a:extLst>
                  <a:ext uri="{FF2B5EF4-FFF2-40B4-BE49-F238E27FC236}">
                    <a16:creationId xmlns:a16="http://schemas.microsoft.com/office/drawing/2014/main" id="{5E0796CF-6A39-4B73-5C87-CA10986D6FE1}"/>
                  </a:ext>
                </a:extLst>
              </p:cNvPr>
              <p:cNvPicPr/>
              <p:nvPr/>
            </p:nvPicPr>
            <p:blipFill>
              <a:blip r:embed="rId105"/>
              <a:stretch>
                <a:fillRect/>
              </a:stretch>
            </p:blipFill>
            <p:spPr>
              <a:xfrm>
                <a:off x="-693532" y="2020070"/>
                <a:ext cx="680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Рукописный ввод 64">
                <a:extLst>
                  <a:ext uri="{FF2B5EF4-FFF2-40B4-BE49-F238E27FC236}">
                    <a16:creationId xmlns:a16="http://schemas.microsoft.com/office/drawing/2014/main" id="{DCCE3245-CD2F-7A8A-A0D6-2783644FA0B6}"/>
                  </a:ext>
                </a:extLst>
              </p14:cNvPr>
              <p14:cNvContentPartPr/>
              <p14:nvPr/>
            </p14:nvContentPartPr>
            <p14:xfrm>
              <a:off x="-945172" y="2711270"/>
              <a:ext cx="132840" cy="197280"/>
            </p14:xfrm>
          </p:contentPart>
        </mc:Choice>
        <mc:Fallback>
          <p:pic>
            <p:nvPicPr>
              <p:cNvPr id="65" name="Рукописный ввод 64">
                <a:extLst>
                  <a:ext uri="{FF2B5EF4-FFF2-40B4-BE49-F238E27FC236}">
                    <a16:creationId xmlns:a16="http://schemas.microsoft.com/office/drawing/2014/main" id="{DCCE3245-CD2F-7A8A-A0D6-2783644FA0B6}"/>
                  </a:ext>
                </a:extLst>
              </p:cNvPr>
              <p:cNvPicPr/>
              <p:nvPr/>
            </p:nvPicPr>
            <p:blipFill>
              <a:blip r:embed="rId107"/>
              <a:stretch>
                <a:fillRect/>
              </a:stretch>
            </p:blipFill>
            <p:spPr>
              <a:xfrm>
                <a:off x="-962812" y="2693270"/>
                <a:ext cx="168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Рукописный ввод 65">
                <a:extLst>
                  <a:ext uri="{FF2B5EF4-FFF2-40B4-BE49-F238E27FC236}">
                    <a16:creationId xmlns:a16="http://schemas.microsoft.com/office/drawing/2014/main" id="{DF60561A-E195-6645-1EA0-0A6074FFB140}"/>
                  </a:ext>
                </a:extLst>
              </p14:cNvPr>
              <p14:cNvContentPartPr/>
              <p14:nvPr/>
            </p14:nvContentPartPr>
            <p14:xfrm>
              <a:off x="-739612" y="2712710"/>
              <a:ext cx="69480" cy="92520"/>
            </p14:xfrm>
          </p:contentPart>
        </mc:Choice>
        <mc:Fallback>
          <p:pic>
            <p:nvPicPr>
              <p:cNvPr id="66" name="Рукописный ввод 65">
                <a:extLst>
                  <a:ext uri="{FF2B5EF4-FFF2-40B4-BE49-F238E27FC236}">
                    <a16:creationId xmlns:a16="http://schemas.microsoft.com/office/drawing/2014/main" id="{DF60561A-E195-6645-1EA0-0A6074FFB140}"/>
                  </a:ext>
                </a:extLst>
              </p:cNvPr>
              <p:cNvPicPr/>
              <p:nvPr/>
            </p:nvPicPr>
            <p:blipFill>
              <a:blip r:embed="rId109"/>
              <a:stretch>
                <a:fillRect/>
              </a:stretch>
            </p:blipFill>
            <p:spPr>
              <a:xfrm>
                <a:off x="-757252" y="2694710"/>
                <a:ext cx="105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7" name="Рукописный ввод 66">
                <a:extLst>
                  <a:ext uri="{FF2B5EF4-FFF2-40B4-BE49-F238E27FC236}">
                    <a16:creationId xmlns:a16="http://schemas.microsoft.com/office/drawing/2014/main" id="{AD18DA01-FB4C-3198-504F-FC6339215BC8}"/>
                  </a:ext>
                </a:extLst>
              </p14:cNvPr>
              <p14:cNvContentPartPr/>
              <p14:nvPr/>
            </p14:nvContentPartPr>
            <p14:xfrm>
              <a:off x="-564652" y="2503190"/>
              <a:ext cx="237960" cy="329040"/>
            </p14:xfrm>
          </p:contentPart>
        </mc:Choice>
        <mc:Fallback>
          <p:pic>
            <p:nvPicPr>
              <p:cNvPr id="67" name="Рукописный ввод 66">
                <a:extLst>
                  <a:ext uri="{FF2B5EF4-FFF2-40B4-BE49-F238E27FC236}">
                    <a16:creationId xmlns:a16="http://schemas.microsoft.com/office/drawing/2014/main" id="{AD18DA01-FB4C-3198-504F-FC6339215BC8}"/>
                  </a:ext>
                </a:extLst>
              </p:cNvPr>
              <p:cNvPicPr/>
              <p:nvPr/>
            </p:nvPicPr>
            <p:blipFill>
              <a:blip r:embed="rId111"/>
              <a:stretch>
                <a:fillRect/>
              </a:stretch>
            </p:blipFill>
            <p:spPr>
              <a:xfrm>
                <a:off x="-582652" y="2485190"/>
                <a:ext cx="27360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Рукописный ввод 67">
                <a:extLst>
                  <a:ext uri="{FF2B5EF4-FFF2-40B4-BE49-F238E27FC236}">
                    <a16:creationId xmlns:a16="http://schemas.microsoft.com/office/drawing/2014/main" id="{E7B6CFAF-E1FF-6F8D-9EAD-0223748AA283}"/>
                  </a:ext>
                </a:extLst>
              </p14:cNvPr>
              <p14:cNvContentPartPr/>
              <p14:nvPr/>
            </p14:nvContentPartPr>
            <p14:xfrm>
              <a:off x="1501028" y="2185670"/>
              <a:ext cx="1624320" cy="692640"/>
            </p14:xfrm>
          </p:contentPart>
        </mc:Choice>
        <mc:Fallback>
          <p:pic>
            <p:nvPicPr>
              <p:cNvPr id="68" name="Рукописный ввод 67">
                <a:extLst>
                  <a:ext uri="{FF2B5EF4-FFF2-40B4-BE49-F238E27FC236}">
                    <a16:creationId xmlns:a16="http://schemas.microsoft.com/office/drawing/2014/main" id="{E7B6CFAF-E1FF-6F8D-9EAD-0223748AA283}"/>
                  </a:ext>
                </a:extLst>
              </p:cNvPr>
              <p:cNvPicPr/>
              <p:nvPr/>
            </p:nvPicPr>
            <p:blipFill>
              <a:blip r:embed="rId113"/>
              <a:stretch>
                <a:fillRect/>
              </a:stretch>
            </p:blipFill>
            <p:spPr>
              <a:xfrm>
                <a:off x="1483028" y="2168030"/>
                <a:ext cx="1659960" cy="728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Рукописный ввод 68">
                <a:extLst>
                  <a:ext uri="{FF2B5EF4-FFF2-40B4-BE49-F238E27FC236}">
                    <a16:creationId xmlns:a16="http://schemas.microsoft.com/office/drawing/2014/main" id="{0070A3F1-4316-F7CA-FB17-DD9BD882AA20}"/>
                  </a:ext>
                </a:extLst>
              </p14:cNvPr>
              <p14:cNvContentPartPr/>
              <p14:nvPr/>
            </p14:nvContentPartPr>
            <p14:xfrm>
              <a:off x="7198748" y="2385110"/>
              <a:ext cx="834840" cy="664560"/>
            </p14:xfrm>
          </p:contentPart>
        </mc:Choice>
        <mc:Fallback>
          <p:pic>
            <p:nvPicPr>
              <p:cNvPr id="69" name="Рукописный ввод 68">
                <a:extLst>
                  <a:ext uri="{FF2B5EF4-FFF2-40B4-BE49-F238E27FC236}">
                    <a16:creationId xmlns:a16="http://schemas.microsoft.com/office/drawing/2014/main" id="{0070A3F1-4316-F7CA-FB17-DD9BD882AA20}"/>
                  </a:ext>
                </a:extLst>
              </p:cNvPr>
              <p:cNvPicPr/>
              <p:nvPr/>
            </p:nvPicPr>
            <p:blipFill>
              <a:blip r:embed="rId115"/>
              <a:stretch>
                <a:fillRect/>
              </a:stretch>
            </p:blipFill>
            <p:spPr>
              <a:xfrm>
                <a:off x="7181108" y="2367110"/>
                <a:ext cx="870480" cy="700200"/>
              </a:xfrm>
              <a:prstGeom prst="rect">
                <a:avLst/>
              </a:prstGeom>
            </p:spPr>
          </p:pic>
        </mc:Fallback>
      </mc:AlternateContent>
    </p:spTree>
    <p:extLst>
      <p:ext uri="{BB962C8B-B14F-4D97-AF65-F5344CB8AC3E}">
        <p14:creationId xmlns:p14="http://schemas.microsoft.com/office/powerpoint/2010/main" val="379067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466" y="192150"/>
            <a:ext cx="8379334" cy="939231"/>
          </a:xfrm>
          <a:prstGeom prst="rect">
            <a:avLst/>
          </a:prstGeom>
        </p:spPr>
        <p:txBody>
          <a:bodyPr vert="horz" wrap="square" lIns="0" tIns="76708" rIns="0" bIns="0" rtlCol="0">
            <a:spAutoFit/>
          </a:bodyPr>
          <a:lstStyle/>
          <a:p>
            <a:pPr marL="614680" marR="5080" indent="118745" algn="just">
              <a:lnSpc>
                <a:spcPct val="100000"/>
              </a:lnSpc>
              <a:spcBef>
                <a:spcPts val="100"/>
              </a:spcBef>
            </a:pPr>
            <a:r>
              <a:rPr lang="ru-RU" sz="2800" spc="-5" noProof="1">
                <a:solidFill>
                  <a:schemeClr val="tx1"/>
                </a:solidFill>
                <a:latin typeface="Times New Roman" panose="02020603050405020304" pitchFamily="18" charset="0"/>
                <a:cs typeface="Times New Roman" panose="02020603050405020304" pitchFamily="18" charset="0"/>
              </a:rPr>
              <a:t>ПЛИС-тегі логикалық блок массивтері және трассировкалық ресурстар</a:t>
            </a:r>
          </a:p>
        </p:txBody>
      </p:sp>
      <p:sp>
        <p:nvSpPr>
          <p:cNvPr id="4" name="Текст 3">
            <a:extLst>
              <a:ext uri="{FF2B5EF4-FFF2-40B4-BE49-F238E27FC236}">
                <a16:creationId xmlns:a16="http://schemas.microsoft.com/office/drawing/2014/main" id="{1F751AD9-79C3-0D89-ACB1-4030C6395A50}"/>
              </a:ext>
            </a:extLst>
          </p:cNvPr>
          <p:cNvSpPr>
            <a:spLocks noGrp="1"/>
          </p:cNvSpPr>
          <p:nvPr>
            <p:ph type="body" idx="1"/>
          </p:nvPr>
        </p:nvSpPr>
        <p:spPr>
          <a:xfrm>
            <a:off x="609600" y="1371600"/>
            <a:ext cx="8226932" cy="2400657"/>
          </a:xfrm>
        </p:spPr>
        <p:txBody>
          <a:bodyPr/>
          <a:lstStyle/>
          <a:p>
            <a:pPr algn="just">
              <a:buNone/>
            </a:pPr>
            <a:r>
              <a:rPr lang="ru-RU" sz="1200" b="1" noProof="1">
                <a:latin typeface="Times New Roman" panose="02020603050405020304" pitchFamily="18" charset="0"/>
                <a:cs typeface="Times New Roman" panose="02020603050405020304" pitchFamily="18" charset="0"/>
              </a:rPr>
              <a:t>1. Логикалық блок массивтері</a:t>
            </a:r>
          </a:p>
          <a:p>
            <a:pPr marL="171450" indent="-171450" algn="just">
              <a:buFont typeface="Wingdings" panose="05000000000000000000" pitchFamily="2" charset="2"/>
              <a:buChar char="ü"/>
            </a:pPr>
            <a:r>
              <a:rPr lang="ru-RU" sz="1200" noProof="1">
                <a:latin typeface="Times New Roman" panose="02020603050405020304" pitchFamily="18" charset="0"/>
                <a:cs typeface="Times New Roman" panose="02020603050405020304" pitchFamily="18" charset="0"/>
              </a:rPr>
              <a:t>ПЛИС-тің негізін </a:t>
            </a:r>
            <a:r>
              <a:rPr lang="ru-RU" sz="1200" b="1" noProof="1">
                <a:latin typeface="Times New Roman" panose="02020603050405020304" pitchFamily="18" charset="0"/>
                <a:cs typeface="Times New Roman" panose="02020603050405020304" pitchFamily="18" charset="0"/>
              </a:rPr>
              <a:t>логикалық блоктар массиві (Logic Block Array)</a:t>
            </a:r>
            <a:r>
              <a:rPr lang="ru-RU" sz="1200" noProof="1">
                <a:latin typeface="Times New Roman" panose="02020603050405020304" pitchFamily="18" charset="0"/>
                <a:cs typeface="Times New Roman" panose="02020603050405020304" pitchFamily="18" charset="0"/>
              </a:rPr>
              <a:t> құрайды.</a:t>
            </a:r>
          </a:p>
          <a:p>
            <a:pPr marL="171450" indent="-171450" algn="just">
              <a:buFont typeface="Wingdings" panose="05000000000000000000" pitchFamily="2" charset="2"/>
              <a:buChar char="ü"/>
            </a:pPr>
            <a:r>
              <a:rPr lang="ru-RU" sz="1200" noProof="1">
                <a:latin typeface="Times New Roman" panose="02020603050405020304" pitchFamily="18" charset="0"/>
                <a:cs typeface="Times New Roman" panose="02020603050405020304" pitchFamily="18" charset="0"/>
              </a:rPr>
              <a:t>Әр блок белгілі бір логикалық немесе арифметикалық функцияны орындай алады.</a:t>
            </a:r>
          </a:p>
          <a:p>
            <a:pPr marL="171450" indent="-171450" algn="just">
              <a:buFont typeface="Wingdings" panose="05000000000000000000" pitchFamily="2" charset="2"/>
              <a:buChar char="ü"/>
            </a:pPr>
            <a:r>
              <a:rPr lang="ru-RU" sz="1200" noProof="1">
                <a:latin typeface="Times New Roman" panose="02020603050405020304" pitchFamily="18" charset="0"/>
                <a:cs typeface="Times New Roman" panose="02020603050405020304" pitchFamily="18" charset="0"/>
              </a:rPr>
              <a:t>Бұл блоктар тор (grid) түрінде орналастырылады және өзара байланыс арналары арқылы біріктіріледі.</a:t>
            </a:r>
          </a:p>
          <a:p>
            <a:pPr algn="just">
              <a:buNone/>
            </a:pPr>
            <a:r>
              <a:rPr lang="ru-RU" sz="1200" b="1" noProof="1">
                <a:latin typeface="Times New Roman" panose="02020603050405020304" pitchFamily="18" charset="0"/>
                <a:cs typeface="Times New Roman" panose="02020603050405020304" pitchFamily="18" charset="0"/>
              </a:rPr>
              <a:t>2. Трассировкалық ресурстар</a:t>
            </a:r>
          </a:p>
          <a:p>
            <a:pPr algn="just"/>
            <a:r>
              <a:rPr lang="ru-RU" sz="1200" b="1" noProof="1">
                <a:latin typeface="Times New Roman" panose="02020603050405020304" pitchFamily="18" charset="0"/>
                <a:cs typeface="Times New Roman" panose="02020603050405020304" pitchFamily="18" charset="0"/>
              </a:rPr>
              <a:t>Трассировкалық ресурстар (Routing Resources)</a:t>
            </a:r>
            <a:r>
              <a:rPr lang="ru-RU" sz="1200" noProof="1">
                <a:latin typeface="Times New Roman" panose="02020603050405020304" pitchFamily="18" charset="0"/>
                <a:cs typeface="Times New Roman" panose="02020603050405020304" pitchFamily="18" charset="0"/>
              </a:rPr>
              <a:t> – логикалық блоктарды, енгізу-шығару (I/O) блоктарын және жады элементтерін өзара қосатын бағдарламаланатын байланыс жолдары.</a:t>
            </a:r>
          </a:p>
          <a:p>
            <a:pPr algn="just"/>
            <a:r>
              <a:rPr lang="ru-RU" sz="1200" noProof="1">
                <a:latin typeface="Times New Roman" panose="02020603050405020304" pitchFamily="18" charset="0"/>
                <a:cs typeface="Times New Roman" panose="02020603050405020304" pitchFamily="18" charset="0"/>
              </a:rPr>
              <a:t>Негізгі элементтері:</a:t>
            </a:r>
          </a:p>
          <a:p>
            <a:pPr marL="742950" lvl="1" indent="-285750" algn="just">
              <a:buFont typeface="Arial" panose="020B0604020202020204" pitchFamily="34" charset="0"/>
              <a:buChar char="•"/>
            </a:pPr>
            <a:r>
              <a:rPr lang="ru-RU" sz="1200" b="1" noProof="1">
                <a:latin typeface="Times New Roman" panose="02020603050405020304" pitchFamily="18" charset="0"/>
                <a:cs typeface="Times New Roman" panose="02020603050405020304" pitchFamily="18" charset="0"/>
              </a:rPr>
              <a:t>Бағдарламаланатын коммутаторлар (Programmable Switches)</a:t>
            </a:r>
            <a:r>
              <a:rPr lang="ru-RU" sz="1200" noProof="1">
                <a:latin typeface="Times New Roman" panose="02020603050405020304" pitchFamily="18" charset="0"/>
                <a:cs typeface="Times New Roman" panose="02020603050405020304" pitchFamily="18" charset="0"/>
              </a:rPr>
              <a:t> – сигналдардың бағытын өзгертуге мүмкіндік береді.</a:t>
            </a:r>
          </a:p>
          <a:p>
            <a:pPr marL="742950" lvl="1" indent="-285750" algn="just">
              <a:buFont typeface="Arial" panose="020B0604020202020204" pitchFamily="34" charset="0"/>
              <a:buChar char="•"/>
            </a:pPr>
            <a:r>
              <a:rPr lang="ru-RU" sz="1200" b="1" noProof="1">
                <a:latin typeface="Times New Roman" panose="02020603050405020304" pitchFamily="18" charset="0"/>
                <a:cs typeface="Times New Roman" panose="02020603050405020304" pitchFamily="18" charset="0"/>
              </a:rPr>
              <a:t>Бағдарламаланатын сымдар (Programmable Interconnects)</a:t>
            </a:r>
            <a:r>
              <a:rPr lang="ru-RU" sz="1200" noProof="1">
                <a:latin typeface="Times New Roman" panose="02020603050405020304" pitchFamily="18" charset="0"/>
                <a:cs typeface="Times New Roman" panose="02020603050405020304" pitchFamily="18" charset="0"/>
              </a:rPr>
              <a:t> – блоктар арасындағы физикалық байланыстар.</a:t>
            </a:r>
          </a:p>
          <a:p>
            <a:pPr marL="742950" lvl="1" indent="-285750" algn="just">
              <a:buFont typeface="Arial" panose="020B0604020202020204" pitchFamily="34" charset="0"/>
              <a:buChar char="•"/>
            </a:pPr>
            <a:r>
              <a:rPr lang="ru-RU" sz="1200" b="1" noProof="1">
                <a:latin typeface="Times New Roman" panose="02020603050405020304" pitchFamily="18" charset="0"/>
                <a:cs typeface="Times New Roman" panose="02020603050405020304" pitchFamily="18" charset="0"/>
              </a:rPr>
              <a:t>Глобалды байланыс желілері (Global Routing)</a:t>
            </a:r>
            <a:r>
              <a:rPr lang="ru-RU" sz="1200" noProof="1">
                <a:latin typeface="Times New Roman" panose="02020603050405020304" pitchFamily="18" charset="0"/>
                <a:cs typeface="Times New Roman" panose="02020603050405020304" pitchFamily="18" charset="0"/>
              </a:rPr>
              <a:t> – сағаттық (clock) және басқару сигналдарын таратуға қолданылады.</a:t>
            </a:r>
          </a:p>
          <a:p>
            <a:pPr algn="just"/>
            <a:endParaRPr lang="ru-RU" sz="1200" noProof="1">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1524000" y="3733800"/>
            <a:ext cx="6096000" cy="2932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992" y="496950"/>
            <a:ext cx="4683760" cy="443070"/>
          </a:xfrm>
          <a:prstGeom prst="rect">
            <a:avLst/>
          </a:prstGeom>
        </p:spPr>
        <p:txBody>
          <a:bodyPr vert="horz" wrap="square" lIns="0" tIns="12065" rIns="0" bIns="0" rtlCol="0">
            <a:spAutoFit/>
          </a:bodyPr>
          <a:lstStyle/>
          <a:p>
            <a:pPr marL="12700">
              <a:lnSpc>
                <a:spcPct val="100000"/>
              </a:lnSpc>
              <a:spcBef>
                <a:spcPts val="95"/>
              </a:spcBef>
            </a:pPr>
            <a:r>
              <a:rPr lang="ru-RU" sz="2800" spc="-5" noProof="1">
                <a:solidFill>
                  <a:schemeClr val="tx1"/>
                </a:solidFill>
                <a:latin typeface="Times New Roman" panose="02020603050405020304" pitchFamily="18" charset="0"/>
                <a:cs typeface="Times New Roman" panose="02020603050405020304" pitchFamily="18" charset="0"/>
              </a:rPr>
              <a:t>Периферия</a:t>
            </a:r>
            <a:r>
              <a:rPr lang="ru-RU" sz="2800" spc="-35" noProof="1">
                <a:solidFill>
                  <a:schemeClr val="tx1"/>
                </a:solidFill>
                <a:latin typeface="Times New Roman" panose="02020603050405020304" pitchFamily="18" charset="0"/>
                <a:cs typeface="Times New Roman" panose="02020603050405020304" pitchFamily="18" charset="0"/>
              </a:rPr>
              <a:t> </a:t>
            </a:r>
            <a:r>
              <a:rPr lang="ru-RU" sz="2800" spc="-5" noProof="1">
                <a:solidFill>
                  <a:schemeClr val="tx1"/>
                </a:solidFill>
                <a:latin typeface="Times New Roman" panose="02020603050405020304" pitchFamily="18" charset="0"/>
                <a:cs typeface="Times New Roman" panose="02020603050405020304" pitchFamily="18" charset="0"/>
              </a:rPr>
              <a:t>DE0-Nano</a:t>
            </a:r>
          </a:p>
        </p:txBody>
      </p:sp>
      <p:pic>
        <p:nvPicPr>
          <p:cNvPr id="3" name="object 3"/>
          <p:cNvPicPr/>
          <p:nvPr/>
        </p:nvPicPr>
        <p:blipFill>
          <a:blip r:embed="rId2" cstate="print"/>
          <a:stretch>
            <a:fillRect/>
          </a:stretch>
        </p:blipFill>
        <p:spPr>
          <a:xfrm>
            <a:off x="1013691" y="1657951"/>
            <a:ext cx="7109399" cy="4389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8230" y="381000"/>
            <a:ext cx="8216265" cy="443070"/>
          </a:xfrm>
          <a:prstGeom prst="rect">
            <a:avLst/>
          </a:prstGeom>
        </p:spPr>
        <p:txBody>
          <a:bodyPr vert="horz" wrap="square" lIns="0" tIns="12065" rIns="0" bIns="0" rtlCol="0">
            <a:spAutoFit/>
          </a:bodyPr>
          <a:lstStyle/>
          <a:p>
            <a:pPr marL="1516380" marR="5080" indent="-1130935" algn="just">
              <a:lnSpc>
                <a:spcPct val="100000"/>
              </a:lnSpc>
              <a:spcBef>
                <a:spcPts val="95"/>
              </a:spcBef>
            </a:pPr>
            <a:r>
              <a:rPr lang="ru-RU" sz="2800" spc="-10" noProof="1">
                <a:solidFill>
                  <a:schemeClr val="tx1"/>
                </a:solidFill>
                <a:latin typeface="Times New Roman" panose="02020603050405020304" pitchFamily="18" charset="0"/>
                <a:cs typeface="Times New Roman" panose="02020603050405020304" pitchFamily="18" charset="0"/>
              </a:rPr>
              <a:t>Бағдарламаланатын логикалық интегралдық схема </a:t>
            </a:r>
            <a:endParaRPr lang="ru-RU" sz="2800" spc="-20" noProof="1">
              <a:solidFill>
                <a:schemeClr val="tx1"/>
              </a:solidFill>
              <a:latin typeface="Times New Roman" panose="02020603050405020304" pitchFamily="18" charset="0"/>
              <a:cs typeface="Times New Roman" panose="02020603050405020304" pitchFamily="18" charset="0"/>
            </a:endParaRPr>
          </a:p>
        </p:txBody>
      </p:sp>
      <p:sp>
        <p:nvSpPr>
          <p:cNvPr id="3" name="object 3"/>
          <p:cNvSpPr txBox="1"/>
          <p:nvPr/>
        </p:nvSpPr>
        <p:spPr>
          <a:xfrm>
            <a:off x="538398" y="1295400"/>
            <a:ext cx="8216265" cy="2579552"/>
          </a:xfrm>
          <a:prstGeom prst="rect">
            <a:avLst/>
          </a:prstGeom>
        </p:spPr>
        <p:txBody>
          <a:bodyPr vert="horz" wrap="square" lIns="0" tIns="85725" rIns="0" bIns="0" rtlCol="0">
            <a:spAutoFit/>
          </a:bodyPr>
          <a:lstStyle/>
          <a:p>
            <a:pPr algn="just">
              <a:buNone/>
            </a:pPr>
            <a:r>
              <a:rPr lang="ru-RU" b="1" noProof="1">
                <a:latin typeface="Times New Roman" panose="02020603050405020304" pitchFamily="18" charset="0"/>
                <a:cs typeface="Times New Roman" panose="02020603050405020304" pitchFamily="18" charset="0"/>
              </a:rPr>
              <a:t>Бағдарламаланатын логикалық интегралдық схема (ПЛИС, ағылш. Programmable logic device, PLD)</a:t>
            </a:r>
            <a:r>
              <a:rPr lang="ru-RU" noProof="1">
                <a:latin typeface="Times New Roman" panose="02020603050405020304" pitchFamily="18" charset="0"/>
                <a:cs typeface="Times New Roman" panose="02020603050405020304" pitchFamily="18" charset="0"/>
              </a:rPr>
              <a:t> – логикалық жұмыс принципі өндіріс кезінде емес, бағдарламалау (жобалау) арқылы анықталатын цифрлық интегралдық схемаларды жасауға қолданылатын электрондық компонент.</a:t>
            </a:r>
          </a:p>
          <a:p>
            <a:pPr algn="just">
              <a:buNone/>
            </a:pPr>
            <a:endParaRPr lang="ru-RU" noProof="1">
              <a:latin typeface="Times New Roman" panose="02020603050405020304" pitchFamily="18" charset="0"/>
              <a:cs typeface="Times New Roman" panose="02020603050405020304" pitchFamily="18" charset="0"/>
            </a:endParaRPr>
          </a:p>
          <a:p>
            <a:pPr algn="just">
              <a:buNone/>
            </a:pPr>
            <a:r>
              <a:rPr lang="ru-RU" noProof="1">
                <a:latin typeface="Times New Roman" panose="02020603050405020304" pitchFamily="18" charset="0"/>
                <a:cs typeface="Times New Roman" panose="02020603050405020304" pitchFamily="18" charset="0"/>
              </a:rPr>
              <a:t>Бағдарламалау үшін программатор және IDE (әзірлеу ортасы) пайдаланылады. Олар цифрлық құрылғының қажетті құрылымын принципиалды электр сызбасы түрінде немесе арнайы аппараттық сипаттау тілдерінде (Verilog, VHDL және т.б.) модульдер жиынтығы ретінде беруге мүмкіндік береді.</a:t>
            </a:r>
          </a:p>
        </p:txBody>
      </p:sp>
      <p:pic>
        <p:nvPicPr>
          <p:cNvPr id="4" name="object 3">
            <a:extLst>
              <a:ext uri="{FF2B5EF4-FFF2-40B4-BE49-F238E27FC236}">
                <a16:creationId xmlns:a16="http://schemas.microsoft.com/office/drawing/2014/main" id="{870A8EB1-EA37-0B94-AC11-11EC1C41A64F}"/>
              </a:ext>
            </a:extLst>
          </p:cNvPr>
          <p:cNvPicPr/>
          <p:nvPr/>
        </p:nvPicPr>
        <p:blipFill>
          <a:blip r:embed="rId2" cstate="print"/>
          <a:stretch>
            <a:fillRect/>
          </a:stretch>
        </p:blipFill>
        <p:spPr>
          <a:xfrm>
            <a:off x="2371923" y="3962400"/>
            <a:ext cx="4400153" cy="2761822"/>
          </a:xfrm>
          <a:prstGeom prst="rect">
            <a:avLst/>
          </a:prstGeom>
        </p:spPr>
      </p:pic>
      <p:grpSp>
        <p:nvGrpSpPr>
          <p:cNvPr id="22" name="Группа 21">
            <a:extLst>
              <a:ext uri="{FF2B5EF4-FFF2-40B4-BE49-F238E27FC236}">
                <a16:creationId xmlns:a16="http://schemas.microsoft.com/office/drawing/2014/main" id="{BC859A1B-9D12-0E77-D4CB-58B00C9EB6C6}"/>
              </a:ext>
            </a:extLst>
          </p:cNvPr>
          <p:cNvGrpSpPr/>
          <p:nvPr/>
        </p:nvGrpSpPr>
        <p:grpSpPr>
          <a:xfrm>
            <a:off x="2710628" y="2472590"/>
            <a:ext cx="4341600" cy="623520"/>
            <a:chOff x="2710628" y="2472590"/>
            <a:chExt cx="4341600" cy="623520"/>
          </a:xfrm>
        </p:grpSpPr>
        <mc:AlternateContent xmlns:mc="http://schemas.openxmlformats.org/markup-compatibility/2006">
          <mc:Choice xmlns:p14="http://schemas.microsoft.com/office/powerpoint/2010/main" Requires="p14">
            <p:contentPart p14:bwMode="auto" r:id="rId3">
              <p14:nvContentPartPr>
                <p14:cNvPr id="19" name="Рукописный ввод 18">
                  <a:extLst>
                    <a:ext uri="{FF2B5EF4-FFF2-40B4-BE49-F238E27FC236}">
                      <a16:creationId xmlns:a16="http://schemas.microsoft.com/office/drawing/2014/main" id="{7D73966D-1B72-F0FC-4A7E-70F39E612050}"/>
                    </a:ext>
                  </a:extLst>
                </p14:cNvPr>
                <p14:cNvContentPartPr/>
                <p14:nvPr/>
              </p14:nvContentPartPr>
              <p14:xfrm>
                <a:off x="2710628" y="2693990"/>
                <a:ext cx="4341600" cy="402120"/>
              </p14:xfrm>
            </p:contentPart>
          </mc:Choice>
          <mc:Fallback>
            <p:pic>
              <p:nvPicPr>
                <p:cNvPr id="19" name="Рукописный ввод 18">
                  <a:extLst>
                    <a:ext uri="{FF2B5EF4-FFF2-40B4-BE49-F238E27FC236}">
                      <a16:creationId xmlns:a16="http://schemas.microsoft.com/office/drawing/2014/main" id="{7D73966D-1B72-F0FC-4A7E-70F39E612050}"/>
                    </a:ext>
                  </a:extLst>
                </p:cNvPr>
                <p:cNvPicPr/>
                <p:nvPr/>
              </p:nvPicPr>
              <p:blipFill>
                <a:blip r:embed="rId4"/>
                <a:stretch>
                  <a:fillRect/>
                </a:stretch>
              </p:blipFill>
              <p:spPr>
                <a:xfrm>
                  <a:off x="2692628" y="2676350"/>
                  <a:ext cx="4377240" cy="437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0" name="Рукописный ввод 19">
                  <a:extLst>
                    <a:ext uri="{FF2B5EF4-FFF2-40B4-BE49-F238E27FC236}">
                      <a16:creationId xmlns:a16="http://schemas.microsoft.com/office/drawing/2014/main" id="{ABB8BC06-DA7F-5150-9648-9BE8CB7E12C7}"/>
                    </a:ext>
                  </a:extLst>
                </p14:cNvPr>
                <p14:cNvContentPartPr/>
                <p14:nvPr/>
              </p14:nvContentPartPr>
              <p14:xfrm>
                <a:off x="4436468" y="2472590"/>
                <a:ext cx="119520" cy="153720"/>
              </p14:xfrm>
            </p:contentPart>
          </mc:Choice>
          <mc:Fallback>
            <p:pic>
              <p:nvPicPr>
                <p:cNvPr id="20" name="Рукописный ввод 19">
                  <a:extLst>
                    <a:ext uri="{FF2B5EF4-FFF2-40B4-BE49-F238E27FC236}">
                      <a16:creationId xmlns:a16="http://schemas.microsoft.com/office/drawing/2014/main" id="{ABB8BC06-DA7F-5150-9648-9BE8CB7E12C7}"/>
                    </a:ext>
                  </a:extLst>
                </p:cNvPr>
                <p:cNvPicPr/>
                <p:nvPr/>
              </p:nvPicPr>
              <p:blipFill>
                <a:blip r:embed="rId6"/>
                <a:stretch>
                  <a:fillRect/>
                </a:stretch>
              </p:blipFill>
              <p:spPr>
                <a:xfrm>
                  <a:off x="4418828" y="2454590"/>
                  <a:ext cx="1551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1" name="Рукописный ввод 20">
                  <a:extLst>
                    <a:ext uri="{FF2B5EF4-FFF2-40B4-BE49-F238E27FC236}">
                      <a16:creationId xmlns:a16="http://schemas.microsoft.com/office/drawing/2014/main" id="{EC5C21AF-3E90-878A-59E0-F5170B5AA777}"/>
                    </a:ext>
                  </a:extLst>
                </p14:cNvPr>
                <p14:cNvContentPartPr/>
                <p14:nvPr/>
              </p14:nvContentPartPr>
              <p14:xfrm>
                <a:off x="4396868" y="2592470"/>
                <a:ext cx="301680" cy="111240"/>
              </p14:xfrm>
            </p:contentPart>
          </mc:Choice>
          <mc:Fallback>
            <p:pic>
              <p:nvPicPr>
                <p:cNvPr id="21" name="Рукописный ввод 20">
                  <a:extLst>
                    <a:ext uri="{FF2B5EF4-FFF2-40B4-BE49-F238E27FC236}">
                      <a16:creationId xmlns:a16="http://schemas.microsoft.com/office/drawing/2014/main" id="{EC5C21AF-3E90-878A-59E0-F5170B5AA777}"/>
                    </a:ext>
                  </a:extLst>
                </p:cNvPr>
                <p:cNvPicPr/>
                <p:nvPr/>
              </p:nvPicPr>
              <p:blipFill>
                <a:blip r:embed="rId8"/>
                <a:stretch>
                  <a:fillRect/>
                </a:stretch>
              </p:blipFill>
              <p:spPr>
                <a:xfrm>
                  <a:off x="4379228" y="2574830"/>
                  <a:ext cx="337320" cy="146880"/>
                </a:xfrm>
                <a:prstGeom prst="rect">
                  <a:avLst/>
                </a:prstGeom>
              </p:spPr>
            </p:pic>
          </mc:Fallback>
        </mc:AlternateContent>
      </p:grpSp>
      <p:grpSp>
        <p:nvGrpSpPr>
          <p:cNvPr id="25" name="Группа 24">
            <a:extLst>
              <a:ext uri="{FF2B5EF4-FFF2-40B4-BE49-F238E27FC236}">
                <a16:creationId xmlns:a16="http://schemas.microsoft.com/office/drawing/2014/main" id="{C425BED0-5728-1BBF-29F2-173BE617485C}"/>
              </a:ext>
            </a:extLst>
          </p:cNvPr>
          <p:cNvGrpSpPr/>
          <p:nvPr/>
        </p:nvGrpSpPr>
        <p:grpSpPr>
          <a:xfrm>
            <a:off x="2828708" y="3331190"/>
            <a:ext cx="4225320" cy="309600"/>
            <a:chOff x="2828708" y="3331190"/>
            <a:chExt cx="4225320" cy="309600"/>
          </a:xfrm>
        </p:grpSpPr>
        <mc:AlternateContent xmlns:mc="http://schemas.openxmlformats.org/markup-compatibility/2006">
          <mc:Choice xmlns:p14="http://schemas.microsoft.com/office/powerpoint/2010/main" Requires="p14">
            <p:contentPart p14:bwMode="auto" r:id="rId9">
              <p14:nvContentPartPr>
                <p14:cNvPr id="23" name="Рукописный ввод 22">
                  <a:extLst>
                    <a:ext uri="{FF2B5EF4-FFF2-40B4-BE49-F238E27FC236}">
                      <a16:creationId xmlns:a16="http://schemas.microsoft.com/office/drawing/2014/main" id="{8182713C-1448-B0C0-2617-D21B116185EF}"/>
                    </a:ext>
                  </a:extLst>
                </p14:cNvPr>
                <p14:cNvContentPartPr/>
                <p14:nvPr/>
              </p14:nvContentPartPr>
              <p14:xfrm>
                <a:off x="2828708" y="3331190"/>
                <a:ext cx="3342960" cy="295920"/>
              </p14:xfrm>
            </p:contentPart>
          </mc:Choice>
          <mc:Fallback>
            <p:pic>
              <p:nvPicPr>
                <p:cNvPr id="23" name="Рукописный ввод 22">
                  <a:extLst>
                    <a:ext uri="{FF2B5EF4-FFF2-40B4-BE49-F238E27FC236}">
                      <a16:creationId xmlns:a16="http://schemas.microsoft.com/office/drawing/2014/main" id="{8182713C-1448-B0C0-2617-D21B116185EF}"/>
                    </a:ext>
                  </a:extLst>
                </p:cNvPr>
                <p:cNvPicPr/>
                <p:nvPr/>
              </p:nvPicPr>
              <p:blipFill>
                <a:blip r:embed="rId10"/>
                <a:stretch>
                  <a:fillRect/>
                </a:stretch>
              </p:blipFill>
              <p:spPr>
                <a:xfrm>
                  <a:off x="2811068" y="3313190"/>
                  <a:ext cx="33786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4" name="Рукописный ввод 23">
                  <a:extLst>
                    <a:ext uri="{FF2B5EF4-FFF2-40B4-BE49-F238E27FC236}">
                      <a16:creationId xmlns:a16="http://schemas.microsoft.com/office/drawing/2014/main" id="{0313AB59-E615-A3AF-1F9F-6B8CA9FDFDCA}"/>
                    </a:ext>
                  </a:extLst>
                </p14:cNvPr>
                <p14:cNvContentPartPr/>
                <p14:nvPr/>
              </p14:nvContentPartPr>
              <p14:xfrm>
                <a:off x="6192548" y="3331550"/>
                <a:ext cx="861480" cy="309240"/>
              </p14:xfrm>
            </p:contentPart>
          </mc:Choice>
          <mc:Fallback>
            <p:pic>
              <p:nvPicPr>
                <p:cNvPr id="24" name="Рукописный ввод 23">
                  <a:extLst>
                    <a:ext uri="{FF2B5EF4-FFF2-40B4-BE49-F238E27FC236}">
                      <a16:creationId xmlns:a16="http://schemas.microsoft.com/office/drawing/2014/main" id="{0313AB59-E615-A3AF-1F9F-6B8CA9FDFDCA}"/>
                    </a:ext>
                  </a:extLst>
                </p:cNvPr>
                <p:cNvPicPr/>
                <p:nvPr/>
              </p:nvPicPr>
              <p:blipFill>
                <a:blip r:embed="rId12"/>
                <a:stretch>
                  <a:fillRect/>
                </a:stretch>
              </p:blipFill>
              <p:spPr>
                <a:xfrm>
                  <a:off x="6174548" y="3313550"/>
                  <a:ext cx="897120" cy="34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6" name="Рукописный ввод 25">
                <a:extLst>
                  <a:ext uri="{FF2B5EF4-FFF2-40B4-BE49-F238E27FC236}">
                    <a16:creationId xmlns:a16="http://schemas.microsoft.com/office/drawing/2014/main" id="{BDDEAA56-3DE3-01CE-DE38-7CCF90380057}"/>
                  </a:ext>
                </a:extLst>
              </p14:cNvPr>
              <p14:cNvContentPartPr/>
              <p14:nvPr/>
            </p14:nvContentPartPr>
            <p14:xfrm>
              <a:off x="2356748" y="4117461"/>
              <a:ext cx="4645440" cy="2178720"/>
            </p14:xfrm>
          </p:contentPart>
        </mc:Choice>
        <mc:Fallback>
          <p:pic>
            <p:nvPicPr>
              <p:cNvPr id="26" name="Рукописный ввод 25">
                <a:extLst>
                  <a:ext uri="{FF2B5EF4-FFF2-40B4-BE49-F238E27FC236}">
                    <a16:creationId xmlns:a16="http://schemas.microsoft.com/office/drawing/2014/main" id="{BDDEAA56-3DE3-01CE-DE38-7CCF90380057}"/>
                  </a:ext>
                </a:extLst>
              </p:cNvPr>
              <p:cNvPicPr/>
              <p:nvPr/>
            </p:nvPicPr>
            <p:blipFill>
              <a:blip r:embed="rId14"/>
              <a:stretch>
                <a:fillRect/>
              </a:stretch>
            </p:blipFill>
            <p:spPr>
              <a:xfrm>
                <a:off x="2339108" y="4099821"/>
                <a:ext cx="4681080" cy="2214360"/>
              </a:xfrm>
              <a:prstGeom prst="rect">
                <a:avLst/>
              </a:prstGeom>
            </p:spPr>
          </p:pic>
        </mc:Fallback>
      </mc:AlternateContent>
      <p:grpSp>
        <p:nvGrpSpPr>
          <p:cNvPr id="29" name="Группа 28">
            <a:extLst>
              <a:ext uri="{FF2B5EF4-FFF2-40B4-BE49-F238E27FC236}">
                <a16:creationId xmlns:a16="http://schemas.microsoft.com/office/drawing/2014/main" id="{89700AFA-F10E-B659-511B-077BB195A4B0}"/>
              </a:ext>
            </a:extLst>
          </p:cNvPr>
          <p:cNvGrpSpPr/>
          <p:nvPr/>
        </p:nvGrpSpPr>
        <p:grpSpPr>
          <a:xfrm>
            <a:off x="7108388" y="5192061"/>
            <a:ext cx="827280" cy="212760"/>
            <a:chOff x="7108388" y="5192061"/>
            <a:chExt cx="827280" cy="212760"/>
          </a:xfrm>
        </p:grpSpPr>
        <mc:AlternateContent xmlns:mc="http://schemas.openxmlformats.org/markup-compatibility/2006">
          <mc:Choice xmlns:p14="http://schemas.microsoft.com/office/powerpoint/2010/main" Requires="p14">
            <p:contentPart p14:bwMode="auto" r:id="rId15">
              <p14:nvContentPartPr>
                <p14:cNvPr id="27" name="Рукописный ввод 26">
                  <a:extLst>
                    <a:ext uri="{FF2B5EF4-FFF2-40B4-BE49-F238E27FC236}">
                      <a16:creationId xmlns:a16="http://schemas.microsoft.com/office/drawing/2014/main" id="{F17EC5F0-E357-A241-B6C3-3BBAC7571895}"/>
                    </a:ext>
                  </a:extLst>
                </p14:cNvPr>
                <p14:cNvContentPartPr/>
                <p14:nvPr/>
              </p14:nvContentPartPr>
              <p14:xfrm>
                <a:off x="7108388" y="5247501"/>
                <a:ext cx="780120" cy="49320"/>
              </p14:xfrm>
            </p:contentPart>
          </mc:Choice>
          <mc:Fallback>
            <p:pic>
              <p:nvPicPr>
                <p:cNvPr id="27" name="Рукописный ввод 26">
                  <a:extLst>
                    <a:ext uri="{FF2B5EF4-FFF2-40B4-BE49-F238E27FC236}">
                      <a16:creationId xmlns:a16="http://schemas.microsoft.com/office/drawing/2014/main" id="{F17EC5F0-E357-A241-B6C3-3BBAC7571895}"/>
                    </a:ext>
                  </a:extLst>
                </p:cNvPr>
                <p:cNvPicPr/>
                <p:nvPr/>
              </p:nvPicPr>
              <p:blipFill>
                <a:blip r:embed="rId16"/>
                <a:stretch>
                  <a:fillRect/>
                </a:stretch>
              </p:blipFill>
              <p:spPr>
                <a:xfrm>
                  <a:off x="7090388" y="5229861"/>
                  <a:ext cx="815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8" name="Рукописный ввод 27">
                  <a:extLst>
                    <a:ext uri="{FF2B5EF4-FFF2-40B4-BE49-F238E27FC236}">
                      <a16:creationId xmlns:a16="http://schemas.microsoft.com/office/drawing/2014/main" id="{2ACD12BA-C5A3-C59E-D218-64C446144059}"/>
                    </a:ext>
                  </a:extLst>
                </p14:cNvPr>
                <p14:cNvContentPartPr/>
                <p14:nvPr/>
              </p14:nvContentPartPr>
              <p14:xfrm>
                <a:off x="7752428" y="5192061"/>
                <a:ext cx="183240" cy="212760"/>
              </p14:xfrm>
            </p:contentPart>
          </mc:Choice>
          <mc:Fallback>
            <p:pic>
              <p:nvPicPr>
                <p:cNvPr id="28" name="Рукописный ввод 27">
                  <a:extLst>
                    <a:ext uri="{FF2B5EF4-FFF2-40B4-BE49-F238E27FC236}">
                      <a16:creationId xmlns:a16="http://schemas.microsoft.com/office/drawing/2014/main" id="{2ACD12BA-C5A3-C59E-D218-64C446144059}"/>
                    </a:ext>
                  </a:extLst>
                </p:cNvPr>
                <p:cNvPicPr/>
                <p:nvPr/>
              </p:nvPicPr>
              <p:blipFill>
                <a:blip r:embed="rId18"/>
                <a:stretch>
                  <a:fillRect/>
                </a:stretch>
              </p:blipFill>
              <p:spPr>
                <a:xfrm>
                  <a:off x="7734428" y="5174421"/>
                  <a:ext cx="218880" cy="248400"/>
                </a:xfrm>
                <a:prstGeom prst="rect">
                  <a:avLst/>
                </a:prstGeom>
              </p:spPr>
            </p:pic>
          </mc:Fallback>
        </mc:AlternateContent>
      </p:grpSp>
      <p:grpSp>
        <p:nvGrpSpPr>
          <p:cNvPr id="32" name="Группа 31">
            <a:extLst>
              <a:ext uri="{FF2B5EF4-FFF2-40B4-BE49-F238E27FC236}">
                <a16:creationId xmlns:a16="http://schemas.microsoft.com/office/drawing/2014/main" id="{C14404B7-339D-D914-9C44-E3BB7FC5D598}"/>
              </a:ext>
            </a:extLst>
          </p:cNvPr>
          <p:cNvGrpSpPr/>
          <p:nvPr/>
        </p:nvGrpSpPr>
        <p:grpSpPr>
          <a:xfrm>
            <a:off x="7003268" y="4516341"/>
            <a:ext cx="789120" cy="389880"/>
            <a:chOff x="7003268" y="4516341"/>
            <a:chExt cx="789120" cy="389880"/>
          </a:xfrm>
        </p:grpSpPr>
        <mc:AlternateContent xmlns:mc="http://schemas.openxmlformats.org/markup-compatibility/2006">
          <mc:Choice xmlns:p14="http://schemas.microsoft.com/office/powerpoint/2010/main" Requires="p14">
            <p:contentPart p14:bwMode="auto" r:id="rId19">
              <p14:nvContentPartPr>
                <p14:cNvPr id="30" name="Рукописный ввод 29">
                  <a:extLst>
                    <a:ext uri="{FF2B5EF4-FFF2-40B4-BE49-F238E27FC236}">
                      <a16:creationId xmlns:a16="http://schemas.microsoft.com/office/drawing/2014/main" id="{FEF920F9-85DD-0AF3-6A20-FFBE387122F8}"/>
                    </a:ext>
                  </a:extLst>
                </p14:cNvPr>
                <p14:cNvContentPartPr/>
                <p14:nvPr/>
              </p14:nvContentPartPr>
              <p14:xfrm>
                <a:off x="7054748" y="4633341"/>
                <a:ext cx="737640" cy="272880"/>
              </p14:xfrm>
            </p:contentPart>
          </mc:Choice>
          <mc:Fallback>
            <p:pic>
              <p:nvPicPr>
                <p:cNvPr id="30" name="Рукописный ввод 29">
                  <a:extLst>
                    <a:ext uri="{FF2B5EF4-FFF2-40B4-BE49-F238E27FC236}">
                      <a16:creationId xmlns:a16="http://schemas.microsoft.com/office/drawing/2014/main" id="{FEF920F9-85DD-0AF3-6A20-FFBE387122F8}"/>
                    </a:ext>
                  </a:extLst>
                </p:cNvPr>
                <p:cNvPicPr/>
                <p:nvPr/>
              </p:nvPicPr>
              <p:blipFill>
                <a:blip r:embed="rId20"/>
                <a:stretch>
                  <a:fillRect/>
                </a:stretch>
              </p:blipFill>
              <p:spPr>
                <a:xfrm>
                  <a:off x="7037108" y="4615341"/>
                  <a:ext cx="7732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1" name="Рукописный ввод 30">
                  <a:extLst>
                    <a:ext uri="{FF2B5EF4-FFF2-40B4-BE49-F238E27FC236}">
                      <a16:creationId xmlns:a16="http://schemas.microsoft.com/office/drawing/2014/main" id="{DBB1E638-12C6-F808-A0D4-C06FFB779AFF}"/>
                    </a:ext>
                  </a:extLst>
                </p14:cNvPr>
                <p14:cNvContentPartPr/>
                <p14:nvPr/>
              </p14:nvContentPartPr>
              <p14:xfrm>
                <a:off x="7003268" y="4516341"/>
                <a:ext cx="194760" cy="247680"/>
              </p14:xfrm>
            </p:contentPart>
          </mc:Choice>
          <mc:Fallback>
            <p:pic>
              <p:nvPicPr>
                <p:cNvPr id="31" name="Рукописный ввод 30">
                  <a:extLst>
                    <a:ext uri="{FF2B5EF4-FFF2-40B4-BE49-F238E27FC236}">
                      <a16:creationId xmlns:a16="http://schemas.microsoft.com/office/drawing/2014/main" id="{DBB1E638-12C6-F808-A0D4-C06FFB779AFF}"/>
                    </a:ext>
                  </a:extLst>
                </p:cNvPr>
                <p:cNvPicPr/>
                <p:nvPr/>
              </p:nvPicPr>
              <p:blipFill>
                <a:blip r:embed="rId22"/>
                <a:stretch>
                  <a:fillRect/>
                </a:stretch>
              </p:blipFill>
              <p:spPr>
                <a:xfrm>
                  <a:off x="6985268" y="4498341"/>
                  <a:ext cx="230400" cy="283320"/>
                </a:xfrm>
                <a:prstGeom prst="rect">
                  <a:avLst/>
                </a:prstGeom>
              </p:spPr>
            </p:pic>
          </mc:Fallback>
        </mc:AlternateContent>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992" y="496950"/>
            <a:ext cx="4683760" cy="443070"/>
          </a:xfrm>
          <a:prstGeom prst="rect">
            <a:avLst/>
          </a:prstGeom>
        </p:spPr>
        <p:txBody>
          <a:bodyPr vert="horz" wrap="square" lIns="0" tIns="12065" rIns="0" bIns="0" rtlCol="0">
            <a:spAutoFit/>
          </a:bodyPr>
          <a:lstStyle/>
          <a:p>
            <a:pPr marL="12700">
              <a:lnSpc>
                <a:spcPct val="100000"/>
              </a:lnSpc>
              <a:spcBef>
                <a:spcPts val="95"/>
              </a:spcBef>
            </a:pPr>
            <a:r>
              <a:rPr lang="ru-RU" sz="2800" spc="-5" noProof="1">
                <a:solidFill>
                  <a:schemeClr val="tx1"/>
                </a:solidFill>
                <a:latin typeface="Times New Roman" panose="02020603050405020304" pitchFamily="18" charset="0"/>
                <a:cs typeface="Times New Roman" panose="02020603050405020304" pitchFamily="18" charset="0"/>
              </a:rPr>
              <a:t>Периферия</a:t>
            </a:r>
            <a:r>
              <a:rPr lang="ru-RU" sz="2800" spc="-35" noProof="1">
                <a:solidFill>
                  <a:schemeClr val="tx1"/>
                </a:solidFill>
                <a:latin typeface="Times New Roman" panose="02020603050405020304" pitchFamily="18" charset="0"/>
                <a:cs typeface="Times New Roman" panose="02020603050405020304" pitchFamily="18" charset="0"/>
              </a:rPr>
              <a:t> </a:t>
            </a:r>
            <a:r>
              <a:rPr lang="ru-RU" sz="2800" spc="-5" noProof="1">
                <a:solidFill>
                  <a:schemeClr val="tx1"/>
                </a:solidFill>
                <a:latin typeface="Times New Roman" panose="02020603050405020304" pitchFamily="18" charset="0"/>
                <a:cs typeface="Times New Roman" panose="02020603050405020304" pitchFamily="18" charset="0"/>
              </a:rPr>
              <a:t>DE0-Nano</a:t>
            </a:r>
          </a:p>
        </p:txBody>
      </p:sp>
      <p:pic>
        <p:nvPicPr>
          <p:cNvPr id="3" name="object 3"/>
          <p:cNvPicPr/>
          <p:nvPr/>
        </p:nvPicPr>
        <p:blipFill>
          <a:blip r:embed="rId2" cstate="print"/>
          <a:stretch>
            <a:fillRect/>
          </a:stretch>
        </p:blipFill>
        <p:spPr>
          <a:xfrm>
            <a:off x="1757172" y="1600200"/>
            <a:ext cx="5629656" cy="445454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4672" y="496950"/>
            <a:ext cx="5994400" cy="443070"/>
          </a:xfrm>
          <a:prstGeom prst="rect">
            <a:avLst/>
          </a:prstGeom>
        </p:spPr>
        <p:txBody>
          <a:bodyPr vert="horz" wrap="square" lIns="0" tIns="12065" rIns="0" bIns="0" rtlCol="0">
            <a:spAutoFit/>
          </a:bodyPr>
          <a:lstStyle/>
          <a:p>
            <a:pPr marL="12700">
              <a:lnSpc>
                <a:spcPct val="100000"/>
              </a:lnSpc>
              <a:spcBef>
                <a:spcPts val="95"/>
              </a:spcBef>
            </a:pPr>
            <a:r>
              <a:rPr lang="ru-RU" sz="2800" spc="-5" noProof="1">
                <a:solidFill>
                  <a:schemeClr val="tx1"/>
                </a:solidFill>
                <a:latin typeface="Times New Roman" panose="02020603050405020304" pitchFamily="18" charset="0"/>
                <a:cs typeface="Times New Roman" panose="02020603050405020304" pitchFamily="18" charset="0"/>
              </a:rPr>
              <a:t>DE0-Nano Блоктің структурасы</a:t>
            </a:r>
          </a:p>
        </p:txBody>
      </p:sp>
      <p:pic>
        <p:nvPicPr>
          <p:cNvPr id="3" name="object 3"/>
          <p:cNvPicPr/>
          <p:nvPr/>
        </p:nvPicPr>
        <p:blipFill>
          <a:blip r:embed="rId2" cstate="print"/>
          <a:stretch>
            <a:fillRect/>
          </a:stretch>
        </p:blipFill>
        <p:spPr>
          <a:xfrm>
            <a:off x="2362200" y="1295400"/>
            <a:ext cx="3511296" cy="45262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785" y="192150"/>
            <a:ext cx="7342428" cy="873957"/>
          </a:xfrm>
          <a:prstGeom prst="rect">
            <a:avLst/>
          </a:prstGeom>
        </p:spPr>
        <p:txBody>
          <a:bodyPr vert="horz" wrap="square" lIns="0" tIns="12065" rIns="0" bIns="0" rtlCol="0">
            <a:spAutoFit/>
          </a:bodyPr>
          <a:lstStyle/>
          <a:p>
            <a:pPr marL="8890" marR="635" algn="ctr">
              <a:lnSpc>
                <a:spcPct val="100000"/>
              </a:lnSpc>
              <a:spcBef>
                <a:spcPts val="95"/>
              </a:spcBef>
            </a:pPr>
            <a:r>
              <a:rPr lang="ru-RU" sz="2800" spc="-30" noProof="1">
                <a:solidFill>
                  <a:schemeClr val="tx1"/>
                </a:solidFill>
                <a:latin typeface="Times New Roman" panose="02020603050405020304" pitchFamily="18" charset="0"/>
                <a:cs typeface="Times New Roman" panose="02020603050405020304" pitchFamily="18" charset="0"/>
              </a:rPr>
              <a:t>Сандық жүйелерді жобалаудағы абстракция деңгейлері</a:t>
            </a:r>
            <a:endParaRPr lang="ru-RU" sz="2800" spc="-10" noProof="1">
              <a:solidFill>
                <a:schemeClr val="tx1"/>
              </a:solidFill>
              <a:latin typeface="Times New Roman" panose="02020603050405020304" pitchFamily="18" charset="0"/>
              <a:cs typeface="Times New Roman" panose="02020603050405020304" pitchFamily="18" charset="0"/>
            </a:endParaRPr>
          </a:p>
        </p:txBody>
      </p:sp>
      <p:sp>
        <p:nvSpPr>
          <p:cNvPr id="80" name="Текст 79">
            <a:extLst>
              <a:ext uri="{FF2B5EF4-FFF2-40B4-BE49-F238E27FC236}">
                <a16:creationId xmlns:a16="http://schemas.microsoft.com/office/drawing/2014/main" id="{0A52BC50-9D3A-66EA-B468-51D33F295F91}"/>
              </a:ext>
            </a:extLst>
          </p:cNvPr>
          <p:cNvSpPr>
            <a:spLocks noGrp="1"/>
          </p:cNvSpPr>
          <p:nvPr>
            <p:ph type="body" idx="1"/>
          </p:nvPr>
        </p:nvSpPr>
        <p:spPr>
          <a:xfrm>
            <a:off x="370077" y="1407551"/>
            <a:ext cx="8529066" cy="4678204"/>
          </a:xfrm>
        </p:spPr>
        <p:txBody>
          <a:bodyPr/>
          <a:lstStyle/>
          <a:p>
            <a:pPr algn="just">
              <a:buNone/>
            </a:pPr>
            <a:r>
              <a:rPr lang="ru-RU" sz="1600" noProof="1">
                <a:latin typeface="Times New Roman" panose="02020603050405020304" pitchFamily="18" charset="0"/>
                <a:cs typeface="Times New Roman" panose="02020603050405020304" pitchFamily="18" charset="0"/>
              </a:rPr>
              <a:t>Цифрлық жүйелерді жобалау кезінде </a:t>
            </a:r>
            <a:r>
              <a:rPr lang="ru-RU" sz="1600" b="1" noProof="1">
                <a:latin typeface="Times New Roman" panose="02020603050405020304" pitchFamily="18" charset="0"/>
                <a:cs typeface="Times New Roman" panose="02020603050405020304" pitchFamily="18" charset="0"/>
              </a:rPr>
              <a:t>абстракция деңгейлері</a:t>
            </a:r>
            <a:r>
              <a:rPr lang="ru-RU" sz="1600" noProof="1">
                <a:latin typeface="Times New Roman" panose="02020603050405020304" pitchFamily="18" charset="0"/>
                <a:cs typeface="Times New Roman" panose="02020603050405020304" pitchFamily="18" charset="0"/>
              </a:rPr>
              <a:t> қолданылады. Олар күрделі құрылғыларды жеңіл түсініп, жобалау процесін кезең-кезеңімен ұйымдастыруға мүмкіндік береді.</a:t>
            </a:r>
          </a:p>
          <a:p>
            <a:pPr algn="just">
              <a:buNone/>
            </a:pPr>
            <a:r>
              <a:rPr lang="ru-RU" sz="1600" b="1" noProof="1">
                <a:latin typeface="Times New Roman" panose="02020603050405020304" pitchFamily="18" charset="0"/>
                <a:cs typeface="Times New Roman" panose="02020603050405020304" pitchFamily="18" charset="0"/>
              </a:rPr>
              <a:t>1. Жүйелік деңгей (System Level)</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Жүйенің жалпы архитектурасын сипаттау.</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Кіріс/шығыс, негізгі модульдер, олардың өзара әрекеттесуі.</a:t>
            </a:r>
          </a:p>
          <a:p>
            <a:pPr algn="just">
              <a:buNone/>
            </a:pPr>
            <a:r>
              <a:rPr lang="ru-RU" sz="1600" b="1" noProof="1">
                <a:latin typeface="Times New Roman" panose="02020603050405020304" pitchFamily="18" charset="0"/>
                <a:cs typeface="Times New Roman" panose="02020603050405020304" pitchFamily="18" charset="0"/>
              </a:rPr>
              <a:t>2. Алгоритмдік деңгей (Algorithmic Level)</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Жүйеде орындалатын алгоритмдер мен функционалдық сипаттамалар.</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Мысалы: деректерді өңдеу қадамдары, сигналдарды түрлендіру.</a:t>
            </a:r>
          </a:p>
          <a:p>
            <a:pPr algn="just">
              <a:buNone/>
            </a:pPr>
            <a:r>
              <a:rPr lang="ru-RU" sz="1600" b="1" noProof="1">
                <a:latin typeface="Times New Roman" panose="02020603050405020304" pitchFamily="18" charset="0"/>
                <a:cs typeface="Times New Roman" panose="02020603050405020304" pitchFamily="18" charset="0"/>
              </a:rPr>
              <a:t>3. Регистерлік-трансферлік деңгей (RTL – Register Transfer Level)</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Мәліметтердің регистрлер арасында берілуі мен басқару сигналдарының сипаттамасы.</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Verilog, VHDL сияқты тілдерде жазылады.</a:t>
            </a:r>
          </a:p>
          <a:p>
            <a:pPr algn="just">
              <a:buNone/>
            </a:pPr>
            <a:r>
              <a:rPr lang="ru-RU" sz="1600" b="1" noProof="1">
                <a:latin typeface="Times New Roman" panose="02020603050405020304" pitchFamily="18" charset="0"/>
                <a:cs typeface="Times New Roman" panose="02020603050405020304" pitchFamily="18" charset="0"/>
              </a:rPr>
              <a:t>4. Логикалық деңгей (Logic Level)</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Нақты логикалық қақпалар (AND, OR, NOT, т.б.), триггерлер, комбинациялық және секвенциалдық схемалар.</a:t>
            </a:r>
          </a:p>
          <a:p>
            <a:pPr algn="just">
              <a:buNone/>
            </a:pPr>
            <a:r>
              <a:rPr lang="ru-RU" sz="1600" b="1" noProof="1">
                <a:latin typeface="Times New Roman" panose="02020603050405020304" pitchFamily="18" charset="0"/>
                <a:cs typeface="Times New Roman" panose="02020603050405020304" pitchFamily="18" charset="0"/>
              </a:rPr>
              <a:t>5. Физикалық деңгей (Physical Level)</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Жартылай өткізгіш құрылымдар, транзисторлар, топология, трассировка.</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Өндірістік технологияға байланысты нақты жүзеге асырылады.</a:t>
            </a:r>
          </a:p>
          <a:p>
            <a:endParaRPr lang="ru-RU" sz="1600" noProof="1">
              <a:latin typeface="Times New Roman" panose="02020603050405020304" pitchFamily="18" charset="0"/>
              <a:cs typeface="Times New Roman" panose="02020603050405020304" pitchFamily="18" charset="0"/>
            </a:endParaRPr>
          </a:p>
        </p:txBody>
      </p:sp>
      <p:sp>
        <p:nvSpPr>
          <p:cNvPr id="76" name="object 76"/>
          <p:cNvSpPr txBox="1"/>
          <p:nvPr/>
        </p:nvSpPr>
        <p:spPr>
          <a:xfrm>
            <a:off x="6629145" y="1802638"/>
            <a:ext cx="2185035" cy="330835"/>
          </a:xfrm>
          <a:prstGeom prst="rect">
            <a:avLst/>
          </a:prstGeom>
        </p:spPr>
        <p:txBody>
          <a:bodyPr vert="horz" wrap="square" lIns="0" tIns="13335" rIns="0" bIns="0" rtlCol="0">
            <a:spAutoFit/>
          </a:bodyPr>
          <a:lstStyle/>
          <a:p>
            <a:pPr marL="12700">
              <a:lnSpc>
                <a:spcPct val="100000"/>
              </a:lnSpc>
              <a:spcBef>
                <a:spcPts val="105"/>
              </a:spcBef>
            </a:pPr>
            <a:r>
              <a:rPr lang="ru-RU" sz="2000" spc="-5" noProof="1">
                <a:solidFill>
                  <a:srgbClr val="FFFFFF"/>
                </a:solidFill>
                <a:latin typeface="Calibri"/>
                <a:cs typeface="Calibri"/>
              </a:rPr>
              <a:t>Системный</a:t>
            </a:r>
            <a:r>
              <a:rPr lang="ru-RU" sz="2000" spc="-80" noProof="1">
                <a:solidFill>
                  <a:srgbClr val="FFFFFF"/>
                </a:solidFill>
                <a:latin typeface="Calibri"/>
                <a:cs typeface="Calibri"/>
              </a:rPr>
              <a:t> </a:t>
            </a:r>
            <a:r>
              <a:rPr lang="ru-RU" sz="2000" spc="-5" noProof="1">
                <a:solidFill>
                  <a:srgbClr val="FFFFFF"/>
                </a:solidFill>
                <a:latin typeface="Calibri"/>
                <a:cs typeface="Calibri"/>
              </a:rPr>
              <a:t>уровень</a:t>
            </a:r>
            <a:endParaRPr lang="ru-RU" sz="2000" noProof="1">
              <a:latin typeface="Calibri"/>
              <a:cs typeface="Calibri"/>
            </a:endParaRPr>
          </a:p>
        </p:txBody>
      </p:sp>
      <p:sp>
        <p:nvSpPr>
          <p:cNvPr id="78" name="object 78"/>
          <p:cNvSpPr txBox="1"/>
          <p:nvPr/>
        </p:nvSpPr>
        <p:spPr>
          <a:xfrm>
            <a:off x="5415153" y="3536441"/>
            <a:ext cx="3392804" cy="330835"/>
          </a:xfrm>
          <a:prstGeom prst="rect">
            <a:avLst/>
          </a:prstGeom>
        </p:spPr>
        <p:txBody>
          <a:bodyPr vert="horz" wrap="square" lIns="0" tIns="13335" rIns="0" bIns="0" rtlCol="0">
            <a:spAutoFit/>
          </a:bodyPr>
          <a:lstStyle/>
          <a:p>
            <a:pPr marL="12700">
              <a:lnSpc>
                <a:spcPct val="100000"/>
              </a:lnSpc>
              <a:spcBef>
                <a:spcPts val="105"/>
              </a:spcBef>
            </a:pPr>
            <a:r>
              <a:rPr lang="ru-RU" sz="2000" noProof="1">
                <a:solidFill>
                  <a:srgbClr val="FFFFFF"/>
                </a:solidFill>
                <a:latin typeface="Calibri"/>
                <a:cs typeface="Calibri"/>
              </a:rPr>
              <a:t>Логический</a:t>
            </a:r>
            <a:r>
              <a:rPr lang="ru-RU" sz="2000" spc="-65" noProof="1">
                <a:solidFill>
                  <a:srgbClr val="FFFFFF"/>
                </a:solidFill>
                <a:latin typeface="Calibri"/>
                <a:cs typeface="Calibri"/>
              </a:rPr>
              <a:t> </a:t>
            </a:r>
            <a:r>
              <a:rPr lang="ru-RU" sz="2000" spc="-10" noProof="1">
                <a:solidFill>
                  <a:srgbClr val="FFFFFF"/>
                </a:solidFill>
                <a:latin typeface="Calibri"/>
                <a:cs typeface="Calibri"/>
              </a:rPr>
              <a:t>(схемный)</a:t>
            </a:r>
            <a:r>
              <a:rPr lang="ru-RU" sz="2000" spc="-5" noProof="1">
                <a:solidFill>
                  <a:srgbClr val="FFFFFF"/>
                </a:solidFill>
                <a:latin typeface="Calibri"/>
                <a:cs typeface="Calibri"/>
              </a:rPr>
              <a:t> уровень</a:t>
            </a:r>
            <a:endParaRPr lang="ru-RU" sz="2000" noProof="1">
              <a:latin typeface="Calibri"/>
              <a:cs typeface="Calibri"/>
            </a:endParaRPr>
          </a:p>
        </p:txBody>
      </p:sp>
      <p:sp>
        <p:nvSpPr>
          <p:cNvPr id="79" name="object 79"/>
          <p:cNvSpPr txBox="1"/>
          <p:nvPr/>
        </p:nvSpPr>
        <p:spPr>
          <a:xfrm>
            <a:off x="6183248" y="4421504"/>
            <a:ext cx="2653665" cy="1036319"/>
          </a:xfrm>
          <a:prstGeom prst="rect">
            <a:avLst/>
          </a:prstGeom>
        </p:spPr>
        <p:txBody>
          <a:bodyPr vert="horz" wrap="square" lIns="0" tIns="12700" rIns="0" bIns="0" rtlCol="0">
            <a:spAutoFit/>
          </a:bodyPr>
          <a:lstStyle/>
          <a:p>
            <a:pPr marR="34290" algn="r">
              <a:lnSpc>
                <a:spcPct val="100000"/>
              </a:lnSpc>
              <a:spcBef>
                <a:spcPts val="100"/>
              </a:spcBef>
            </a:pPr>
            <a:r>
              <a:rPr lang="ru-RU" sz="2000" spc="-15" noProof="1">
                <a:solidFill>
                  <a:srgbClr val="FFFFFF"/>
                </a:solidFill>
                <a:latin typeface="Calibri"/>
                <a:cs typeface="Calibri"/>
              </a:rPr>
              <a:t>Транзисторный</a:t>
            </a:r>
            <a:r>
              <a:rPr lang="ru-RU" sz="2000" spc="-70" noProof="1">
                <a:solidFill>
                  <a:srgbClr val="FFFFFF"/>
                </a:solidFill>
                <a:latin typeface="Calibri"/>
                <a:cs typeface="Calibri"/>
              </a:rPr>
              <a:t> </a:t>
            </a:r>
            <a:r>
              <a:rPr lang="ru-RU" sz="2000" spc="-5" noProof="1">
                <a:solidFill>
                  <a:srgbClr val="FFFFFF"/>
                </a:solidFill>
                <a:latin typeface="Calibri"/>
                <a:cs typeface="Calibri"/>
              </a:rPr>
              <a:t>уровень</a:t>
            </a:r>
            <a:endParaRPr lang="ru-RU" sz="2000" noProof="1">
              <a:latin typeface="Calibri"/>
              <a:cs typeface="Calibri"/>
            </a:endParaRPr>
          </a:p>
          <a:p>
            <a:pPr>
              <a:lnSpc>
                <a:spcPct val="100000"/>
              </a:lnSpc>
              <a:spcBef>
                <a:spcPts val="45"/>
              </a:spcBef>
            </a:pPr>
            <a:endParaRPr lang="ru-RU" sz="2550" noProof="1">
              <a:latin typeface="Calibri"/>
              <a:cs typeface="Calibri"/>
            </a:endParaRPr>
          </a:p>
          <a:p>
            <a:pPr marR="5080" algn="r">
              <a:lnSpc>
                <a:spcPct val="100000"/>
              </a:lnSpc>
            </a:pPr>
            <a:r>
              <a:rPr lang="ru-RU" sz="2000" spc="-15" noProof="1">
                <a:solidFill>
                  <a:srgbClr val="FFFFFF"/>
                </a:solidFill>
                <a:latin typeface="Calibri"/>
                <a:cs typeface="Calibri"/>
              </a:rPr>
              <a:t>Уровень</a:t>
            </a:r>
            <a:r>
              <a:rPr lang="ru-RU" sz="2000" spc="-45" noProof="1">
                <a:solidFill>
                  <a:srgbClr val="FFFFFF"/>
                </a:solidFill>
                <a:latin typeface="Calibri"/>
                <a:cs typeface="Calibri"/>
              </a:rPr>
              <a:t> </a:t>
            </a:r>
            <a:r>
              <a:rPr lang="ru-RU" sz="2000" spc="-10" noProof="1">
                <a:solidFill>
                  <a:srgbClr val="FFFFFF"/>
                </a:solidFill>
                <a:latin typeface="Calibri"/>
                <a:cs typeface="Calibri"/>
              </a:rPr>
              <a:t>топологии</a:t>
            </a:r>
            <a:endParaRPr lang="ru-RU" sz="2000" noProof="1">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02585" y="496950"/>
            <a:ext cx="4339590" cy="443070"/>
          </a:xfrm>
          <a:prstGeom prst="rect">
            <a:avLst/>
          </a:prstGeom>
        </p:spPr>
        <p:txBody>
          <a:bodyPr vert="horz" wrap="square" lIns="0" tIns="12065" rIns="0" bIns="0" rtlCol="0">
            <a:spAutoFit/>
          </a:bodyPr>
          <a:lstStyle/>
          <a:p>
            <a:pPr marL="12700">
              <a:lnSpc>
                <a:spcPct val="100000"/>
              </a:lnSpc>
              <a:spcBef>
                <a:spcPts val="95"/>
              </a:spcBef>
            </a:pPr>
            <a:r>
              <a:rPr lang="ru-RU" sz="2800" b="1" noProof="1">
                <a:solidFill>
                  <a:schemeClr val="tx1"/>
                </a:solidFill>
                <a:latin typeface="Times New Roman" panose="02020603050405020304" pitchFamily="18" charset="0"/>
                <a:cs typeface="Times New Roman" panose="02020603050405020304" pitchFamily="18" charset="0"/>
              </a:rPr>
              <a:t>Жүйелік деңгей</a:t>
            </a:r>
            <a:endParaRPr lang="ru-RU" sz="2800" spc="-5" noProof="1"/>
          </a:p>
        </p:txBody>
      </p:sp>
      <p:sp>
        <p:nvSpPr>
          <p:cNvPr id="3" name="object 3"/>
          <p:cNvSpPr txBox="1"/>
          <p:nvPr/>
        </p:nvSpPr>
        <p:spPr>
          <a:xfrm>
            <a:off x="535940" y="1607946"/>
            <a:ext cx="7598409" cy="2229456"/>
          </a:xfrm>
          <a:prstGeom prst="rect">
            <a:avLst/>
          </a:prstGeom>
        </p:spPr>
        <p:txBody>
          <a:bodyPr vert="horz" wrap="square" lIns="0" tIns="13335" rIns="0" bIns="0" rtlCol="0">
            <a:spAutoFit/>
          </a:bodyPr>
          <a:lstStyle/>
          <a:p>
            <a:pPr>
              <a:buNone/>
            </a:pPr>
            <a:r>
              <a:rPr lang="ru-RU" b="1" noProof="1">
                <a:latin typeface="Times New Roman" panose="02020603050405020304" pitchFamily="18" charset="0"/>
                <a:cs typeface="Times New Roman" panose="02020603050405020304" pitchFamily="18" charset="0"/>
              </a:rPr>
              <a:t>Жүйелік деңгей</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Өзара әрекеттесетін процесс/сигналдар жүйесін модельдеу.</a:t>
            </a:r>
          </a:p>
          <a:p>
            <a:pPr marL="285750" indent="-285750">
              <a:buFont typeface="Wingdings" panose="05000000000000000000" pitchFamily="2" charset="2"/>
              <a:buChar char="ü"/>
            </a:pPr>
            <a:endParaRPr lang="ru-RU" noProof="1">
              <a:latin typeface="Times New Roman" panose="02020603050405020304" pitchFamily="18" charset="0"/>
              <a:cs typeface="Times New Roman" panose="02020603050405020304" pitchFamily="18" charset="0"/>
            </a:endParaRPr>
          </a:p>
          <a:p>
            <a:pPr>
              <a:buNone/>
            </a:pPr>
            <a:r>
              <a:rPr lang="ru-RU" b="1" noProof="1">
                <a:latin typeface="Times New Roman" panose="02020603050405020304" pitchFamily="18" charset="0"/>
                <a:cs typeface="Times New Roman" panose="02020603050405020304" pitchFamily="18" charset="0"/>
              </a:rPr>
              <a:t>Модельдеуге тәсілдер:</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Жүйелердің/жүйе компоненттерінің өзара әрекеті.</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Командалар жүйесі (instruction set simulation).</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Микроархитектура.</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Аппараттық сипаттау тілдерін қолдану (Verilog, SystemVerilog, SystemC).</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785" y="192150"/>
            <a:ext cx="7342428" cy="443070"/>
          </a:xfrm>
          <a:prstGeom prst="rect">
            <a:avLst/>
          </a:prstGeom>
        </p:spPr>
        <p:txBody>
          <a:bodyPr vert="horz" wrap="square" lIns="0" tIns="12065" rIns="0" bIns="0" rtlCol="0">
            <a:spAutoFit/>
          </a:bodyPr>
          <a:lstStyle/>
          <a:p>
            <a:pPr marL="12700">
              <a:lnSpc>
                <a:spcPct val="100000"/>
              </a:lnSpc>
              <a:spcBef>
                <a:spcPts val="95"/>
              </a:spcBef>
            </a:pPr>
            <a:r>
              <a:rPr lang="ru-RU" sz="2800" spc="-15" noProof="1">
                <a:solidFill>
                  <a:schemeClr val="tx1"/>
                </a:solidFill>
                <a:latin typeface="Times New Roman" panose="02020603050405020304" pitchFamily="18" charset="0"/>
                <a:cs typeface="Times New Roman" panose="02020603050405020304" pitchFamily="18" charset="0"/>
              </a:rPr>
              <a:t>Жүйелік деңгей </a:t>
            </a:r>
            <a:endParaRPr lang="ru-RU" sz="2800" spc="-5" noProof="1">
              <a:solidFill>
                <a:schemeClr val="tx1"/>
              </a:solidFill>
              <a:latin typeface="Times New Roman" panose="02020603050405020304" pitchFamily="18" charset="0"/>
              <a:cs typeface="Times New Roman" panose="02020603050405020304" pitchFamily="18" charset="0"/>
            </a:endParaRPr>
          </a:p>
        </p:txBody>
      </p:sp>
      <p:pic>
        <p:nvPicPr>
          <p:cNvPr id="3" name="object 3"/>
          <p:cNvPicPr/>
          <p:nvPr/>
        </p:nvPicPr>
        <p:blipFill>
          <a:blip r:embed="rId2" cstate="print"/>
          <a:stretch>
            <a:fillRect/>
          </a:stretch>
        </p:blipFill>
        <p:spPr>
          <a:xfrm>
            <a:off x="304800" y="914400"/>
            <a:ext cx="8229600" cy="5029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8E07A6-D113-0668-0C21-EC0155E10B44}"/>
              </a:ext>
            </a:extLst>
          </p:cNvPr>
          <p:cNvSpPr>
            <a:spLocks noGrp="1"/>
          </p:cNvSpPr>
          <p:nvPr>
            <p:ph type="title"/>
          </p:nvPr>
        </p:nvSpPr>
        <p:spPr>
          <a:xfrm>
            <a:off x="900785" y="192150"/>
            <a:ext cx="7342428" cy="430887"/>
          </a:xfrm>
        </p:spPr>
        <p:txBody>
          <a:bodyPr/>
          <a:lstStyle/>
          <a:p>
            <a:r>
              <a:rPr lang="ru-RU" sz="2800" b="1" noProof="1">
                <a:solidFill>
                  <a:schemeClr val="tx1"/>
                </a:solidFill>
                <a:latin typeface="Times New Roman" panose="02020603050405020304" pitchFamily="18" charset="0"/>
                <a:cs typeface="Times New Roman" panose="02020603050405020304" pitchFamily="18" charset="0"/>
              </a:rPr>
              <a:t>Жүйелік деңгей</a:t>
            </a:r>
            <a:endParaRPr lang="ru-RU" sz="2800" noProof="1">
              <a:solidFill>
                <a:schemeClr val="tx1"/>
              </a:solidFill>
              <a:latin typeface="Times New Roman" panose="02020603050405020304" pitchFamily="18" charset="0"/>
              <a:cs typeface="Times New Roman" panose="02020603050405020304" pitchFamily="18" charset="0"/>
            </a:endParaRPr>
          </a:p>
        </p:txBody>
      </p:sp>
      <p:sp>
        <p:nvSpPr>
          <p:cNvPr id="4" name="Текст 3">
            <a:extLst>
              <a:ext uri="{FF2B5EF4-FFF2-40B4-BE49-F238E27FC236}">
                <a16:creationId xmlns:a16="http://schemas.microsoft.com/office/drawing/2014/main" id="{48142701-CF59-F684-A53F-F17B184F8DD4}"/>
              </a:ext>
            </a:extLst>
          </p:cNvPr>
          <p:cNvSpPr>
            <a:spLocks noGrp="1"/>
          </p:cNvSpPr>
          <p:nvPr>
            <p:ph type="body" idx="1"/>
          </p:nvPr>
        </p:nvSpPr>
        <p:spPr>
          <a:xfrm>
            <a:off x="381000" y="1143000"/>
            <a:ext cx="8528050" cy="3877985"/>
          </a:xfrm>
        </p:spPr>
        <p:txBody>
          <a:bodyPr/>
          <a:lstStyle/>
          <a:p>
            <a:r>
              <a:rPr lang="ru-RU" sz="1800" b="1" noProof="1">
                <a:latin typeface="Times New Roman" panose="02020603050405020304" pitchFamily="18" charset="0"/>
                <a:cs typeface="Times New Roman" panose="02020603050405020304" pitchFamily="18" charset="0"/>
              </a:rPr>
              <a:t>Жүйелік деңгей</a:t>
            </a:r>
            <a:r>
              <a:rPr lang="ru-RU" sz="1800" noProof="1">
                <a:latin typeface="Times New Roman" panose="02020603050405020304" pitchFamily="18" charset="0"/>
                <a:cs typeface="Times New Roman" panose="02020603050405020304" pitchFamily="18" charset="0"/>
              </a:rPr>
              <a:t> – цифрлық жүйелерді жобалаудағы ең жоғарғы абстракция деңгейі.</a:t>
            </a:r>
          </a:p>
          <a:p>
            <a:r>
              <a:rPr lang="ru-RU" sz="1800" b="1" noProof="1">
                <a:latin typeface="Times New Roman" panose="02020603050405020304" pitchFamily="18" charset="0"/>
                <a:cs typeface="Times New Roman" panose="02020603050405020304" pitchFamily="18" charset="0"/>
              </a:rPr>
              <a:t>Негізгі сипаттамалары:</a:t>
            </a:r>
          </a:p>
          <a:p>
            <a:pPr marL="285750" indent="-285750">
              <a:buFont typeface="Wingdings" panose="05000000000000000000" pitchFamily="2" charset="2"/>
              <a:buChar char="ü"/>
            </a:pPr>
            <a:r>
              <a:rPr lang="ru-RU" sz="1800" noProof="1">
                <a:latin typeface="Times New Roman" panose="02020603050405020304" pitchFamily="18" charset="0"/>
                <a:cs typeface="Times New Roman" panose="02020603050405020304" pitchFamily="18" charset="0"/>
              </a:rPr>
              <a:t>Жүйенің жалпы архитектурасын анықтайды.</a:t>
            </a:r>
          </a:p>
          <a:p>
            <a:pPr marL="285750" indent="-285750">
              <a:buFont typeface="Wingdings" panose="05000000000000000000" pitchFamily="2" charset="2"/>
              <a:buChar char="ü"/>
            </a:pPr>
            <a:r>
              <a:rPr lang="ru-RU" sz="1800" noProof="1">
                <a:latin typeface="Times New Roman" panose="02020603050405020304" pitchFamily="18" charset="0"/>
                <a:cs typeface="Times New Roman" panose="02020603050405020304" pitchFamily="18" charset="0"/>
              </a:rPr>
              <a:t>Құрылғының негізгі функциялары мен міндеттерін сипаттайды.</a:t>
            </a:r>
          </a:p>
          <a:p>
            <a:pPr marL="285750" indent="-285750">
              <a:buFont typeface="Wingdings" panose="05000000000000000000" pitchFamily="2" charset="2"/>
              <a:buChar char="ü"/>
            </a:pPr>
            <a:r>
              <a:rPr lang="ru-RU" sz="1800" noProof="1">
                <a:latin typeface="Times New Roman" panose="02020603050405020304" pitchFamily="18" charset="0"/>
                <a:cs typeface="Times New Roman" panose="02020603050405020304" pitchFamily="18" charset="0"/>
              </a:rPr>
              <a:t>Кіріс пен шығыстың жалпы құрылымын көрсетеді.</a:t>
            </a:r>
          </a:p>
          <a:p>
            <a:pPr marL="285750" indent="-285750">
              <a:buFont typeface="Wingdings" panose="05000000000000000000" pitchFamily="2" charset="2"/>
              <a:buChar char="ü"/>
            </a:pPr>
            <a:r>
              <a:rPr lang="ru-RU" sz="1800" noProof="1">
                <a:latin typeface="Times New Roman" panose="02020603050405020304" pitchFamily="18" charset="0"/>
                <a:cs typeface="Times New Roman" panose="02020603050405020304" pitchFamily="18" charset="0"/>
              </a:rPr>
              <a:t>Жүйені құрайтын ішкі модульдердің өзара байланысын анықтайды.</a:t>
            </a:r>
          </a:p>
          <a:p>
            <a:pPr marL="285750" indent="-285750">
              <a:buFont typeface="Wingdings" panose="05000000000000000000" pitchFamily="2" charset="2"/>
              <a:buChar char="ü"/>
            </a:pPr>
            <a:r>
              <a:rPr lang="ru-RU" sz="1800" noProof="1">
                <a:latin typeface="Times New Roman" panose="02020603050405020304" pitchFamily="18" charset="0"/>
                <a:cs typeface="Times New Roman" panose="02020603050405020304" pitchFamily="18" charset="0"/>
              </a:rPr>
              <a:t>Жобалау кезінде көбінесе </a:t>
            </a:r>
            <a:r>
              <a:rPr lang="ru-RU" sz="1800" b="1" noProof="1">
                <a:latin typeface="Times New Roman" panose="02020603050405020304" pitchFamily="18" charset="0"/>
                <a:cs typeface="Times New Roman" panose="02020603050405020304" pitchFamily="18" charset="0"/>
              </a:rPr>
              <a:t>блок-схемалар</a:t>
            </a:r>
            <a:r>
              <a:rPr lang="ru-RU" sz="1800" noProof="1">
                <a:latin typeface="Times New Roman" panose="02020603050405020304" pitchFamily="18" charset="0"/>
                <a:cs typeface="Times New Roman" panose="02020603050405020304" pitchFamily="18" charset="0"/>
              </a:rPr>
              <a:t>, </a:t>
            </a:r>
            <a:r>
              <a:rPr lang="ru-RU" sz="1800" b="1" noProof="1">
                <a:latin typeface="Times New Roman" panose="02020603050405020304" pitchFamily="18" charset="0"/>
                <a:cs typeface="Times New Roman" panose="02020603050405020304" pitchFamily="18" charset="0"/>
              </a:rPr>
              <a:t>функционалдық диаграммалар</a:t>
            </a:r>
            <a:r>
              <a:rPr lang="ru-RU" sz="1800" noProof="1">
                <a:latin typeface="Times New Roman" panose="02020603050405020304" pitchFamily="18" charset="0"/>
                <a:cs typeface="Times New Roman" panose="02020603050405020304" pitchFamily="18" charset="0"/>
              </a:rPr>
              <a:t> қолданылады.</a:t>
            </a:r>
          </a:p>
          <a:p>
            <a:r>
              <a:rPr lang="ru-RU" sz="1800" b="1" noProof="1">
                <a:latin typeface="Times New Roman" panose="02020603050405020304" pitchFamily="18" charset="0"/>
                <a:cs typeface="Times New Roman" panose="02020603050405020304" pitchFamily="18" charset="0"/>
              </a:rPr>
              <a:t>Мысалы:</a:t>
            </a:r>
          </a:p>
          <a:p>
            <a:pPr marL="285750" indent="-285750">
              <a:buFont typeface="Wingdings" panose="05000000000000000000" pitchFamily="2" charset="2"/>
              <a:buChar char="ü"/>
            </a:pPr>
            <a:r>
              <a:rPr lang="ru-RU" sz="1800" noProof="1">
                <a:latin typeface="Times New Roman" panose="02020603050405020304" pitchFamily="18" charset="0"/>
                <a:cs typeface="Times New Roman" panose="02020603050405020304" pitchFamily="18" charset="0"/>
              </a:rPr>
              <a:t>Компьютерлік жүйеде – процессор, жады, енгізу-шығару құрылғыларының өзара әрекеттесуін көрсету.</a:t>
            </a:r>
          </a:p>
          <a:p>
            <a:pPr marL="285750" indent="-285750">
              <a:buFont typeface="Wingdings" panose="05000000000000000000" pitchFamily="2" charset="2"/>
              <a:buChar char="ü"/>
            </a:pPr>
            <a:r>
              <a:rPr lang="ru-RU" sz="1800" noProof="1">
                <a:latin typeface="Times New Roman" panose="02020603050405020304" pitchFamily="18" charset="0"/>
                <a:cs typeface="Times New Roman" panose="02020603050405020304" pitchFamily="18" charset="0"/>
              </a:rPr>
              <a:t>Байланыс құрылғысында – деректер ағынының жалпы бағыты мен модульдер арасындағы сигнал алмасу.</a:t>
            </a:r>
          </a:p>
          <a:p>
            <a:endParaRPr lang="ru-RU" sz="18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01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4336" y="496950"/>
            <a:ext cx="5280025" cy="443070"/>
          </a:xfrm>
          <a:prstGeom prst="rect">
            <a:avLst/>
          </a:prstGeom>
        </p:spPr>
        <p:txBody>
          <a:bodyPr vert="horz" wrap="square" lIns="0" tIns="12065" rIns="0" bIns="0" rtlCol="0">
            <a:spAutoFit/>
          </a:bodyPr>
          <a:lstStyle/>
          <a:p>
            <a:pPr>
              <a:buNone/>
            </a:pPr>
            <a:r>
              <a:rPr lang="ru-RU" sz="2800" b="1" noProof="1">
                <a:solidFill>
                  <a:schemeClr val="tx1"/>
                </a:solidFill>
                <a:latin typeface="Times New Roman" panose="02020603050405020304" pitchFamily="18" charset="0"/>
                <a:cs typeface="Times New Roman" panose="02020603050405020304" pitchFamily="18" charset="0"/>
              </a:rPr>
              <a:t>Мінез-құлық деңгейі</a:t>
            </a:r>
          </a:p>
        </p:txBody>
      </p:sp>
      <p:sp>
        <p:nvSpPr>
          <p:cNvPr id="3" name="object 3"/>
          <p:cNvSpPr txBox="1"/>
          <p:nvPr/>
        </p:nvSpPr>
        <p:spPr>
          <a:xfrm>
            <a:off x="535940" y="1559178"/>
            <a:ext cx="7597775" cy="1675459"/>
          </a:xfrm>
          <a:prstGeom prst="rect">
            <a:avLst/>
          </a:prstGeom>
        </p:spPr>
        <p:txBody>
          <a:bodyPr vert="horz" wrap="square" lIns="0" tIns="13335" rIns="0" bIns="0" rtlCol="0">
            <a:spAutoFit/>
          </a:bodyPr>
          <a:lstStyle/>
          <a:p>
            <a:pPr>
              <a:buNone/>
            </a:pPr>
            <a:r>
              <a:rPr lang="ru-RU" b="1" noProof="1">
                <a:latin typeface="Times New Roman" panose="02020603050405020304" pitchFamily="18" charset="0"/>
                <a:cs typeface="Times New Roman" panose="02020603050405020304" pitchFamily="18" charset="0"/>
              </a:rPr>
              <a:t>Мінез-құлық деңгейі</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Процесс/сигналдың мінез-құлқын/функциясын модельдеу.</a:t>
            </a:r>
          </a:p>
          <a:p>
            <a:pPr>
              <a:buNone/>
            </a:pPr>
            <a:r>
              <a:rPr lang="ru-RU" b="1" noProof="1">
                <a:latin typeface="Times New Roman" panose="02020603050405020304" pitchFamily="18" charset="0"/>
                <a:cs typeface="Times New Roman" panose="02020603050405020304" pitchFamily="18" charset="0"/>
              </a:rPr>
              <a:t>Модельдеуге тәсілдер:</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Аппаратты сипаттау тілдерін қолдану (Verilog, VHDL).</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Регистрлік-трансферлік деңгей (RTL).</a:t>
            </a:r>
          </a:p>
          <a:p>
            <a:pPr marL="285750" indent="-285750">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Автоматтарды және басқа математикалық модельдерді қолдану.</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785" y="192150"/>
            <a:ext cx="7342428" cy="443070"/>
          </a:xfrm>
          <a:prstGeom prst="rect">
            <a:avLst/>
          </a:prstGeom>
        </p:spPr>
        <p:txBody>
          <a:bodyPr vert="horz" wrap="square" lIns="0" tIns="12065" rIns="0" bIns="0" rtlCol="0">
            <a:spAutoFit/>
          </a:bodyPr>
          <a:lstStyle/>
          <a:p>
            <a:pPr marL="12700">
              <a:lnSpc>
                <a:spcPct val="100000"/>
              </a:lnSpc>
              <a:spcBef>
                <a:spcPts val="95"/>
              </a:spcBef>
            </a:pPr>
            <a:r>
              <a:rPr lang="ru-RU" sz="2800" b="1" noProof="1">
                <a:solidFill>
                  <a:schemeClr val="tx1"/>
                </a:solidFill>
                <a:latin typeface="Times New Roman" panose="02020603050405020304" pitchFamily="18" charset="0"/>
                <a:cs typeface="Times New Roman" panose="02020603050405020304" pitchFamily="18" charset="0"/>
              </a:rPr>
              <a:t>Мінез-құлық деңгейі</a:t>
            </a:r>
            <a:endParaRPr lang="ru-RU" sz="2800" spc="-5" noProof="1"/>
          </a:p>
        </p:txBody>
      </p:sp>
      <p:sp>
        <p:nvSpPr>
          <p:cNvPr id="3" name="object 3"/>
          <p:cNvSpPr txBox="1"/>
          <p:nvPr/>
        </p:nvSpPr>
        <p:spPr>
          <a:xfrm>
            <a:off x="5011673" y="2295271"/>
            <a:ext cx="2995295" cy="3043555"/>
          </a:xfrm>
          <a:prstGeom prst="rect">
            <a:avLst/>
          </a:prstGeom>
        </p:spPr>
        <p:txBody>
          <a:bodyPr vert="horz" wrap="square" lIns="0" tIns="12700" rIns="0" bIns="0" rtlCol="0">
            <a:spAutoFit/>
          </a:bodyPr>
          <a:lstStyle/>
          <a:p>
            <a:pPr marL="12700">
              <a:lnSpc>
                <a:spcPct val="100000"/>
              </a:lnSpc>
              <a:spcBef>
                <a:spcPts val="100"/>
              </a:spcBef>
            </a:pPr>
            <a:r>
              <a:rPr lang="ru-RU" sz="1800" spc="-5" noProof="1">
                <a:latin typeface="Calibri"/>
                <a:cs typeface="Calibri"/>
              </a:rPr>
              <a:t>`timescale</a:t>
            </a:r>
            <a:r>
              <a:rPr lang="ru-RU" sz="1800" spc="-10" noProof="1">
                <a:latin typeface="Calibri"/>
                <a:cs typeface="Calibri"/>
              </a:rPr>
              <a:t> </a:t>
            </a:r>
            <a:r>
              <a:rPr lang="ru-RU" sz="1800" noProof="1">
                <a:latin typeface="Calibri"/>
                <a:cs typeface="Calibri"/>
              </a:rPr>
              <a:t>1ns</a:t>
            </a:r>
            <a:r>
              <a:rPr lang="ru-RU" sz="1800" spc="-10" noProof="1">
                <a:latin typeface="Calibri"/>
                <a:cs typeface="Calibri"/>
              </a:rPr>
              <a:t> </a:t>
            </a:r>
            <a:r>
              <a:rPr lang="ru-RU" sz="1800" noProof="1">
                <a:latin typeface="Calibri"/>
                <a:cs typeface="Calibri"/>
              </a:rPr>
              <a:t>/</a:t>
            </a:r>
            <a:r>
              <a:rPr lang="ru-RU" sz="1800" spc="-5" noProof="1">
                <a:latin typeface="Calibri"/>
                <a:cs typeface="Calibri"/>
              </a:rPr>
              <a:t> 1ps</a:t>
            </a:r>
            <a:endParaRPr lang="ru-RU" sz="1800" noProof="1">
              <a:latin typeface="Calibri"/>
              <a:cs typeface="Calibri"/>
            </a:endParaRPr>
          </a:p>
          <a:p>
            <a:pPr marL="12700">
              <a:lnSpc>
                <a:spcPct val="100000"/>
              </a:lnSpc>
            </a:pPr>
            <a:r>
              <a:rPr lang="ru-RU" sz="1800" b="1" spc="-5" noProof="1">
                <a:latin typeface="Calibri"/>
                <a:cs typeface="Calibri"/>
              </a:rPr>
              <a:t>module</a:t>
            </a:r>
            <a:r>
              <a:rPr lang="ru-RU" sz="1800" b="1" spc="-50" noProof="1">
                <a:latin typeface="Calibri"/>
                <a:cs typeface="Calibri"/>
              </a:rPr>
              <a:t> </a:t>
            </a:r>
            <a:r>
              <a:rPr lang="ru-RU" sz="1800" spc="-5" noProof="1">
                <a:latin typeface="Calibri"/>
                <a:cs typeface="Calibri"/>
              </a:rPr>
              <a:t>FullAdder</a:t>
            </a:r>
            <a:r>
              <a:rPr lang="ru-RU" sz="1800" noProof="1">
                <a:latin typeface="Calibri"/>
                <a:cs typeface="Calibri"/>
              </a:rPr>
              <a:t> (</a:t>
            </a:r>
          </a:p>
          <a:p>
            <a:pPr marL="483234" marR="1623060">
              <a:lnSpc>
                <a:spcPct val="100000"/>
              </a:lnSpc>
            </a:pPr>
            <a:r>
              <a:rPr lang="ru-RU" sz="1800" b="1" noProof="1">
                <a:latin typeface="Calibri"/>
                <a:cs typeface="Calibri"/>
              </a:rPr>
              <a:t>input </a:t>
            </a:r>
            <a:r>
              <a:rPr lang="ru-RU" sz="1800" noProof="1">
                <a:latin typeface="Calibri"/>
                <a:cs typeface="Calibri"/>
              </a:rPr>
              <a:t>a, </a:t>
            </a:r>
            <a:r>
              <a:rPr lang="ru-RU" sz="1800" spc="5" noProof="1">
                <a:latin typeface="Calibri"/>
                <a:cs typeface="Calibri"/>
              </a:rPr>
              <a:t> </a:t>
            </a:r>
            <a:r>
              <a:rPr lang="ru-RU" sz="1800" b="1" noProof="1">
                <a:latin typeface="Calibri"/>
                <a:cs typeface="Calibri"/>
              </a:rPr>
              <a:t>input </a:t>
            </a:r>
            <a:r>
              <a:rPr lang="ru-RU" sz="1800" noProof="1">
                <a:latin typeface="Calibri"/>
                <a:cs typeface="Calibri"/>
              </a:rPr>
              <a:t>b, </a:t>
            </a:r>
            <a:r>
              <a:rPr lang="ru-RU" sz="1800" spc="5" noProof="1">
                <a:latin typeface="Calibri"/>
                <a:cs typeface="Calibri"/>
              </a:rPr>
              <a:t> </a:t>
            </a:r>
            <a:r>
              <a:rPr lang="ru-RU" sz="1800" b="1" noProof="1">
                <a:latin typeface="Calibri"/>
                <a:cs typeface="Calibri"/>
              </a:rPr>
              <a:t>i</a:t>
            </a:r>
            <a:r>
              <a:rPr lang="ru-RU" sz="1800" b="1" spc="5" noProof="1">
                <a:latin typeface="Calibri"/>
                <a:cs typeface="Calibri"/>
              </a:rPr>
              <a:t>n</a:t>
            </a:r>
            <a:r>
              <a:rPr lang="ru-RU" sz="1800" b="1" noProof="1">
                <a:latin typeface="Calibri"/>
                <a:cs typeface="Calibri"/>
              </a:rPr>
              <a:t>put</a:t>
            </a:r>
            <a:r>
              <a:rPr lang="ru-RU" sz="1800" b="1" spc="-20" noProof="1">
                <a:latin typeface="Calibri"/>
                <a:cs typeface="Calibri"/>
              </a:rPr>
              <a:t> </a:t>
            </a:r>
            <a:r>
              <a:rPr lang="ru-RU" sz="1800" spc="-10" noProof="1">
                <a:latin typeface="Calibri"/>
                <a:cs typeface="Calibri"/>
              </a:rPr>
              <a:t>ci</a:t>
            </a:r>
            <a:r>
              <a:rPr lang="ru-RU" sz="1800" noProof="1">
                <a:latin typeface="Calibri"/>
                <a:cs typeface="Calibri"/>
              </a:rPr>
              <a:t>n,  </a:t>
            </a:r>
            <a:r>
              <a:rPr lang="ru-RU" sz="1800" b="1" noProof="1">
                <a:latin typeface="Calibri"/>
                <a:cs typeface="Calibri"/>
              </a:rPr>
              <a:t>output</a:t>
            </a:r>
            <a:r>
              <a:rPr lang="ru-RU" sz="1800" b="1" spc="-75" noProof="1">
                <a:latin typeface="Calibri"/>
                <a:cs typeface="Calibri"/>
              </a:rPr>
              <a:t> </a:t>
            </a:r>
            <a:r>
              <a:rPr lang="ru-RU" sz="1800" noProof="1">
                <a:latin typeface="Calibri"/>
                <a:cs typeface="Calibri"/>
              </a:rPr>
              <a:t>s,</a:t>
            </a:r>
          </a:p>
          <a:p>
            <a:pPr marL="483234">
              <a:lnSpc>
                <a:spcPct val="100000"/>
              </a:lnSpc>
            </a:pPr>
            <a:r>
              <a:rPr lang="ru-RU" sz="1800" b="1" noProof="1">
                <a:latin typeface="Calibri"/>
                <a:cs typeface="Calibri"/>
              </a:rPr>
              <a:t>output</a:t>
            </a:r>
            <a:r>
              <a:rPr lang="ru-RU" sz="1800" b="1" spc="-40" noProof="1">
                <a:latin typeface="Calibri"/>
                <a:cs typeface="Calibri"/>
              </a:rPr>
              <a:t> </a:t>
            </a:r>
            <a:r>
              <a:rPr lang="ru-RU" sz="1800" spc="-10" noProof="1">
                <a:latin typeface="Calibri"/>
                <a:cs typeface="Calibri"/>
              </a:rPr>
              <a:t>cout</a:t>
            </a:r>
            <a:r>
              <a:rPr lang="ru-RU" sz="1800" spc="-15" noProof="1">
                <a:latin typeface="Calibri"/>
                <a:cs typeface="Calibri"/>
              </a:rPr>
              <a:t> </a:t>
            </a:r>
            <a:r>
              <a:rPr lang="ru-RU" sz="1800" spc="-10" noProof="1">
                <a:latin typeface="Calibri"/>
                <a:cs typeface="Calibri"/>
              </a:rPr>
              <a:t>);</a:t>
            </a:r>
            <a:endParaRPr lang="ru-RU" sz="1800" noProof="1">
              <a:latin typeface="Calibri"/>
              <a:cs typeface="Calibri"/>
            </a:endParaRPr>
          </a:p>
          <a:p>
            <a:pPr>
              <a:lnSpc>
                <a:spcPct val="100000"/>
              </a:lnSpc>
              <a:spcBef>
                <a:spcPts val="25"/>
              </a:spcBef>
            </a:pPr>
            <a:endParaRPr lang="ru-RU" sz="1750" noProof="1">
              <a:latin typeface="Calibri"/>
              <a:cs typeface="Calibri"/>
            </a:endParaRPr>
          </a:p>
          <a:p>
            <a:pPr marL="431800">
              <a:lnSpc>
                <a:spcPct val="100000"/>
              </a:lnSpc>
            </a:pPr>
            <a:r>
              <a:rPr lang="ru-RU" sz="1800" b="1" noProof="1">
                <a:latin typeface="Calibri"/>
                <a:cs typeface="Calibri"/>
              </a:rPr>
              <a:t>assign</a:t>
            </a:r>
            <a:r>
              <a:rPr lang="ru-RU" sz="1800" b="1" spc="-25" noProof="1">
                <a:latin typeface="Calibri"/>
                <a:cs typeface="Calibri"/>
              </a:rPr>
              <a:t> </a:t>
            </a:r>
            <a:r>
              <a:rPr lang="ru-RU" sz="1800" spc="-10" noProof="1">
                <a:latin typeface="Calibri"/>
                <a:cs typeface="Calibri"/>
              </a:rPr>
              <a:t>{cout,s}</a:t>
            </a:r>
            <a:r>
              <a:rPr lang="ru-RU" sz="1800" spc="-15" noProof="1">
                <a:latin typeface="Calibri"/>
                <a:cs typeface="Calibri"/>
              </a:rPr>
              <a:t> </a:t>
            </a:r>
            <a:r>
              <a:rPr lang="ru-RU" sz="1800" noProof="1">
                <a:latin typeface="Calibri"/>
                <a:cs typeface="Calibri"/>
              </a:rPr>
              <a:t>=</a:t>
            </a:r>
            <a:r>
              <a:rPr lang="ru-RU" sz="1800" spc="5" noProof="1">
                <a:latin typeface="Calibri"/>
                <a:cs typeface="Calibri"/>
              </a:rPr>
              <a:t> </a:t>
            </a:r>
            <a:r>
              <a:rPr lang="ru-RU" sz="1800" noProof="1">
                <a:latin typeface="Calibri"/>
                <a:cs typeface="Calibri"/>
              </a:rPr>
              <a:t>a</a:t>
            </a:r>
            <a:r>
              <a:rPr lang="ru-RU" sz="1800" spc="-5" noProof="1">
                <a:latin typeface="Calibri"/>
                <a:cs typeface="Calibri"/>
              </a:rPr>
              <a:t> </a:t>
            </a:r>
            <a:r>
              <a:rPr lang="ru-RU" sz="1800" noProof="1">
                <a:latin typeface="Calibri"/>
                <a:cs typeface="Calibri"/>
              </a:rPr>
              <a:t>+</a:t>
            </a:r>
            <a:r>
              <a:rPr lang="ru-RU" sz="1800" spc="-10" noProof="1">
                <a:latin typeface="Calibri"/>
                <a:cs typeface="Calibri"/>
              </a:rPr>
              <a:t> </a:t>
            </a:r>
            <a:r>
              <a:rPr lang="ru-RU" sz="1800" noProof="1">
                <a:latin typeface="Calibri"/>
                <a:cs typeface="Calibri"/>
              </a:rPr>
              <a:t>b</a:t>
            </a:r>
            <a:r>
              <a:rPr lang="ru-RU" sz="1800" spc="5" noProof="1">
                <a:latin typeface="Calibri"/>
                <a:cs typeface="Calibri"/>
              </a:rPr>
              <a:t> </a:t>
            </a:r>
            <a:r>
              <a:rPr lang="ru-RU" sz="1800" noProof="1">
                <a:latin typeface="Calibri"/>
                <a:cs typeface="Calibri"/>
              </a:rPr>
              <a:t>+</a:t>
            </a:r>
            <a:r>
              <a:rPr lang="ru-RU" sz="1800" spc="-5" noProof="1">
                <a:latin typeface="Calibri"/>
                <a:cs typeface="Calibri"/>
              </a:rPr>
              <a:t> cin;</a:t>
            </a:r>
            <a:endParaRPr lang="ru-RU" sz="1800" noProof="1">
              <a:latin typeface="Calibri"/>
              <a:cs typeface="Calibri"/>
            </a:endParaRPr>
          </a:p>
          <a:p>
            <a:pPr>
              <a:lnSpc>
                <a:spcPct val="100000"/>
              </a:lnSpc>
              <a:spcBef>
                <a:spcPts val="25"/>
              </a:spcBef>
            </a:pPr>
            <a:endParaRPr lang="ru-RU" sz="1750" noProof="1">
              <a:latin typeface="Calibri"/>
              <a:cs typeface="Calibri"/>
            </a:endParaRPr>
          </a:p>
          <a:p>
            <a:pPr marL="12700">
              <a:lnSpc>
                <a:spcPct val="100000"/>
              </a:lnSpc>
            </a:pPr>
            <a:r>
              <a:rPr lang="ru-RU" sz="1800" b="1" spc="-5" noProof="1">
                <a:latin typeface="Calibri"/>
                <a:cs typeface="Calibri"/>
              </a:rPr>
              <a:t>endmodule</a:t>
            </a:r>
            <a:endParaRPr lang="ru-RU" sz="1800" noProof="1">
              <a:latin typeface="Calibri"/>
              <a:cs typeface="Calibri"/>
            </a:endParaRPr>
          </a:p>
        </p:txBody>
      </p:sp>
      <p:sp>
        <p:nvSpPr>
          <p:cNvPr id="4" name="object 4"/>
          <p:cNvSpPr txBox="1"/>
          <p:nvPr/>
        </p:nvSpPr>
        <p:spPr>
          <a:xfrm>
            <a:off x="1079753" y="2951226"/>
            <a:ext cx="2533015" cy="1918970"/>
          </a:xfrm>
          <a:prstGeom prst="rect">
            <a:avLst/>
          </a:prstGeom>
          <a:ln w="25907">
            <a:solidFill>
              <a:srgbClr val="000000"/>
            </a:solidFill>
          </a:ln>
        </p:spPr>
        <p:txBody>
          <a:bodyPr vert="horz" wrap="square" lIns="0" tIns="0" rIns="0" bIns="0" rtlCol="0">
            <a:spAutoFit/>
          </a:bodyPr>
          <a:lstStyle/>
          <a:p>
            <a:pPr marL="55244">
              <a:lnSpc>
                <a:spcPts val="3695"/>
              </a:lnSpc>
            </a:pPr>
            <a:r>
              <a:rPr lang="ru-RU" sz="3600" spc="-5" noProof="1">
                <a:latin typeface="Calibri"/>
                <a:cs typeface="Calibri"/>
              </a:rPr>
              <a:t>Full</a:t>
            </a:r>
            <a:r>
              <a:rPr lang="ru-RU" sz="3600" spc="-55" noProof="1">
                <a:latin typeface="Calibri"/>
                <a:cs typeface="Calibri"/>
              </a:rPr>
              <a:t> </a:t>
            </a:r>
            <a:r>
              <a:rPr lang="ru-RU" sz="3600" noProof="1">
                <a:latin typeface="Calibri"/>
                <a:cs typeface="Calibri"/>
              </a:rPr>
              <a:t>Adder</a:t>
            </a:r>
          </a:p>
        </p:txBody>
      </p:sp>
      <p:sp>
        <p:nvSpPr>
          <p:cNvPr id="5" name="object 5"/>
          <p:cNvSpPr/>
          <p:nvPr/>
        </p:nvSpPr>
        <p:spPr>
          <a:xfrm>
            <a:off x="1507236" y="2488692"/>
            <a:ext cx="76200" cy="468630"/>
          </a:xfrm>
          <a:custGeom>
            <a:avLst/>
            <a:gdLst/>
            <a:ahLst/>
            <a:cxnLst/>
            <a:rect l="l" t="t" r="r" b="b"/>
            <a:pathLst>
              <a:path w="76200" h="468630">
                <a:moveTo>
                  <a:pt x="31750" y="392175"/>
                </a:moveTo>
                <a:lnTo>
                  <a:pt x="0" y="392175"/>
                </a:lnTo>
                <a:lnTo>
                  <a:pt x="38100" y="468375"/>
                </a:lnTo>
                <a:lnTo>
                  <a:pt x="69850" y="404875"/>
                </a:lnTo>
                <a:lnTo>
                  <a:pt x="31750" y="404875"/>
                </a:lnTo>
                <a:lnTo>
                  <a:pt x="31750" y="392175"/>
                </a:lnTo>
                <a:close/>
              </a:path>
              <a:path w="76200" h="468630">
                <a:moveTo>
                  <a:pt x="44450" y="0"/>
                </a:moveTo>
                <a:lnTo>
                  <a:pt x="31750" y="0"/>
                </a:lnTo>
                <a:lnTo>
                  <a:pt x="31750" y="404875"/>
                </a:lnTo>
                <a:lnTo>
                  <a:pt x="44450" y="404875"/>
                </a:lnTo>
                <a:lnTo>
                  <a:pt x="44450" y="0"/>
                </a:lnTo>
                <a:close/>
              </a:path>
              <a:path w="76200" h="468630">
                <a:moveTo>
                  <a:pt x="76200" y="392175"/>
                </a:moveTo>
                <a:lnTo>
                  <a:pt x="44450" y="392175"/>
                </a:lnTo>
                <a:lnTo>
                  <a:pt x="44450" y="404875"/>
                </a:lnTo>
                <a:lnTo>
                  <a:pt x="69850" y="404875"/>
                </a:lnTo>
                <a:lnTo>
                  <a:pt x="76200" y="392175"/>
                </a:lnTo>
                <a:close/>
              </a:path>
            </a:pathLst>
          </a:custGeom>
          <a:solidFill>
            <a:srgbClr val="000000"/>
          </a:solidFill>
        </p:spPr>
        <p:txBody>
          <a:bodyPr wrap="square" lIns="0" tIns="0" rIns="0" bIns="0" rtlCol="0"/>
          <a:lstStyle/>
          <a:p>
            <a:endParaRPr lang="ru-RU" noProof="1"/>
          </a:p>
        </p:txBody>
      </p:sp>
      <p:sp>
        <p:nvSpPr>
          <p:cNvPr id="6" name="object 6"/>
          <p:cNvSpPr/>
          <p:nvPr/>
        </p:nvSpPr>
        <p:spPr>
          <a:xfrm>
            <a:off x="3069335" y="2481072"/>
            <a:ext cx="76200" cy="468630"/>
          </a:xfrm>
          <a:custGeom>
            <a:avLst/>
            <a:gdLst/>
            <a:ahLst/>
            <a:cxnLst/>
            <a:rect l="l" t="t" r="r" b="b"/>
            <a:pathLst>
              <a:path w="76200" h="468630">
                <a:moveTo>
                  <a:pt x="31750" y="392175"/>
                </a:moveTo>
                <a:lnTo>
                  <a:pt x="0" y="392175"/>
                </a:lnTo>
                <a:lnTo>
                  <a:pt x="38100" y="468375"/>
                </a:lnTo>
                <a:lnTo>
                  <a:pt x="69850" y="404875"/>
                </a:lnTo>
                <a:lnTo>
                  <a:pt x="31750" y="404875"/>
                </a:lnTo>
                <a:lnTo>
                  <a:pt x="31750" y="392175"/>
                </a:lnTo>
                <a:close/>
              </a:path>
              <a:path w="76200" h="468630">
                <a:moveTo>
                  <a:pt x="44450" y="0"/>
                </a:moveTo>
                <a:lnTo>
                  <a:pt x="31750" y="0"/>
                </a:lnTo>
                <a:lnTo>
                  <a:pt x="31750" y="404875"/>
                </a:lnTo>
                <a:lnTo>
                  <a:pt x="44450" y="404875"/>
                </a:lnTo>
                <a:lnTo>
                  <a:pt x="44450" y="0"/>
                </a:lnTo>
                <a:close/>
              </a:path>
              <a:path w="76200" h="468630">
                <a:moveTo>
                  <a:pt x="76200" y="392175"/>
                </a:moveTo>
                <a:lnTo>
                  <a:pt x="44450" y="392175"/>
                </a:lnTo>
                <a:lnTo>
                  <a:pt x="44450" y="404875"/>
                </a:lnTo>
                <a:lnTo>
                  <a:pt x="69850" y="404875"/>
                </a:lnTo>
                <a:lnTo>
                  <a:pt x="76200" y="392175"/>
                </a:lnTo>
                <a:close/>
              </a:path>
            </a:pathLst>
          </a:custGeom>
          <a:solidFill>
            <a:srgbClr val="000000"/>
          </a:solidFill>
        </p:spPr>
        <p:txBody>
          <a:bodyPr wrap="square" lIns="0" tIns="0" rIns="0" bIns="0" rtlCol="0"/>
          <a:lstStyle/>
          <a:p>
            <a:endParaRPr lang="ru-RU" noProof="1"/>
          </a:p>
        </p:txBody>
      </p:sp>
      <p:sp>
        <p:nvSpPr>
          <p:cNvPr id="7" name="object 7"/>
          <p:cNvSpPr/>
          <p:nvPr/>
        </p:nvSpPr>
        <p:spPr>
          <a:xfrm>
            <a:off x="2298192" y="2481072"/>
            <a:ext cx="76200" cy="468630"/>
          </a:xfrm>
          <a:custGeom>
            <a:avLst/>
            <a:gdLst/>
            <a:ahLst/>
            <a:cxnLst/>
            <a:rect l="l" t="t" r="r" b="b"/>
            <a:pathLst>
              <a:path w="76200" h="468630">
                <a:moveTo>
                  <a:pt x="31750" y="392175"/>
                </a:moveTo>
                <a:lnTo>
                  <a:pt x="0" y="392175"/>
                </a:lnTo>
                <a:lnTo>
                  <a:pt x="38100" y="468375"/>
                </a:lnTo>
                <a:lnTo>
                  <a:pt x="69850" y="404875"/>
                </a:lnTo>
                <a:lnTo>
                  <a:pt x="31750" y="404875"/>
                </a:lnTo>
                <a:lnTo>
                  <a:pt x="31750" y="392175"/>
                </a:lnTo>
                <a:close/>
              </a:path>
              <a:path w="76200" h="468630">
                <a:moveTo>
                  <a:pt x="44450" y="0"/>
                </a:moveTo>
                <a:lnTo>
                  <a:pt x="31750" y="0"/>
                </a:lnTo>
                <a:lnTo>
                  <a:pt x="31750" y="404875"/>
                </a:lnTo>
                <a:lnTo>
                  <a:pt x="44450" y="404875"/>
                </a:lnTo>
                <a:lnTo>
                  <a:pt x="44450" y="0"/>
                </a:lnTo>
                <a:close/>
              </a:path>
              <a:path w="76200" h="468630">
                <a:moveTo>
                  <a:pt x="76200" y="392175"/>
                </a:moveTo>
                <a:lnTo>
                  <a:pt x="44450" y="392175"/>
                </a:lnTo>
                <a:lnTo>
                  <a:pt x="44450" y="404875"/>
                </a:lnTo>
                <a:lnTo>
                  <a:pt x="69850" y="404875"/>
                </a:lnTo>
                <a:lnTo>
                  <a:pt x="76200" y="392175"/>
                </a:lnTo>
                <a:close/>
              </a:path>
            </a:pathLst>
          </a:custGeom>
          <a:solidFill>
            <a:srgbClr val="000000"/>
          </a:solidFill>
        </p:spPr>
        <p:txBody>
          <a:bodyPr wrap="square" lIns="0" tIns="0" rIns="0" bIns="0" rtlCol="0"/>
          <a:lstStyle/>
          <a:p>
            <a:endParaRPr lang="ru-RU" noProof="1"/>
          </a:p>
        </p:txBody>
      </p:sp>
      <p:sp>
        <p:nvSpPr>
          <p:cNvPr id="8" name="object 8"/>
          <p:cNvSpPr/>
          <p:nvPr/>
        </p:nvSpPr>
        <p:spPr>
          <a:xfrm>
            <a:off x="1679448" y="4869179"/>
            <a:ext cx="76200" cy="468630"/>
          </a:xfrm>
          <a:custGeom>
            <a:avLst/>
            <a:gdLst/>
            <a:ahLst/>
            <a:cxnLst/>
            <a:rect l="l" t="t" r="r" b="b"/>
            <a:pathLst>
              <a:path w="76200" h="468629">
                <a:moveTo>
                  <a:pt x="31750" y="392176"/>
                </a:moveTo>
                <a:lnTo>
                  <a:pt x="0" y="392176"/>
                </a:lnTo>
                <a:lnTo>
                  <a:pt x="38100" y="468376"/>
                </a:lnTo>
                <a:lnTo>
                  <a:pt x="69850" y="404876"/>
                </a:lnTo>
                <a:lnTo>
                  <a:pt x="31750" y="404876"/>
                </a:lnTo>
                <a:lnTo>
                  <a:pt x="31750" y="392176"/>
                </a:lnTo>
                <a:close/>
              </a:path>
              <a:path w="76200" h="468629">
                <a:moveTo>
                  <a:pt x="44450" y="0"/>
                </a:moveTo>
                <a:lnTo>
                  <a:pt x="31750" y="0"/>
                </a:lnTo>
                <a:lnTo>
                  <a:pt x="31750" y="404876"/>
                </a:lnTo>
                <a:lnTo>
                  <a:pt x="44450" y="404876"/>
                </a:lnTo>
                <a:lnTo>
                  <a:pt x="44450" y="0"/>
                </a:lnTo>
                <a:close/>
              </a:path>
              <a:path w="76200" h="468629">
                <a:moveTo>
                  <a:pt x="76200" y="392176"/>
                </a:moveTo>
                <a:lnTo>
                  <a:pt x="44450" y="392176"/>
                </a:lnTo>
                <a:lnTo>
                  <a:pt x="44450" y="404876"/>
                </a:lnTo>
                <a:lnTo>
                  <a:pt x="69850" y="404876"/>
                </a:lnTo>
                <a:lnTo>
                  <a:pt x="76200" y="392176"/>
                </a:lnTo>
                <a:close/>
              </a:path>
            </a:pathLst>
          </a:custGeom>
          <a:solidFill>
            <a:srgbClr val="000000"/>
          </a:solidFill>
        </p:spPr>
        <p:txBody>
          <a:bodyPr wrap="square" lIns="0" tIns="0" rIns="0" bIns="0" rtlCol="0"/>
          <a:lstStyle/>
          <a:p>
            <a:endParaRPr lang="ru-RU" noProof="1"/>
          </a:p>
        </p:txBody>
      </p:sp>
      <p:sp>
        <p:nvSpPr>
          <p:cNvPr id="9" name="object 9"/>
          <p:cNvSpPr/>
          <p:nvPr/>
        </p:nvSpPr>
        <p:spPr>
          <a:xfrm>
            <a:off x="2924555" y="4869179"/>
            <a:ext cx="76200" cy="468630"/>
          </a:xfrm>
          <a:custGeom>
            <a:avLst/>
            <a:gdLst/>
            <a:ahLst/>
            <a:cxnLst/>
            <a:rect l="l" t="t" r="r" b="b"/>
            <a:pathLst>
              <a:path w="76200" h="468629">
                <a:moveTo>
                  <a:pt x="31750" y="392176"/>
                </a:moveTo>
                <a:lnTo>
                  <a:pt x="0" y="392176"/>
                </a:lnTo>
                <a:lnTo>
                  <a:pt x="38100" y="468376"/>
                </a:lnTo>
                <a:lnTo>
                  <a:pt x="69850" y="404876"/>
                </a:lnTo>
                <a:lnTo>
                  <a:pt x="31750" y="404876"/>
                </a:lnTo>
                <a:lnTo>
                  <a:pt x="31750" y="392176"/>
                </a:lnTo>
                <a:close/>
              </a:path>
              <a:path w="76200" h="468629">
                <a:moveTo>
                  <a:pt x="44450" y="0"/>
                </a:moveTo>
                <a:lnTo>
                  <a:pt x="31750" y="0"/>
                </a:lnTo>
                <a:lnTo>
                  <a:pt x="31750" y="404876"/>
                </a:lnTo>
                <a:lnTo>
                  <a:pt x="44450" y="404876"/>
                </a:lnTo>
                <a:lnTo>
                  <a:pt x="44450" y="0"/>
                </a:lnTo>
                <a:close/>
              </a:path>
              <a:path w="76200" h="468629">
                <a:moveTo>
                  <a:pt x="76200" y="392176"/>
                </a:moveTo>
                <a:lnTo>
                  <a:pt x="44450" y="392176"/>
                </a:lnTo>
                <a:lnTo>
                  <a:pt x="44450" y="404876"/>
                </a:lnTo>
                <a:lnTo>
                  <a:pt x="69850" y="404876"/>
                </a:lnTo>
                <a:lnTo>
                  <a:pt x="76200" y="392176"/>
                </a:lnTo>
                <a:close/>
              </a:path>
            </a:pathLst>
          </a:custGeom>
          <a:solidFill>
            <a:srgbClr val="000000"/>
          </a:solidFill>
        </p:spPr>
        <p:txBody>
          <a:bodyPr wrap="square" lIns="0" tIns="0" rIns="0" bIns="0" rtlCol="0"/>
          <a:lstStyle/>
          <a:p>
            <a:endParaRPr lang="ru-RU" noProof="1"/>
          </a:p>
        </p:txBody>
      </p:sp>
      <p:sp>
        <p:nvSpPr>
          <p:cNvPr id="10" name="object 10"/>
          <p:cNvSpPr txBox="1"/>
          <p:nvPr/>
        </p:nvSpPr>
        <p:spPr>
          <a:xfrm>
            <a:off x="1410716" y="1922729"/>
            <a:ext cx="1955164" cy="574675"/>
          </a:xfrm>
          <a:prstGeom prst="rect">
            <a:avLst/>
          </a:prstGeom>
        </p:spPr>
        <p:txBody>
          <a:bodyPr vert="horz" wrap="square" lIns="0" tIns="12700" rIns="0" bIns="0" rtlCol="0">
            <a:spAutoFit/>
          </a:bodyPr>
          <a:lstStyle/>
          <a:p>
            <a:pPr marL="12700">
              <a:lnSpc>
                <a:spcPct val="100000"/>
              </a:lnSpc>
              <a:spcBef>
                <a:spcPts val="100"/>
              </a:spcBef>
              <a:tabLst>
                <a:tab pos="804545" algn="l"/>
                <a:tab pos="1402715" algn="l"/>
              </a:tabLst>
            </a:pPr>
            <a:r>
              <a:rPr lang="ru-RU" sz="3600" noProof="1">
                <a:latin typeface="Calibri"/>
                <a:cs typeface="Calibri"/>
              </a:rPr>
              <a:t>a	b	cin</a:t>
            </a:r>
          </a:p>
        </p:txBody>
      </p:sp>
      <p:sp>
        <p:nvSpPr>
          <p:cNvPr id="11" name="object 11"/>
          <p:cNvSpPr txBox="1"/>
          <p:nvPr/>
        </p:nvSpPr>
        <p:spPr>
          <a:xfrm>
            <a:off x="1626870" y="5164023"/>
            <a:ext cx="1833880" cy="574675"/>
          </a:xfrm>
          <a:prstGeom prst="rect">
            <a:avLst/>
          </a:prstGeom>
        </p:spPr>
        <p:txBody>
          <a:bodyPr vert="horz" wrap="square" lIns="0" tIns="12700" rIns="0" bIns="0" rtlCol="0">
            <a:spAutoFit/>
          </a:bodyPr>
          <a:lstStyle/>
          <a:p>
            <a:pPr marL="12700">
              <a:lnSpc>
                <a:spcPct val="100000"/>
              </a:lnSpc>
              <a:spcBef>
                <a:spcPts val="100"/>
              </a:spcBef>
              <a:tabLst>
                <a:tab pos="995680" algn="l"/>
              </a:tabLst>
            </a:pPr>
            <a:r>
              <a:rPr lang="ru-RU" sz="3600" noProof="1">
                <a:latin typeface="Calibri"/>
                <a:cs typeface="Calibri"/>
              </a:rPr>
              <a:t>s	</a:t>
            </a:r>
            <a:r>
              <a:rPr lang="ru-RU" sz="3600" spc="-25" noProof="1">
                <a:latin typeface="Calibri"/>
                <a:cs typeface="Calibri"/>
              </a:rPr>
              <a:t>c</a:t>
            </a:r>
            <a:r>
              <a:rPr lang="ru-RU" sz="3600" spc="-5" noProof="1">
                <a:latin typeface="Calibri"/>
                <a:cs typeface="Calibri"/>
              </a:rPr>
              <a:t>out</a:t>
            </a:r>
            <a:endParaRPr lang="ru-RU" sz="3600" noProof="1">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0630B8-BB3F-78F1-5278-8D88E8C98D7F}"/>
              </a:ext>
            </a:extLst>
          </p:cNvPr>
          <p:cNvSpPr>
            <a:spLocks noGrp="1"/>
          </p:cNvSpPr>
          <p:nvPr>
            <p:ph type="title"/>
          </p:nvPr>
        </p:nvSpPr>
        <p:spPr>
          <a:xfrm>
            <a:off x="900785" y="192150"/>
            <a:ext cx="7342428" cy="430887"/>
          </a:xfrm>
        </p:spPr>
        <p:txBody>
          <a:bodyPr/>
          <a:lstStyle/>
          <a:p>
            <a:r>
              <a:rPr lang="ru-RU" sz="2800" b="1" noProof="1">
                <a:solidFill>
                  <a:schemeClr val="tx1"/>
                </a:solidFill>
                <a:latin typeface="Times New Roman" panose="02020603050405020304" pitchFamily="18" charset="0"/>
                <a:cs typeface="Times New Roman" panose="02020603050405020304" pitchFamily="18" charset="0"/>
              </a:rPr>
              <a:t>Мінез-құлық деңгейі</a:t>
            </a:r>
            <a:endParaRPr lang="ru-RU" sz="2800" noProof="1"/>
          </a:p>
        </p:txBody>
      </p:sp>
      <p:sp>
        <p:nvSpPr>
          <p:cNvPr id="3" name="Текст 2">
            <a:extLst>
              <a:ext uri="{FF2B5EF4-FFF2-40B4-BE49-F238E27FC236}">
                <a16:creationId xmlns:a16="http://schemas.microsoft.com/office/drawing/2014/main" id="{EA99789F-392D-E90C-2F1B-E63CC237B8C1}"/>
              </a:ext>
            </a:extLst>
          </p:cNvPr>
          <p:cNvSpPr>
            <a:spLocks noGrp="1"/>
          </p:cNvSpPr>
          <p:nvPr>
            <p:ph type="body" idx="1"/>
          </p:nvPr>
        </p:nvSpPr>
        <p:spPr>
          <a:xfrm>
            <a:off x="533400" y="1371600"/>
            <a:ext cx="8303132" cy="3693319"/>
          </a:xfrm>
        </p:spPr>
        <p:txBody>
          <a:bodyPr/>
          <a:lstStyle/>
          <a:p>
            <a:pPr algn="just">
              <a:buNone/>
            </a:pPr>
            <a:r>
              <a:rPr lang="ru-RU" sz="1600" b="1" noProof="1">
                <a:latin typeface="Times New Roman" panose="02020603050405020304" pitchFamily="18" charset="0"/>
                <a:cs typeface="Times New Roman" panose="02020603050405020304" pitchFamily="18" charset="0"/>
              </a:rPr>
              <a:t>Мінез-құлық деңгейі (Behavioral Level)</a:t>
            </a:r>
          </a:p>
          <a:p>
            <a:pPr algn="just">
              <a:buNone/>
            </a:pPr>
            <a:r>
              <a:rPr lang="ru-RU" sz="1600" b="1" noProof="1">
                <a:latin typeface="Times New Roman" panose="02020603050405020304" pitchFamily="18" charset="0"/>
                <a:cs typeface="Times New Roman" panose="02020603050405020304" pitchFamily="18" charset="0"/>
              </a:rPr>
              <a:t>Мінез-құлық деңгейі</a:t>
            </a:r>
            <a:r>
              <a:rPr lang="ru-RU" sz="1600" noProof="1">
                <a:latin typeface="Times New Roman" panose="02020603050405020304" pitchFamily="18" charset="0"/>
                <a:cs typeface="Times New Roman" panose="02020603050405020304" pitchFamily="18" charset="0"/>
              </a:rPr>
              <a:t> – цифрлық жүйенің </a:t>
            </a:r>
            <a:r>
              <a:rPr lang="ru-RU" sz="1600" i="1" noProof="1">
                <a:latin typeface="Times New Roman" panose="02020603050405020304" pitchFamily="18" charset="0"/>
                <a:cs typeface="Times New Roman" panose="02020603050405020304" pitchFamily="18" charset="0"/>
              </a:rPr>
              <a:t>функциясын</a:t>
            </a:r>
            <a:r>
              <a:rPr lang="ru-RU" sz="1600" noProof="1">
                <a:latin typeface="Times New Roman" panose="02020603050405020304" pitchFamily="18" charset="0"/>
                <a:cs typeface="Times New Roman" panose="02020603050405020304" pitchFamily="18" charset="0"/>
              </a:rPr>
              <a:t> және </a:t>
            </a:r>
            <a:r>
              <a:rPr lang="ru-RU" sz="1600" i="1" noProof="1">
                <a:latin typeface="Times New Roman" panose="02020603050405020304" pitchFamily="18" charset="0"/>
                <a:cs typeface="Times New Roman" panose="02020603050405020304" pitchFamily="18" charset="0"/>
              </a:rPr>
              <a:t>қалай жұмыс істейтінін</a:t>
            </a:r>
            <a:r>
              <a:rPr lang="ru-RU" sz="1600" noProof="1">
                <a:latin typeface="Times New Roman" panose="02020603050405020304" pitchFamily="18" charset="0"/>
                <a:cs typeface="Times New Roman" panose="02020603050405020304" pitchFamily="18" charset="0"/>
              </a:rPr>
              <a:t> сипаттайтын абстракция деңгейі.</a:t>
            </a:r>
          </a:p>
          <a:p>
            <a:pPr algn="just">
              <a:buNone/>
            </a:pPr>
            <a:r>
              <a:rPr lang="ru-RU" sz="1600" b="1" noProof="1">
                <a:latin typeface="Times New Roman" panose="02020603050405020304" pitchFamily="18" charset="0"/>
                <a:cs typeface="Times New Roman" panose="02020603050405020304" pitchFamily="18" charset="0"/>
              </a:rPr>
              <a:t>Негізгі сипаттамалары:</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Құрылғының </a:t>
            </a:r>
            <a:r>
              <a:rPr lang="ru-RU" sz="1600" b="1" noProof="1">
                <a:latin typeface="Times New Roman" panose="02020603050405020304" pitchFamily="18" charset="0"/>
                <a:cs typeface="Times New Roman" panose="02020603050405020304" pitchFamily="18" charset="0"/>
              </a:rPr>
              <a:t>не істейтінін</a:t>
            </a:r>
            <a:r>
              <a:rPr lang="ru-RU" sz="1600" noProof="1">
                <a:latin typeface="Times New Roman" panose="02020603050405020304" pitchFamily="18" charset="0"/>
                <a:cs typeface="Times New Roman" panose="02020603050405020304" pitchFamily="18" charset="0"/>
              </a:rPr>
              <a:t> анықтайды, бірақ ол </a:t>
            </a:r>
            <a:r>
              <a:rPr lang="ru-RU" sz="1600" i="1" noProof="1">
                <a:latin typeface="Times New Roman" panose="02020603050405020304" pitchFamily="18" charset="0"/>
                <a:cs typeface="Times New Roman" panose="02020603050405020304" pitchFamily="18" charset="0"/>
              </a:rPr>
              <a:t>қалай жүзеге асырылатынын</a:t>
            </a:r>
            <a:r>
              <a:rPr lang="ru-RU" sz="1600" noProof="1">
                <a:latin typeface="Times New Roman" panose="02020603050405020304" pitchFamily="18" charset="0"/>
                <a:cs typeface="Times New Roman" panose="02020603050405020304" pitchFamily="18" charset="0"/>
              </a:rPr>
              <a:t> көрсетпейді.</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Әдетте </a:t>
            </a:r>
            <a:r>
              <a:rPr lang="ru-RU" sz="1600" b="1" noProof="1">
                <a:latin typeface="Times New Roman" panose="02020603050405020304" pitchFamily="18" charset="0"/>
                <a:cs typeface="Times New Roman" panose="02020603050405020304" pitchFamily="18" charset="0"/>
              </a:rPr>
              <a:t>алгоритмдер</a:t>
            </a:r>
            <a:r>
              <a:rPr lang="ru-RU" sz="1600" noProof="1">
                <a:latin typeface="Times New Roman" panose="02020603050405020304" pitchFamily="18" charset="0"/>
                <a:cs typeface="Times New Roman" panose="02020603050405020304" pitchFamily="18" charset="0"/>
              </a:rPr>
              <a:t>, </a:t>
            </a:r>
            <a:r>
              <a:rPr lang="ru-RU" sz="1600" b="1" noProof="1">
                <a:latin typeface="Times New Roman" panose="02020603050405020304" pitchFamily="18" charset="0"/>
                <a:cs typeface="Times New Roman" panose="02020603050405020304" pitchFamily="18" charset="0"/>
              </a:rPr>
              <a:t>логикалық шарттар</a:t>
            </a:r>
            <a:r>
              <a:rPr lang="ru-RU" sz="1600" noProof="1">
                <a:latin typeface="Times New Roman" panose="02020603050405020304" pitchFamily="18" charset="0"/>
                <a:cs typeface="Times New Roman" panose="02020603050405020304" pitchFamily="18" charset="0"/>
              </a:rPr>
              <a:t>, </a:t>
            </a:r>
            <a:r>
              <a:rPr lang="ru-RU" sz="1600" b="1" noProof="1">
                <a:latin typeface="Times New Roman" panose="02020603050405020304" pitchFamily="18" charset="0"/>
                <a:cs typeface="Times New Roman" panose="02020603050405020304" pitchFamily="18" charset="0"/>
              </a:rPr>
              <a:t>уақытша тізбектердің реакциялары</a:t>
            </a:r>
            <a:r>
              <a:rPr lang="ru-RU" sz="1600" noProof="1">
                <a:latin typeface="Times New Roman" panose="02020603050405020304" pitchFamily="18" charset="0"/>
                <a:cs typeface="Times New Roman" panose="02020603050405020304" pitchFamily="18" charset="0"/>
              </a:rPr>
              <a:t> осы деңгейде сипатталады.</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Жобалау үшін аппараттық сипаттау тілдерінің (HDL) </a:t>
            </a:r>
            <a:r>
              <a:rPr lang="ru-RU" sz="1600" b="1" noProof="1">
                <a:latin typeface="Times New Roman" panose="02020603050405020304" pitchFamily="18" charset="0"/>
                <a:cs typeface="Times New Roman" panose="02020603050405020304" pitchFamily="18" charset="0"/>
              </a:rPr>
              <a:t>behavioral</a:t>
            </a:r>
            <a:r>
              <a:rPr lang="ru-RU" sz="1600" noProof="1">
                <a:latin typeface="Times New Roman" panose="02020603050405020304" pitchFamily="18" charset="0"/>
                <a:cs typeface="Times New Roman" panose="02020603050405020304" pitchFamily="18" charset="0"/>
              </a:rPr>
              <a:t> бөлігі қолданылады (мысалы, Verilog always блоктары, VHDL process).</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Бұл деңгейде кіріс сигналдарына қандай шығыс берілетіні көрсетіледі.</a:t>
            </a:r>
          </a:p>
          <a:p>
            <a:pPr algn="just">
              <a:buNone/>
            </a:pPr>
            <a:r>
              <a:rPr lang="ru-RU" sz="1600" b="1" noProof="1">
                <a:latin typeface="Times New Roman" panose="02020603050405020304" pitchFamily="18" charset="0"/>
                <a:cs typeface="Times New Roman" panose="02020603050405020304" pitchFamily="18" charset="0"/>
              </a:rPr>
              <a:t>Мысалы:</a:t>
            </a:r>
          </a:p>
          <a:p>
            <a:pPr marL="285750" indent="-285750" algn="just">
              <a:buFont typeface="Wingdings" panose="05000000000000000000" pitchFamily="2" charset="2"/>
              <a:buChar char="ü"/>
            </a:pPr>
            <a:r>
              <a:rPr lang="ru-RU" sz="1600" b="1" noProof="1">
                <a:latin typeface="Times New Roman" panose="02020603050405020304" pitchFamily="18" charset="0"/>
                <a:cs typeface="Times New Roman" panose="02020603050405020304" pitchFamily="18" charset="0"/>
              </a:rPr>
              <a:t>Санақшы (Counter)</a:t>
            </a:r>
            <a:r>
              <a:rPr lang="ru-RU" sz="1600" noProof="1">
                <a:latin typeface="Times New Roman" panose="02020603050405020304" pitchFamily="18" charset="0"/>
                <a:cs typeface="Times New Roman" panose="02020603050405020304" pitchFamily="18" charset="0"/>
              </a:rPr>
              <a:t>: «Әр сағат импульсінде мәнін 1-ге арттыру» деп сипатталады.</a:t>
            </a:r>
          </a:p>
          <a:p>
            <a:pPr marL="285750" indent="-285750" algn="just">
              <a:buFont typeface="Wingdings" panose="05000000000000000000" pitchFamily="2" charset="2"/>
              <a:buChar char="ü"/>
            </a:pPr>
            <a:r>
              <a:rPr lang="ru-RU" sz="1600" b="1" noProof="1">
                <a:latin typeface="Times New Roman" panose="02020603050405020304" pitchFamily="18" charset="0"/>
                <a:cs typeface="Times New Roman" panose="02020603050405020304" pitchFamily="18" charset="0"/>
              </a:rPr>
              <a:t>Сұрыптау алгоритмі</a:t>
            </a:r>
            <a:r>
              <a:rPr lang="ru-RU" sz="1600" noProof="1">
                <a:latin typeface="Times New Roman" panose="02020603050405020304" pitchFamily="18" charset="0"/>
                <a:cs typeface="Times New Roman" panose="02020603050405020304" pitchFamily="18" charset="0"/>
              </a:rPr>
              <a:t>: деректердің қалай өңделіп, қандай нәтижеге келетінін алгоритмдік түрде көрсету.</a:t>
            </a:r>
          </a:p>
          <a:p>
            <a:pPr algn="just"/>
            <a:endParaRPr lang="ru-RU" sz="16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638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95222" y="496950"/>
            <a:ext cx="6752590" cy="443070"/>
          </a:xfrm>
          <a:prstGeom prst="rect">
            <a:avLst/>
          </a:prstGeom>
        </p:spPr>
        <p:txBody>
          <a:bodyPr vert="horz" wrap="square" lIns="0" tIns="12065" rIns="0" bIns="0" rtlCol="0">
            <a:spAutoFit/>
          </a:bodyPr>
          <a:lstStyle/>
          <a:p>
            <a:pPr algn="just">
              <a:buNone/>
            </a:pPr>
            <a:r>
              <a:rPr lang="ru-RU" sz="2800" b="1" noProof="1">
                <a:solidFill>
                  <a:schemeClr val="tx1"/>
                </a:solidFill>
                <a:latin typeface="Times New Roman" panose="02020603050405020304" pitchFamily="18" charset="0"/>
                <a:cs typeface="Times New Roman" panose="02020603050405020304" pitchFamily="18" charset="0"/>
              </a:rPr>
              <a:t>Логикалық (схемалық) деңгей</a:t>
            </a:r>
          </a:p>
        </p:txBody>
      </p:sp>
      <p:sp>
        <p:nvSpPr>
          <p:cNvPr id="3" name="object 3"/>
          <p:cNvSpPr txBox="1"/>
          <p:nvPr/>
        </p:nvSpPr>
        <p:spPr>
          <a:xfrm>
            <a:off x="535940" y="1527175"/>
            <a:ext cx="7369809" cy="3425938"/>
          </a:xfrm>
          <a:prstGeom prst="rect">
            <a:avLst/>
          </a:prstGeom>
        </p:spPr>
        <p:txBody>
          <a:bodyPr vert="horz" wrap="square" lIns="0" tIns="100965" rIns="0" bIns="0" rtlCol="0">
            <a:spAutoFit/>
          </a:bodyPr>
          <a:lstStyle/>
          <a:p>
            <a:pPr algn="just">
              <a:buNone/>
            </a:pPr>
            <a:r>
              <a:rPr lang="ru-RU" b="1" noProof="1">
                <a:latin typeface="Times New Roman" panose="02020603050405020304" pitchFamily="18" charset="0"/>
                <a:cs typeface="Times New Roman" panose="02020603050405020304" pitchFamily="18" charset="0"/>
              </a:rPr>
              <a:t>Логикалық (схемалық) деңгей</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Блок құрылымын және берілген процесс/сигналды жүзеге асыратын негізгі элементтерді модельдеу.</a:t>
            </a:r>
          </a:p>
          <a:p>
            <a:pPr algn="just">
              <a:buNone/>
            </a:pPr>
            <a:r>
              <a:rPr lang="ru-RU" b="1" noProof="1">
                <a:latin typeface="Times New Roman" panose="02020603050405020304" pitchFamily="18" charset="0"/>
                <a:cs typeface="Times New Roman" panose="02020603050405020304" pitchFamily="18" charset="0"/>
              </a:rPr>
              <a:t>Модельдеуге тәсілдер:</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Аппаратты сипаттау тілдерін қолдану (Verilog, VHDL).</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Netlist, gate-level design (қақпа деңгейіндегі жобалау).</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Схемалардың математикалық модельдері:</a:t>
            </a:r>
          </a:p>
          <a:p>
            <a:pPr marL="742950" lvl="1" indent="-285750" algn="just">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функционалдық элементтер схемалары (ФЭ) және олардың жалпыламалары;</a:t>
            </a:r>
          </a:p>
          <a:p>
            <a:pPr marL="742950" lvl="1" indent="-285750" algn="just">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And-Inverter Graphs (AIG);</a:t>
            </a:r>
          </a:p>
          <a:p>
            <a:pPr marL="742950" lvl="1" indent="-285750" algn="just">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Binary Decision Diagrams (BDD);</a:t>
            </a:r>
          </a:p>
          <a:p>
            <a:pPr marL="742950" lvl="1" indent="-285750" algn="just">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және т.б.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745C83-6300-5ED6-9EA8-A25301D223E9}"/>
              </a:ext>
            </a:extLst>
          </p:cNvPr>
          <p:cNvSpPr>
            <a:spLocks noGrp="1"/>
          </p:cNvSpPr>
          <p:nvPr>
            <p:ph type="title"/>
          </p:nvPr>
        </p:nvSpPr>
        <p:spPr>
          <a:xfrm>
            <a:off x="381000" y="533400"/>
            <a:ext cx="7952028" cy="861774"/>
          </a:xfrm>
        </p:spPr>
        <p:txBody>
          <a:bodyPr/>
          <a:lstStyle/>
          <a:p>
            <a:r>
              <a:rPr lang="ru-RU" sz="2800" spc="-10" noProof="1">
                <a:solidFill>
                  <a:schemeClr val="tx1"/>
                </a:solidFill>
                <a:latin typeface="Times New Roman" panose="02020603050405020304" pitchFamily="18" charset="0"/>
                <a:cs typeface="Times New Roman" panose="02020603050405020304" pitchFamily="18" charset="0"/>
              </a:rPr>
              <a:t>Бағдарламаланатын логикалық интегралдық схема </a:t>
            </a:r>
            <a:endParaRPr lang="ru-RU" sz="2800" noProof="1">
              <a:solidFill>
                <a:schemeClr val="tx1"/>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37406A25-C785-D000-931D-E299857FD59F}"/>
              </a:ext>
            </a:extLst>
          </p:cNvPr>
          <p:cNvSpPr>
            <a:spLocks noGrp="1"/>
          </p:cNvSpPr>
          <p:nvPr>
            <p:ph type="body" idx="1"/>
          </p:nvPr>
        </p:nvSpPr>
        <p:spPr>
          <a:xfrm>
            <a:off x="307466" y="1610994"/>
            <a:ext cx="8529066" cy="2369880"/>
          </a:xfrm>
        </p:spPr>
        <p:txBody>
          <a:bodyPr/>
          <a:lstStyle/>
          <a:p>
            <a:pPr>
              <a:buNone/>
            </a:pPr>
            <a:r>
              <a:rPr lang="ru-RU" sz="1800" b="1" noProof="1">
                <a:latin typeface="Times New Roman" panose="02020603050405020304" pitchFamily="18" charset="0"/>
                <a:cs typeface="Times New Roman" panose="02020603050405020304" pitchFamily="18" charset="0"/>
              </a:rPr>
              <a:t>CMOS Логикасы</a:t>
            </a:r>
            <a:endParaRPr lang="ru-RU" sz="1800" noProof="1">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Стандартты логика</a:t>
            </a:r>
          </a:p>
          <a:p>
            <a:pPr marL="742950" lvl="1" indent="-285750">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Микропроцессорлар мен микроконтроллерлер (µПроцессорлар, µКонтроллерлер)</a:t>
            </a:r>
          </a:p>
          <a:p>
            <a:pPr marL="742950" lvl="1" indent="-285750">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Бағдарламаланатын логика</a:t>
            </a:r>
          </a:p>
          <a:p>
            <a:pPr marL="742950" lvl="1" indent="-285750">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ASIC (Application-Specific Integrated Circuit — Арнайы қолданбалы интегралдық схема)</a:t>
            </a:r>
          </a:p>
          <a:p>
            <a:endParaRPr lang="ru-RU" noProof="1"/>
          </a:p>
        </p:txBody>
      </p:sp>
      <p:pic>
        <p:nvPicPr>
          <p:cNvPr id="5" name="Рисунок 4">
            <a:extLst>
              <a:ext uri="{FF2B5EF4-FFF2-40B4-BE49-F238E27FC236}">
                <a16:creationId xmlns:a16="http://schemas.microsoft.com/office/drawing/2014/main" id="{1DDA99CE-185A-D885-FDC3-9261A23D89F4}"/>
              </a:ext>
            </a:extLst>
          </p:cNvPr>
          <p:cNvPicPr>
            <a:picLocks noChangeAspect="1"/>
          </p:cNvPicPr>
          <p:nvPr/>
        </p:nvPicPr>
        <p:blipFill>
          <a:blip r:embed="rId2"/>
          <a:stretch>
            <a:fillRect/>
          </a:stretch>
        </p:blipFill>
        <p:spPr>
          <a:xfrm>
            <a:off x="1600200" y="3733800"/>
            <a:ext cx="5137964" cy="2900824"/>
          </a:xfrm>
          <a:prstGeom prst="rect">
            <a:avLst/>
          </a:prstGeom>
        </p:spPr>
      </p:pic>
      <mc:AlternateContent xmlns:mc="http://schemas.openxmlformats.org/markup-compatibility/2006">
        <mc:Choice xmlns:p14="http://schemas.microsoft.com/office/powerpoint/2010/main" Requires="p14">
          <p:contentPart p14:bwMode="auto" r:id="rId3">
            <p14:nvContentPartPr>
              <p14:cNvPr id="15" name="Рукописный ввод 14">
                <a:extLst>
                  <a:ext uri="{FF2B5EF4-FFF2-40B4-BE49-F238E27FC236}">
                    <a16:creationId xmlns:a16="http://schemas.microsoft.com/office/drawing/2014/main" id="{0E9D4B2E-66D5-549D-79C8-9D1E000B1096}"/>
                  </a:ext>
                </a:extLst>
              </p14:cNvPr>
              <p14:cNvContentPartPr/>
              <p14:nvPr/>
            </p14:nvContentPartPr>
            <p14:xfrm>
              <a:off x="-1232812" y="3752750"/>
              <a:ext cx="360" cy="360"/>
            </p14:xfrm>
          </p:contentPart>
        </mc:Choice>
        <mc:Fallback>
          <p:pic>
            <p:nvPicPr>
              <p:cNvPr id="15" name="Рукописный ввод 14">
                <a:extLst>
                  <a:ext uri="{FF2B5EF4-FFF2-40B4-BE49-F238E27FC236}">
                    <a16:creationId xmlns:a16="http://schemas.microsoft.com/office/drawing/2014/main" id="{0E9D4B2E-66D5-549D-79C8-9D1E000B1096}"/>
                  </a:ext>
                </a:extLst>
              </p:cNvPr>
              <p:cNvPicPr/>
              <p:nvPr/>
            </p:nvPicPr>
            <p:blipFill>
              <a:blip r:embed="rId4"/>
              <a:stretch>
                <a:fillRect/>
              </a:stretch>
            </p:blipFill>
            <p:spPr>
              <a:xfrm>
                <a:off x="-1250452" y="3735110"/>
                <a:ext cx="36000" cy="36000"/>
              </a:xfrm>
              <a:prstGeom prst="rect">
                <a:avLst/>
              </a:prstGeom>
            </p:spPr>
          </p:pic>
        </mc:Fallback>
      </mc:AlternateContent>
    </p:spTree>
    <p:extLst>
      <p:ext uri="{BB962C8B-B14F-4D97-AF65-F5344CB8AC3E}">
        <p14:creationId xmlns:p14="http://schemas.microsoft.com/office/powerpoint/2010/main" val="1268103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96950"/>
            <a:ext cx="8077200" cy="443070"/>
          </a:xfrm>
          <a:prstGeom prst="rect">
            <a:avLst/>
          </a:prstGeom>
        </p:spPr>
        <p:txBody>
          <a:bodyPr vert="horz" wrap="square" lIns="0" tIns="12065" rIns="0" bIns="0" rtlCol="0">
            <a:spAutoFit/>
          </a:bodyPr>
          <a:lstStyle/>
          <a:p>
            <a:pPr marL="12700">
              <a:lnSpc>
                <a:spcPct val="100000"/>
              </a:lnSpc>
              <a:spcBef>
                <a:spcPts val="95"/>
              </a:spcBef>
            </a:pPr>
            <a:r>
              <a:rPr lang="ru-RU" sz="2800" b="1" noProof="1">
                <a:solidFill>
                  <a:schemeClr val="tx1"/>
                </a:solidFill>
                <a:latin typeface="Times New Roman" panose="02020603050405020304" pitchFamily="18" charset="0"/>
                <a:cs typeface="Times New Roman" panose="02020603050405020304" pitchFamily="18" charset="0"/>
              </a:rPr>
              <a:t>Логикалық (схемалық) деңгей</a:t>
            </a:r>
            <a:endParaRPr lang="ru-RU" sz="2800" spc="-5" noProof="1"/>
          </a:p>
        </p:txBody>
      </p:sp>
      <p:pic>
        <p:nvPicPr>
          <p:cNvPr id="3" name="object 3"/>
          <p:cNvPicPr/>
          <p:nvPr/>
        </p:nvPicPr>
        <p:blipFill>
          <a:blip r:embed="rId2" cstate="print"/>
          <a:stretch>
            <a:fillRect/>
          </a:stretch>
        </p:blipFill>
        <p:spPr>
          <a:xfrm>
            <a:off x="529042" y="2854919"/>
            <a:ext cx="3915440" cy="1991182"/>
          </a:xfrm>
          <a:prstGeom prst="rect">
            <a:avLst/>
          </a:prstGeom>
        </p:spPr>
      </p:pic>
      <p:sp>
        <p:nvSpPr>
          <p:cNvPr id="4" name="object 4"/>
          <p:cNvSpPr txBox="1"/>
          <p:nvPr/>
        </p:nvSpPr>
        <p:spPr>
          <a:xfrm>
            <a:off x="4789423" y="1374089"/>
            <a:ext cx="3140710" cy="5209540"/>
          </a:xfrm>
          <a:prstGeom prst="rect">
            <a:avLst/>
          </a:prstGeom>
        </p:spPr>
        <p:txBody>
          <a:bodyPr vert="horz" wrap="square" lIns="0" tIns="13335" rIns="0" bIns="0" rtlCol="0">
            <a:spAutoFit/>
          </a:bodyPr>
          <a:lstStyle/>
          <a:p>
            <a:pPr marL="12700">
              <a:lnSpc>
                <a:spcPts val="2160"/>
              </a:lnSpc>
              <a:spcBef>
                <a:spcPts val="105"/>
              </a:spcBef>
            </a:pPr>
            <a:r>
              <a:rPr lang="ru-RU" sz="2000" spc="-5" noProof="1">
                <a:latin typeface="Calibri"/>
                <a:cs typeface="Calibri"/>
              </a:rPr>
              <a:t>`timescale</a:t>
            </a:r>
            <a:r>
              <a:rPr lang="ru-RU" sz="2000" spc="15" noProof="1">
                <a:latin typeface="Calibri"/>
                <a:cs typeface="Calibri"/>
              </a:rPr>
              <a:t> </a:t>
            </a:r>
            <a:r>
              <a:rPr lang="ru-RU" sz="2000" noProof="1">
                <a:latin typeface="Calibri"/>
                <a:cs typeface="Calibri"/>
              </a:rPr>
              <a:t>1ns</a:t>
            </a:r>
            <a:r>
              <a:rPr lang="ru-RU" sz="2000" spc="-25" noProof="1">
                <a:latin typeface="Calibri"/>
                <a:cs typeface="Calibri"/>
              </a:rPr>
              <a:t> </a:t>
            </a:r>
            <a:r>
              <a:rPr lang="ru-RU" sz="2000" noProof="1">
                <a:latin typeface="Calibri"/>
                <a:cs typeface="Calibri"/>
              </a:rPr>
              <a:t>/</a:t>
            </a:r>
            <a:r>
              <a:rPr lang="ru-RU" sz="2000" spc="-15" noProof="1">
                <a:latin typeface="Calibri"/>
                <a:cs typeface="Calibri"/>
              </a:rPr>
              <a:t> </a:t>
            </a:r>
            <a:r>
              <a:rPr lang="ru-RU" sz="2000" spc="-5" noProof="1">
                <a:latin typeface="Calibri"/>
                <a:cs typeface="Calibri"/>
              </a:rPr>
              <a:t>1ps</a:t>
            </a:r>
            <a:endParaRPr lang="ru-RU" sz="2000" noProof="1">
              <a:latin typeface="Calibri"/>
              <a:cs typeface="Calibri"/>
            </a:endParaRPr>
          </a:p>
          <a:p>
            <a:pPr marL="12700">
              <a:lnSpc>
                <a:spcPts val="1920"/>
              </a:lnSpc>
            </a:pPr>
            <a:r>
              <a:rPr lang="ru-RU" sz="2000" b="1" noProof="1">
                <a:latin typeface="Calibri"/>
                <a:cs typeface="Calibri"/>
              </a:rPr>
              <a:t>module</a:t>
            </a:r>
            <a:r>
              <a:rPr lang="ru-RU" sz="2000" b="1" spc="-45" noProof="1">
                <a:latin typeface="Calibri"/>
                <a:cs typeface="Calibri"/>
              </a:rPr>
              <a:t> </a:t>
            </a:r>
            <a:r>
              <a:rPr lang="ru-RU" sz="2000" noProof="1">
                <a:latin typeface="Calibri"/>
                <a:cs typeface="Calibri"/>
              </a:rPr>
              <a:t>FullAdder</a:t>
            </a:r>
            <a:r>
              <a:rPr lang="ru-RU" sz="2000" spc="-30" noProof="1">
                <a:latin typeface="Calibri"/>
                <a:cs typeface="Calibri"/>
              </a:rPr>
              <a:t> </a:t>
            </a:r>
            <a:r>
              <a:rPr lang="ru-RU" sz="2000" noProof="1">
                <a:latin typeface="Calibri"/>
                <a:cs typeface="Calibri"/>
              </a:rPr>
              <a:t>(</a:t>
            </a:r>
          </a:p>
          <a:p>
            <a:pPr marL="525780" marR="1624965">
              <a:lnSpc>
                <a:spcPts val="1920"/>
              </a:lnSpc>
              <a:spcBef>
                <a:spcPts val="225"/>
              </a:spcBef>
            </a:pPr>
            <a:r>
              <a:rPr lang="ru-RU" sz="2000" b="1" noProof="1">
                <a:latin typeface="Calibri"/>
                <a:cs typeface="Calibri"/>
              </a:rPr>
              <a:t>input </a:t>
            </a:r>
            <a:r>
              <a:rPr lang="ru-RU" sz="2000" noProof="1">
                <a:latin typeface="Calibri"/>
                <a:cs typeface="Calibri"/>
              </a:rPr>
              <a:t>a, </a:t>
            </a:r>
            <a:r>
              <a:rPr lang="ru-RU" sz="2000" spc="5" noProof="1">
                <a:latin typeface="Calibri"/>
                <a:cs typeface="Calibri"/>
              </a:rPr>
              <a:t> </a:t>
            </a:r>
            <a:r>
              <a:rPr lang="ru-RU" sz="2000" b="1" noProof="1">
                <a:latin typeface="Calibri"/>
                <a:cs typeface="Calibri"/>
              </a:rPr>
              <a:t>input </a:t>
            </a:r>
            <a:r>
              <a:rPr lang="ru-RU" sz="2000" noProof="1">
                <a:latin typeface="Calibri"/>
                <a:cs typeface="Calibri"/>
              </a:rPr>
              <a:t>b, </a:t>
            </a:r>
            <a:r>
              <a:rPr lang="ru-RU" sz="2000" spc="5" noProof="1">
                <a:latin typeface="Calibri"/>
                <a:cs typeface="Calibri"/>
              </a:rPr>
              <a:t> </a:t>
            </a:r>
            <a:r>
              <a:rPr lang="ru-RU" sz="2000" b="1" noProof="1">
                <a:latin typeface="Calibri"/>
                <a:cs typeface="Calibri"/>
              </a:rPr>
              <a:t>input</a:t>
            </a:r>
            <a:r>
              <a:rPr lang="ru-RU" sz="2000" b="1" spc="-95" noProof="1">
                <a:latin typeface="Calibri"/>
                <a:cs typeface="Calibri"/>
              </a:rPr>
              <a:t> </a:t>
            </a:r>
            <a:r>
              <a:rPr lang="ru-RU" sz="2000" noProof="1">
                <a:latin typeface="Calibri"/>
                <a:cs typeface="Calibri"/>
              </a:rPr>
              <a:t>cin, </a:t>
            </a:r>
            <a:r>
              <a:rPr lang="ru-RU" sz="2000" spc="-440" noProof="1">
                <a:latin typeface="Calibri"/>
                <a:cs typeface="Calibri"/>
              </a:rPr>
              <a:t> </a:t>
            </a:r>
            <a:r>
              <a:rPr lang="ru-RU" sz="2000" b="1" noProof="1">
                <a:latin typeface="Calibri"/>
                <a:cs typeface="Calibri"/>
              </a:rPr>
              <a:t>output</a:t>
            </a:r>
            <a:r>
              <a:rPr lang="ru-RU" sz="2000" b="1" spc="-75" noProof="1">
                <a:latin typeface="Calibri"/>
                <a:cs typeface="Calibri"/>
              </a:rPr>
              <a:t> </a:t>
            </a:r>
            <a:r>
              <a:rPr lang="ru-RU" sz="2000" spc="-5" noProof="1">
                <a:latin typeface="Calibri"/>
                <a:cs typeface="Calibri"/>
              </a:rPr>
              <a:t>s,</a:t>
            </a:r>
            <a:endParaRPr lang="ru-RU" sz="2000" noProof="1">
              <a:latin typeface="Calibri"/>
              <a:cs typeface="Calibri"/>
            </a:endParaRPr>
          </a:p>
          <a:p>
            <a:pPr marL="525780">
              <a:lnSpc>
                <a:spcPts val="1939"/>
              </a:lnSpc>
            </a:pPr>
            <a:r>
              <a:rPr lang="ru-RU" sz="2000" b="1" noProof="1">
                <a:latin typeface="Calibri"/>
                <a:cs typeface="Calibri"/>
              </a:rPr>
              <a:t>output</a:t>
            </a:r>
            <a:r>
              <a:rPr lang="ru-RU" sz="2000" b="1" spc="-55" noProof="1">
                <a:latin typeface="Calibri"/>
                <a:cs typeface="Calibri"/>
              </a:rPr>
              <a:t> </a:t>
            </a:r>
            <a:r>
              <a:rPr lang="ru-RU" sz="2000" spc="-5" noProof="1">
                <a:latin typeface="Calibri"/>
                <a:cs typeface="Calibri"/>
              </a:rPr>
              <a:t>cout</a:t>
            </a:r>
            <a:r>
              <a:rPr lang="ru-RU" sz="2000" spc="-40" noProof="1">
                <a:latin typeface="Calibri"/>
                <a:cs typeface="Calibri"/>
              </a:rPr>
              <a:t> </a:t>
            </a:r>
            <a:r>
              <a:rPr lang="ru-RU" sz="2000" noProof="1">
                <a:latin typeface="Calibri"/>
                <a:cs typeface="Calibri"/>
              </a:rPr>
              <a:t>);</a:t>
            </a:r>
          </a:p>
          <a:p>
            <a:pPr marL="525780">
              <a:lnSpc>
                <a:spcPts val="2160"/>
              </a:lnSpc>
              <a:spcBef>
                <a:spcPts val="1440"/>
              </a:spcBef>
            </a:pPr>
            <a:r>
              <a:rPr lang="ru-RU" sz="2000" i="1" noProof="1">
                <a:latin typeface="Calibri"/>
                <a:cs typeface="Calibri"/>
              </a:rPr>
              <a:t>//</a:t>
            </a:r>
            <a:r>
              <a:rPr lang="ru-RU" sz="2000" i="1" spc="-10" noProof="1">
                <a:latin typeface="Calibri"/>
                <a:cs typeface="Calibri"/>
              </a:rPr>
              <a:t> </a:t>
            </a:r>
            <a:r>
              <a:rPr lang="ru-RU" sz="2000" i="1" spc="-5" noProof="1">
                <a:latin typeface="Calibri"/>
                <a:cs typeface="Calibri"/>
              </a:rPr>
              <a:t>wires</a:t>
            </a:r>
            <a:r>
              <a:rPr lang="ru-RU" sz="2000" i="1" spc="-15" noProof="1">
                <a:latin typeface="Calibri"/>
                <a:cs typeface="Calibri"/>
              </a:rPr>
              <a:t> </a:t>
            </a:r>
            <a:r>
              <a:rPr lang="ru-RU" sz="2000" i="1" spc="-5" noProof="1">
                <a:latin typeface="Calibri"/>
                <a:cs typeface="Calibri"/>
              </a:rPr>
              <a:t>(from</a:t>
            </a:r>
            <a:r>
              <a:rPr lang="ru-RU" sz="2000" i="1" spc="-10" noProof="1">
                <a:latin typeface="Calibri"/>
                <a:cs typeface="Calibri"/>
              </a:rPr>
              <a:t> </a:t>
            </a:r>
            <a:r>
              <a:rPr lang="ru-RU" sz="2000" i="1" noProof="1">
                <a:latin typeface="Calibri"/>
                <a:cs typeface="Calibri"/>
              </a:rPr>
              <a:t>ands</a:t>
            </a:r>
            <a:r>
              <a:rPr lang="ru-RU" sz="2000" i="1" spc="-45" noProof="1">
                <a:latin typeface="Calibri"/>
                <a:cs typeface="Calibri"/>
              </a:rPr>
              <a:t> </a:t>
            </a:r>
            <a:r>
              <a:rPr lang="ru-RU" sz="2000" i="1" spc="-15" noProof="1">
                <a:latin typeface="Calibri"/>
                <a:cs typeface="Calibri"/>
              </a:rPr>
              <a:t>to</a:t>
            </a:r>
            <a:r>
              <a:rPr lang="ru-RU" sz="2000" i="1" spc="-10" noProof="1">
                <a:latin typeface="Calibri"/>
                <a:cs typeface="Calibri"/>
              </a:rPr>
              <a:t> </a:t>
            </a:r>
            <a:r>
              <a:rPr lang="ru-RU" sz="2000" i="1" spc="-5" noProof="1">
                <a:latin typeface="Calibri"/>
                <a:cs typeface="Calibri"/>
              </a:rPr>
              <a:t>or)</a:t>
            </a:r>
            <a:endParaRPr lang="ru-RU" sz="2000" noProof="1">
              <a:latin typeface="Calibri"/>
              <a:cs typeface="Calibri"/>
            </a:endParaRPr>
          </a:p>
          <a:p>
            <a:pPr marL="525780">
              <a:lnSpc>
                <a:spcPts val="2160"/>
              </a:lnSpc>
            </a:pPr>
            <a:r>
              <a:rPr lang="ru-RU" sz="2000" b="1" spc="-10" noProof="1">
                <a:latin typeface="Calibri"/>
                <a:cs typeface="Calibri"/>
              </a:rPr>
              <a:t>wire</a:t>
            </a:r>
            <a:r>
              <a:rPr lang="ru-RU" sz="2000" b="1" spc="-15" noProof="1">
                <a:latin typeface="Calibri"/>
                <a:cs typeface="Calibri"/>
              </a:rPr>
              <a:t> </a:t>
            </a:r>
            <a:r>
              <a:rPr lang="ru-RU" sz="2000" noProof="1">
                <a:latin typeface="Calibri"/>
                <a:cs typeface="Calibri"/>
              </a:rPr>
              <a:t>w1,</a:t>
            </a:r>
            <a:r>
              <a:rPr lang="ru-RU" sz="2000" spc="-25" noProof="1">
                <a:latin typeface="Calibri"/>
                <a:cs typeface="Calibri"/>
              </a:rPr>
              <a:t> </a:t>
            </a:r>
            <a:r>
              <a:rPr lang="ru-RU" sz="2000" noProof="1">
                <a:latin typeface="Calibri"/>
                <a:cs typeface="Calibri"/>
              </a:rPr>
              <a:t>w2,</a:t>
            </a:r>
            <a:r>
              <a:rPr lang="ru-RU" sz="2000" spc="-35" noProof="1">
                <a:latin typeface="Calibri"/>
                <a:cs typeface="Calibri"/>
              </a:rPr>
              <a:t> </a:t>
            </a:r>
            <a:r>
              <a:rPr lang="ru-RU" sz="2000" noProof="1">
                <a:latin typeface="Calibri"/>
                <a:cs typeface="Calibri"/>
              </a:rPr>
              <a:t>w3;</a:t>
            </a:r>
          </a:p>
          <a:p>
            <a:pPr marL="525780">
              <a:lnSpc>
                <a:spcPts val="2160"/>
              </a:lnSpc>
              <a:spcBef>
                <a:spcPts val="1440"/>
              </a:spcBef>
            </a:pPr>
            <a:r>
              <a:rPr lang="ru-RU" sz="2000" i="1" noProof="1">
                <a:latin typeface="Calibri"/>
                <a:cs typeface="Calibri"/>
              </a:rPr>
              <a:t>//</a:t>
            </a:r>
            <a:r>
              <a:rPr lang="ru-RU" sz="2000" i="1" spc="-20" noProof="1">
                <a:latin typeface="Calibri"/>
                <a:cs typeface="Calibri"/>
              </a:rPr>
              <a:t> </a:t>
            </a:r>
            <a:r>
              <a:rPr lang="ru-RU" sz="2000" i="1" spc="-5" noProof="1">
                <a:latin typeface="Calibri"/>
                <a:cs typeface="Calibri"/>
              </a:rPr>
              <a:t>carry-out</a:t>
            </a:r>
            <a:r>
              <a:rPr lang="ru-RU" sz="2000" i="1" spc="-20" noProof="1">
                <a:latin typeface="Calibri"/>
                <a:cs typeface="Calibri"/>
              </a:rPr>
              <a:t> </a:t>
            </a:r>
            <a:r>
              <a:rPr lang="ru-RU" sz="2000" i="1" spc="-5" noProof="1">
                <a:latin typeface="Calibri"/>
                <a:cs typeface="Calibri"/>
              </a:rPr>
              <a:t>circuitry</a:t>
            </a:r>
            <a:endParaRPr lang="ru-RU" sz="2000" noProof="1">
              <a:latin typeface="Calibri"/>
              <a:cs typeface="Calibri"/>
            </a:endParaRPr>
          </a:p>
          <a:p>
            <a:pPr marL="525780">
              <a:lnSpc>
                <a:spcPts val="1920"/>
              </a:lnSpc>
            </a:pPr>
            <a:r>
              <a:rPr lang="ru-RU" sz="2000" b="1" noProof="1">
                <a:latin typeface="Calibri"/>
                <a:cs typeface="Calibri"/>
              </a:rPr>
              <a:t>and</a:t>
            </a:r>
            <a:r>
              <a:rPr lang="ru-RU" sz="2000" noProof="1">
                <a:latin typeface="Calibri"/>
                <a:cs typeface="Calibri"/>
              </a:rPr>
              <a:t>(</a:t>
            </a:r>
            <a:r>
              <a:rPr lang="ru-RU" sz="2000" spc="-20" noProof="1">
                <a:latin typeface="Calibri"/>
                <a:cs typeface="Calibri"/>
              </a:rPr>
              <a:t> </a:t>
            </a:r>
            <a:r>
              <a:rPr lang="ru-RU" sz="2000" noProof="1">
                <a:latin typeface="Calibri"/>
                <a:cs typeface="Calibri"/>
              </a:rPr>
              <a:t>w1,</a:t>
            </a:r>
            <a:r>
              <a:rPr lang="ru-RU" sz="2000" spc="-20" noProof="1">
                <a:latin typeface="Calibri"/>
                <a:cs typeface="Calibri"/>
              </a:rPr>
              <a:t> </a:t>
            </a:r>
            <a:r>
              <a:rPr lang="ru-RU" sz="2000" noProof="1">
                <a:latin typeface="Calibri"/>
                <a:cs typeface="Calibri"/>
              </a:rPr>
              <a:t>a,</a:t>
            </a:r>
            <a:r>
              <a:rPr lang="ru-RU" sz="2000" spc="-20" noProof="1">
                <a:latin typeface="Calibri"/>
                <a:cs typeface="Calibri"/>
              </a:rPr>
              <a:t> </a:t>
            </a:r>
            <a:r>
              <a:rPr lang="ru-RU" sz="2000" noProof="1">
                <a:latin typeface="Calibri"/>
                <a:cs typeface="Calibri"/>
              </a:rPr>
              <a:t>b</a:t>
            </a:r>
            <a:r>
              <a:rPr lang="ru-RU" sz="2000" spc="-20" noProof="1">
                <a:latin typeface="Calibri"/>
                <a:cs typeface="Calibri"/>
              </a:rPr>
              <a:t> </a:t>
            </a:r>
            <a:r>
              <a:rPr lang="ru-RU" sz="2000" noProof="1">
                <a:latin typeface="Calibri"/>
                <a:cs typeface="Calibri"/>
              </a:rPr>
              <a:t>);</a:t>
            </a:r>
          </a:p>
          <a:p>
            <a:pPr marL="525780">
              <a:lnSpc>
                <a:spcPts val="1920"/>
              </a:lnSpc>
            </a:pPr>
            <a:r>
              <a:rPr lang="ru-RU" sz="2000" b="1" noProof="1">
                <a:latin typeface="Calibri"/>
                <a:cs typeface="Calibri"/>
              </a:rPr>
              <a:t>and</a:t>
            </a:r>
            <a:r>
              <a:rPr lang="ru-RU" sz="2000" noProof="1">
                <a:latin typeface="Calibri"/>
                <a:cs typeface="Calibri"/>
              </a:rPr>
              <a:t>(</a:t>
            </a:r>
            <a:r>
              <a:rPr lang="ru-RU" sz="2000" spc="-25" noProof="1">
                <a:latin typeface="Calibri"/>
                <a:cs typeface="Calibri"/>
              </a:rPr>
              <a:t> </a:t>
            </a:r>
            <a:r>
              <a:rPr lang="ru-RU" sz="2000" noProof="1">
                <a:latin typeface="Calibri"/>
                <a:cs typeface="Calibri"/>
              </a:rPr>
              <a:t>w2,</a:t>
            </a:r>
            <a:r>
              <a:rPr lang="ru-RU" sz="2000" spc="-25" noProof="1">
                <a:latin typeface="Calibri"/>
                <a:cs typeface="Calibri"/>
              </a:rPr>
              <a:t> </a:t>
            </a:r>
            <a:r>
              <a:rPr lang="ru-RU" sz="2000" noProof="1">
                <a:latin typeface="Calibri"/>
                <a:cs typeface="Calibri"/>
              </a:rPr>
              <a:t>a,</a:t>
            </a:r>
            <a:r>
              <a:rPr lang="ru-RU" sz="2000" spc="-25" noProof="1">
                <a:latin typeface="Calibri"/>
                <a:cs typeface="Calibri"/>
              </a:rPr>
              <a:t> </a:t>
            </a:r>
            <a:r>
              <a:rPr lang="ru-RU" sz="2000" noProof="1">
                <a:latin typeface="Calibri"/>
                <a:cs typeface="Calibri"/>
              </a:rPr>
              <a:t>cin</a:t>
            </a:r>
            <a:r>
              <a:rPr lang="ru-RU" sz="2000" spc="-15" noProof="1">
                <a:latin typeface="Calibri"/>
                <a:cs typeface="Calibri"/>
              </a:rPr>
              <a:t> </a:t>
            </a:r>
            <a:r>
              <a:rPr lang="ru-RU" sz="2000" noProof="1">
                <a:latin typeface="Calibri"/>
                <a:cs typeface="Calibri"/>
              </a:rPr>
              <a:t>);</a:t>
            </a:r>
          </a:p>
          <a:p>
            <a:pPr marL="525780">
              <a:lnSpc>
                <a:spcPts val="1920"/>
              </a:lnSpc>
            </a:pPr>
            <a:r>
              <a:rPr lang="ru-RU" sz="2000" b="1" noProof="1">
                <a:latin typeface="Calibri"/>
                <a:cs typeface="Calibri"/>
              </a:rPr>
              <a:t>and</a:t>
            </a:r>
            <a:r>
              <a:rPr lang="ru-RU" sz="2000" noProof="1">
                <a:latin typeface="Calibri"/>
                <a:cs typeface="Calibri"/>
              </a:rPr>
              <a:t>(</a:t>
            </a:r>
            <a:r>
              <a:rPr lang="ru-RU" sz="2000" spc="-25" noProof="1">
                <a:latin typeface="Calibri"/>
                <a:cs typeface="Calibri"/>
              </a:rPr>
              <a:t> </a:t>
            </a:r>
            <a:r>
              <a:rPr lang="ru-RU" sz="2000" noProof="1">
                <a:latin typeface="Calibri"/>
                <a:cs typeface="Calibri"/>
              </a:rPr>
              <a:t>w3,</a:t>
            </a:r>
            <a:r>
              <a:rPr lang="ru-RU" sz="2000" spc="-25" noProof="1">
                <a:latin typeface="Calibri"/>
                <a:cs typeface="Calibri"/>
              </a:rPr>
              <a:t> </a:t>
            </a:r>
            <a:r>
              <a:rPr lang="ru-RU" sz="2000" noProof="1">
                <a:latin typeface="Calibri"/>
                <a:cs typeface="Calibri"/>
              </a:rPr>
              <a:t>b,</a:t>
            </a:r>
            <a:r>
              <a:rPr lang="ru-RU" sz="2000" spc="-40" noProof="1">
                <a:latin typeface="Calibri"/>
                <a:cs typeface="Calibri"/>
              </a:rPr>
              <a:t> </a:t>
            </a:r>
            <a:r>
              <a:rPr lang="ru-RU" sz="2000" noProof="1">
                <a:latin typeface="Calibri"/>
                <a:cs typeface="Calibri"/>
              </a:rPr>
              <a:t>cin</a:t>
            </a:r>
            <a:r>
              <a:rPr lang="ru-RU" sz="2000" spc="-15" noProof="1">
                <a:latin typeface="Calibri"/>
                <a:cs typeface="Calibri"/>
              </a:rPr>
              <a:t> </a:t>
            </a:r>
            <a:r>
              <a:rPr lang="ru-RU" sz="2000" noProof="1">
                <a:latin typeface="Calibri"/>
                <a:cs typeface="Calibri"/>
              </a:rPr>
              <a:t>);</a:t>
            </a:r>
          </a:p>
          <a:p>
            <a:pPr marL="525780">
              <a:lnSpc>
                <a:spcPts val="2160"/>
              </a:lnSpc>
            </a:pPr>
            <a:r>
              <a:rPr lang="ru-RU" sz="2000" b="1" spc="-5" noProof="1">
                <a:latin typeface="Calibri"/>
                <a:cs typeface="Calibri"/>
              </a:rPr>
              <a:t>or</a:t>
            </a:r>
            <a:r>
              <a:rPr lang="ru-RU" sz="2000" spc="-5" noProof="1">
                <a:latin typeface="Calibri"/>
                <a:cs typeface="Calibri"/>
              </a:rPr>
              <a:t>(</a:t>
            </a:r>
            <a:r>
              <a:rPr lang="ru-RU" sz="2000" noProof="1">
                <a:latin typeface="Calibri"/>
                <a:cs typeface="Calibri"/>
              </a:rPr>
              <a:t> </a:t>
            </a:r>
            <a:r>
              <a:rPr lang="ru-RU" sz="2000" spc="-5" noProof="1">
                <a:latin typeface="Calibri"/>
                <a:cs typeface="Calibri"/>
              </a:rPr>
              <a:t>cout,</a:t>
            </a:r>
            <a:r>
              <a:rPr lang="ru-RU" sz="2000" spc="-25" noProof="1">
                <a:latin typeface="Calibri"/>
                <a:cs typeface="Calibri"/>
              </a:rPr>
              <a:t> </a:t>
            </a:r>
            <a:r>
              <a:rPr lang="ru-RU" sz="2000" spc="-5" noProof="1">
                <a:latin typeface="Calibri"/>
                <a:cs typeface="Calibri"/>
              </a:rPr>
              <a:t>w1,</a:t>
            </a:r>
            <a:r>
              <a:rPr lang="ru-RU" sz="2000" spc="-20" noProof="1">
                <a:latin typeface="Calibri"/>
                <a:cs typeface="Calibri"/>
              </a:rPr>
              <a:t> </a:t>
            </a:r>
            <a:r>
              <a:rPr lang="ru-RU" sz="2000" spc="-5" noProof="1">
                <a:latin typeface="Calibri"/>
                <a:cs typeface="Calibri"/>
              </a:rPr>
              <a:t>w2,</a:t>
            </a:r>
            <a:r>
              <a:rPr lang="ru-RU" sz="2000" spc="-20" noProof="1">
                <a:latin typeface="Calibri"/>
                <a:cs typeface="Calibri"/>
              </a:rPr>
              <a:t> </a:t>
            </a:r>
            <a:r>
              <a:rPr lang="ru-RU" sz="2000" spc="-5" noProof="1">
                <a:latin typeface="Calibri"/>
                <a:cs typeface="Calibri"/>
              </a:rPr>
              <a:t>w3</a:t>
            </a:r>
            <a:r>
              <a:rPr lang="ru-RU" sz="2000" spc="-10" noProof="1">
                <a:latin typeface="Calibri"/>
                <a:cs typeface="Calibri"/>
              </a:rPr>
              <a:t> </a:t>
            </a:r>
            <a:r>
              <a:rPr lang="ru-RU" sz="2000" noProof="1">
                <a:latin typeface="Calibri"/>
                <a:cs typeface="Calibri"/>
              </a:rPr>
              <a:t>);</a:t>
            </a:r>
          </a:p>
          <a:p>
            <a:pPr marL="525780">
              <a:lnSpc>
                <a:spcPts val="2160"/>
              </a:lnSpc>
              <a:spcBef>
                <a:spcPts val="1445"/>
              </a:spcBef>
            </a:pPr>
            <a:r>
              <a:rPr lang="ru-RU" sz="2000" i="1" noProof="1">
                <a:latin typeface="Calibri"/>
                <a:cs typeface="Calibri"/>
              </a:rPr>
              <a:t>//</a:t>
            </a:r>
            <a:r>
              <a:rPr lang="ru-RU" sz="2000" i="1" spc="-40" noProof="1">
                <a:latin typeface="Calibri"/>
                <a:cs typeface="Calibri"/>
              </a:rPr>
              <a:t> </a:t>
            </a:r>
            <a:r>
              <a:rPr lang="ru-RU" sz="2000" i="1" spc="-5" noProof="1">
                <a:latin typeface="Calibri"/>
                <a:cs typeface="Calibri"/>
              </a:rPr>
              <a:t>sum</a:t>
            </a:r>
            <a:endParaRPr lang="ru-RU" sz="2000" noProof="1">
              <a:latin typeface="Calibri"/>
              <a:cs typeface="Calibri"/>
            </a:endParaRPr>
          </a:p>
          <a:p>
            <a:pPr marL="525780">
              <a:lnSpc>
                <a:spcPts val="2160"/>
              </a:lnSpc>
            </a:pPr>
            <a:r>
              <a:rPr lang="ru-RU" sz="2000" b="1" spc="-15" noProof="1">
                <a:latin typeface="Calibri"/>
                <a:cs typeface="Calibri"/>
              </a:rPr>
              <a:t>xor</a:t>
            </a:r>
            <a:r>
              <a:rPr lang="ru-RU" sz="2000" spc="-15" noProof="1">
                <a:latin typeface="Calibri"/>
                <a:cs typeface="Calibri"/>
              </a:rPr>
              <a:t>(</a:t>
            </a:r>
            <a:r>
              <a:rPr lang="ru-RU" sz="2000" spc="-5" noProof="1">
                <a:latin typeface="Calibri"/>
                <a:cs typeface="Calibri"/>
              </a:rPr>
              <a:t> s, </a:t>
            </a:r>
            <a:r>
              <a:rPr lang="ru-RU" sz="2000" noProof="1">
                <a:latin typeface="Calibri"/>
                <a:cs typeface="Calibri"/>
              </a:rPr>
              <a:t>a,</a:t>
            </a:r>
            <a:r>
              <a:rPr lang="ru-RU" sz="2000" spc="-15" noProof="1">
                <a:latin typeface="Calibri"/>
                <a:cs typeface="Calibri"/>
              </a:rPr>
              <a:t> </a:t>
            </a:r>
            <a:r>
              <a:rPr lang="ru-RU" sz="2000" noProof="1">
                <a:latin typeface="Calibri"/>
                <a:cs typeface="Calibri"/>
              </a:rPr>
              <a:t>b,</a:t>
            </a:r>
            <a:r>
              <a:rPr lang="ru-RU" sz="2000" spc="-15" noProof="1">
                <a:latin typeface="Calibri"/>
                <a:cs typeface="Calibri"/>
              </a:rPr>
              <a:t> </a:t>
            </a:r>
            <a:r>
              <a:rPr lang="ru-RU" sz="2000" noProof="1">
                <a:latin typeface="Calibri"/>
                <a:cs typeface="Calibri"/>
              </a:rPr>
              <a:t>cin</a:t>
            </a:r>
            <a:r>
              <a:rPr lang="ru-RU" sz="2000" spc="-15" noProof="1">
                <a:latin typeface="Calibri"/>
                <a:cs typeface="Calibri"/>
              </a:rPr>
              <a:t> </a:t>
            </a:r>
            <a:r>
              <a:rPr lang="ru-RU" sz="2000" noProof="1">
                <a:latin typeface="Calibri"/>
                <a:cs typeface="Calibri"/>
              </a:rPr>
              <a:t>);</a:t>
            </a:r>
          </a:p>
          <a:p>
            <a:pPr marL="12700">
              <a:lnSpc>
                <a:spcPct val="100000"/>
              </a:lnSpc>
              <a:spcBef>
                <a:spcPts val="1440"/>
              </a:spcBef>
            </a:pPr>
            <a:r>
              <a:rPr lang="ru-RU" sz="2000" b="1" noProof="1">
                <a:latin typeface="Calibri"/>
                <a:cs typeface="Calibri"/>
              </a:rPr>
              <a:t>endmodule</a:t>
            </a:r>
            <a:endParaRPr lang="ru-RU" sz="2000" noProof="1">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F4B2A8-BA9C-F9F6-AA2A-32EA680D22D4}"/>
              </a:ext>
            </a:extLst>
          </p:cNvPr>
          <p:cNvSpPr>
            <a:spLocks noGrp="1"/>
          </p:cNvSpPr>
          <p:nvPr>
            <p:ph type="title"/>
          </p:nvPr>
        </p:nvSpPr>
        <p:spPr>
          <a:xfrm>
            <a:off x="900785" y="192150"/>
            <a:ext cx="7342428" cy="861774"/>
          </a:xfrm>
        </p:spPr>
        <p:txBody>
          <a:bodyPr/>
          <a:lstStyle/>
          <a:p>
            <a:r>
              <a:rPr lang="ru-RU" sz="2800" b="1" noProof="1">
                <a:solidFill>
                  <a:schemeClr val="tx1"/>
                </a:solidFill>
                <a:latin typeface="Times New Roman" panose="02020603050405020304" pitchFamily="18" charset="0"/>
                <a:cs typeface="Times New Roman" panose="02020603050405020304" pitchFamily="18" charset="0"/>
              </a:rPr>
              <a:t>Логикалық (схемалық) деңгей</a:t>
            </a:r>
            <a:br>
              <a:rPr lang="ru-RU" sz="2800" b="1" noProof="1">
                <a:solidFill>
                  <a:schemeClr val="tx1"/>
                </a:solidFill>
                <a:latin typeface="Times New Roman" panose="02020603050405020304" pitchFamily="18" charset="0"/>
                <a:cs typeface="Times New Roman" panose="02020603050405020304" pitchFamily="18" charset="0"/>
              </a:rPr>
            </a:br>
            <a:endParaRPr lang="ru-RU" sz="2800" noProof="1">
              <a:solidFill>
                <a:schemeClr val="tx1"/>
              </a:solidFill>
              <a:latin typeface="Times New Roman" panose="02020603050405020304" pitchFamily="18" charset="0"/>
              <a:cs typeface="Times New Roman" panose="02020603050405020304" pitchFamily="18" charset="0"/>
            </a:endParaRPr>
          </a:p>
        </p:txBody>
      </p:sp>
      <p:sp>
        <p:nvSpPr>
          <p:cNvPr id="3" name="Текст 2">
            <a:extLst>
              <a:ext uri="{FF2B5EF4-FFF2-40B4-BE49-F238E27FC236}">
                <a16:creationId xmlns:a16="http://schemas.microsoft.com/office/drawing/2014/main" id="{4C2F889E-D288-B3A4-1E95-8EAC02C1DE76}"/>
              </a:ext>
            </a:extLst>
          </p:cNvPr>
          <p:cNvSpPr>
            <a:spLocks noGrp="1"/>
          </p:cNvSpPr>
          <p:nvPr>
            <p:ph type="body" idx="1"/>
          </p:nvPr>
        </p:nvSpPr>
        <p:spPr>
          <a:xfrm>
            <a:off x="533400" y="1219200"/>
            <a:ext cx="8229600" cy="3200876"/>
          </a:xfrm>
        </p:spPr>
        <p:txBody>
          <a:bodyPr/>
          <a:lstStyle/>
          <a:p>
            <a:pPr algn="just">
              <a:buNone/>
            </a:pPr>
            <a:r>
              <a:rPr lang="ru-RU" sz="1600" b="1" noProof="1">
                <a:latin typeface="Times New Roman" panose="02020603050405020304" pitchFamily="18" charset="0"/>
                <a:cs typeface="Times New Roman" panose="02020603050405020304" pitchFamily="18" charset="0"/>
              </a:rPr>
              <a:t>Логикалық немесе схемалық деңгей</a:t>
            </a:r>
            <a:r>
              <a:rPr lang="ru-RU" sz="1600" noProof="1">
                <a:latin typeface="Times New Roman" panose="02020603050405020304" pitchFamily="18" charset="0"/>
                <a:cs typeface="Times New Roman" panose="02020603050405020304" pitchFamily="18" charset="0"/>
              </a:rPr>
              <a:t> – цифрлық жүйенің жобалау кезінде абстракцияның төменгі сатыларының бірі, мұнда құрылғы нақты логикалық элементтер арқылы сипатталады.</a:t>
            </a:r>
          </a:p>
          <a:p>
            <a:pPr algn="just">
              <a:buNone/>
            </a:pPr>
            <a:r>
              <a:rPr lang="ru-RU" sz="1600" b="1" noProof="1">
                <a:latin typeface="Times New Roman" panose="02020603050405020304" pitchFamily="18" charset="0"/>
                <a:cs typeface="Times New Roman" panose="02020603050405020304" pitchFamily="18" charset="0"/>
              </a:rPr>
              <a:t>Негізгі сипаттамалары:</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Жүйе </a:t>
            </a:r>
            <a:r>
              <a:rPr lang="ru-RU" sz="1600" b="1" noProof="1">
                <a:latin typeface="Times New Roman" panose="02020603050405020304" pitchFamily="18" charset="0"/>
                <a:cs typeface="Times New Roman" panose="02020603050405020304" pitchFamily="18" charset="0"/>
              </a:rPr>
              <a:t>логикалық қақпалар</a:t>
            </a:r>
            <a:r>
              <a:rPr lang="ru-RU" sz="1600" noProof="1">
                <a:latin typeface="Times New Roman" panose="02020603050405020304" pitchFamily="18" charset="0"/>
                <a:cs typeface="Times New Roman" panose="02020603050405020304" pitchFamily="18" charset="0"/>
              </a:rPr>
              <a:t> (AND, OR, NOT, XOR және т.б.), </a:t>
            </a:r>
            <a:r>
              <a:rPr lang="ru-RU" sz="1600" b="1" noProof="1">
                <a:latin typeface="Times New Roman" panose="02020603050405020304" pitchFamily="18" charset="0"/>
                <a:cs typeface="Times New Roman" panose="02020603050405020304" pitchFamily="18" charset="0"/>
              </a:rPr>
              <a:t>триггерлер</a:t>
            </a:r>
            <a:r>
              <a:rPr lang="ru-RU" sz="1600" noProof="1">
                <a:latin typeface="Times New Roman" panose="02020603050405020304" pitchFamily="18" charset="0"/>
                <a:cs typeface="Times New Roman" panose="02020603050405020304" pitchFamily="18" charset="0"/>
              </a:rPr>
              <a:t>, </a:t>
            </a:r>
            <a:r>
              <a:rPr lang="ru-RU" sz="1600" b="1" noProof="1">
                <a:latin typeface="Times New Roman" panose="02020603050405020304" pitchFamily="18" charset="0"/>
                <a:cs typeface="Times New Roman" panose="02020603050405020304" pitchFamily="18" charset="0"/>
              </a:rPr>
              <a:t>мультиплексорлар</a:t>
            </a:r>
            <a:r>
              <a:rPr lang="ru-RU" sz="1600" noProof="1">
                <a:latin typeface="Times New Roman" panose="02020603050405020304" pitchFamily="18" charset="0"/>
                <a:cs typeface="Times New Roman" panose="02020603050405020304" pitchFamily="18" charset="0"/>
              </a:rPr>
              <a:t>, </a:t>
            </a:r>
            <a:r>
              <a:rPr lang="ru-RU" sz="1600" b="1" noProof="1">
                <a:latin typeface="Times New Roman" panose="02020603050405020304" pitchFamily="18" charset="0"/>
                <a:cs typeface="Times New Roman" panose="02020603050405020304" pitchFamily="18" charset="0"/>
              </a:rPr>
              <a:t>декодерлер</a:t>
            </a:r>
            <a:r>
              <a:rPr lang="ru-RU" sz="1600" noProof="1">
                <a:latin typeface="Times New Roman" panose="02020603050405020304" pitchFamily="18" charset="0"/>
                <a:cs typeface="Times New Roman" panose="02020603050405020304" pitchFamily="18" charset="0"/>
              </a:rPr>
              <a:t> деңгейінде көрсетіледі.</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Барлық комбинациялық және секвенциалдық схемалар айқын түрде беріледі.</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Бұл деңгейде схемотехника толық жазылады, яғни жобаның функционалдық мінез-құлқы емес, нақты жүзеге асу жолы көрсетіледі.</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Құрал ретінде </a:t>
            </a:r>
            <a:r>
              <a:rPr lang="ru-RU" sz="1600" b="1" noProof="1">
                <a:latin typeface="Times New Roman" panose="02020603050405020304" pitchFamily="18" charset="0"/>
                <a:cs typeface="Times New Roman" panose="02020603050405020304" pitchFamily="18" charset="0"/>
              </a:rPr>
              <a:t>логикалық схемалар</a:t>
            </a:r>
            <a:r>
              <a:rPr lang="ru-RU" sz="1600" noProof="1">
                <a:latin typeface="Times New Roman" panose="02020603050405020304" pitchFamily="18" charset="0"/>
                <a:cs typeface="Times New Roman" panose="02020603050405020304" pitchFamily="18" charset="0"/>
              </a:rPr>
              <a:t>, </a:t>
            </a:r>
            <a:r>
              <a:rPr lang="ru-RU" sz="1600" b="1" noProof="1">
                <a:latin typeface="Times New Roman" panose="02020603050405020304" pitchFamily="18" charset="0"/>
                <a:cs typeface="Times New Roman" panose="02020603050405020304" pitchFamily="18" charset="0"/>
              </a:rPr>
              <a:t>қақпалық диаграммалар</a:t>
            </a:r>
            <a:r>
              <a:rPr lang="ru-RU" sz="1600" noProof="1">
                <a:latin typeface="Times New Roman" panose="02020603050405020304" pitchFamily="18" charset="0"/>
                <a:cs typeface="Times New Roman" panose="02020603050405020304" pitchFamily="18" charset="0"/>
              </a:rPr>
              <a:t> пайдаланылады.</a:t>
            </a:r>
          </a:p>
          <a:p>
            <a:pPr algn="just">
              <a:buNone/>
            </a:pPr>
            <a:r>
              <a:rPr lang="ru-RU" sz="1600" b="1" noProof="1">
                <a:latin typeface="Times New Roman" panose="02020603050405020304" pitchFamily="18" charset="0"/>
                <a:cs typeface="Times New Roman" panose="02020603050405020304" pitchFamily="18" charset="0"/>
              </a:rPr>
              <a:t>Мысалы:</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Қосуыш (Adder) сұлбасын логикалық элементтер арқылы көрсету.</a:t>
            </a:r>
          </a:p>
          <a:p>
            <a:pPr marL="285750" indent="-285750" algn="just">
              <a:buFont typeface="Wingdings" panose="05000000000000000000" pitchFamily="2" charset="2"/>
              <a:buChar char="ü"/>
            </a:pPr>
            <a:r>
              <a:rPr lang="ru-RU" sz="1600" noProof="1">
                <a:latin typeface="Times New Roman" panose="02020603050405020304" pitchFamily="18" charset="0"/>
                <a:cs typeface="Times New Roman" panose="02020603050405020304" pitchFamily="18" charset="0"/>
              </a:rPr>
              <a:t>Регистр мен санағыштың триггерлер тізбегі түрінде сипатталуы.</a:t>
            </a:r>
          </a:p>
          <a:p>
            <a:pPr algn="just"/>
            <a:endParaRPr lang="ru-RU" sz="16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5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3292" y="496950"/>
            <a:ext cx="5212715" cy="443070"/>
          </a:xfrm>
          <a:prstGeom prst="rect">
            <a:avLst/>
          </a:prstGeom>
        </p:spPr>
        <p:txBody>
          <a:bodyPr vert="horz" wrap="square" lIns="0" tIns="12065" rIns="0" bIns="0" rtlCol="0">
            <a:spAutoFit/>
          </a:bodyPr>
          <a:lstStyle/>
          <a:p>
            <a:pPr marL="12700">
              <a:lnSpc>
                <a:spcPct val="100000"/>
              </a:lnSpc>
              <a:spcBef>
                <a:spcPts val="95"/>
              </a:spcBef>
            </a:pPr>
            <a:r>
              <a:rPr lang="ru-RU" sz="2800" noProof="1">
                <a:solidFill>
                  <a:schemeClr val="tx1"/>
                </a:solidFill>
                <a:latin typeface="Times New Roman" panose="02020603050405020304" pitchFamily="18" charset="0"/>
                <a:cs typeface="Times New Roman" panose="02020603050405020304" pitchFamily="18" charset="0"/>
              </a:rPr>
              <a:t>Транзисторлық деңгей</a:t>
            </a:r>
            <a:endParaRPr lang="ru-RU" sz="2800" spc="-5" noProof="1">
              <a:solidFill>
                <a:schemeClr val="tx1"/>
              </a:solidFill>
              <a:latin typeface="Times New Roman" panose="02020603050405020304" pitchFamily="18" charset="0"/>
              <a:cs typeface="Times New Roman" panose="02020603050405020304" pitchFamily="18" charset="0"/>
            </a:endParaRPr>
          </a:p>
        </p:txBody>
      </p:sp>
      <p:sp>
        <p:nvSpPr>
          <p:cNvPr id="3" name="object 3"/>
          <p:cNvSpPr txBox="1"/>
          <p:nvPr/>
        </p:nvSpPr>
        <p:spPr>
          <a:xfrm>
            <a:off x="535940" y="1609471"/>
            <a:ext cx="7973059" cy="2505814"/>
          </a:xfrm>
          <a:prstGeom prst="rect">
            <a:avLst/>
          </a:prstGeom>
        </p:spPr>
        <p:txBody>
          <a:bodyPr vert="horz" wrap="square" lIns="0" tIns="12700" rIns="0" bIns="0" rtlCol="0">
            <a:spAutoFit/>
          </a:bodyPr>
          <a:lstStyle/>
          <a:p>
            <a:pPr algn="just">
              <a:buNone/>
            </a:pPr>
            <a:r>
              <a:rPr lang="ru-RU" b="1" noProof="1">
                <a:latin typeface="Times New Roman" panose="02020603050405020304" pitchFamily="18" charset="0"/>
                <a:cs typeface="Times New Roman" panose="02020603050405020304" pitchFamily="18" charset="0"/>
              </a:rPr>
              <a:t>Транзисторлық деңгей</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Интегралдық схеманың негізгі логикалық элементтерінің құрылымын модельдеу.</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Логикалық элементтердің негізгі физикалық сипаттамаларын анықтау/бағалау (өлшемі, кідірісі, энергия тұтынуы және т.б.).</a:t>
            </a:r>
          </a:p>
          <a:p>
            <a:pPr algn="just">
              <a:buNone/>
            </a:pPr>
            <a:r>
              <a:rPr lang="ru-RU" b="1" noProof="1">
                <a:latin typeface="Times New Roman" panose="02020603050405020304" pitchFamily="18" charset="0"/>
                <a:cs typeface="Times New Roman" panose="02020603050405020304" pitchFamily="18" charset="0"/>
              </a:rPr>
              <a:t>Модельдеуге тәсілдер:</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Түрлі транзисторлық схемалар модельдерін қолдану.</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Имитациялық модельдеу.</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SPICE модельдеу.</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5950" y="1666962"/>
            <a:ext cx="5383274" cy="4640033"/>
          </a:xfrm>
          <a:prstGeom prst="rect">
            <a:avLst/>
          </a:prstGeom>
        </p:spPr>
      </p:pic>
      <p:grpSp>
        <p:nvGrpSpPr>
          <p:cNvPr id="3" name="object 3"/>
          <p:cNvGrpSpPr/>
          <p:nvPr/>
        </p:nvGrpSpPr>
        <p:grpSpPr>
          <a:xfrm>
            <a:off x="3041904" y="1178052"/>
            <a:ext cx="5908675" cy="5404485"/>
            <a:chOff x="3041904" y="1178052"/>
            <a:chExt cx="5908675" cy="5404485"/>
          </a:xfrm>
        </p:grpSpPr>
        <p:sp>
          <p:nvSpPr>
            <p:cNvPr id="4" name="object 4"/>
            <p:cNvSpPr/>
            <p:nvPr/>
          </p:nvSpPr>
          <p:spPr>
            <a:xfrm>
              <a:off x="5796533" y="1197102"/>
              <a:ext cx="3134995" cy="5366385"/>
            </a:xfrm>
            <a:custGeom>
              <a:avLst/>
              <a:gdLst/>
              <a:ahLst/>
              <a:cxnLst/>
              <a:rect l="l" t="t" r="r" b="b"/>
              <a:pathLst>
                <a:path w="3134995" h="5366384">
                  <a:moveTo>
                    <a:pt x="0" y="5366004"/>
                  </a:moveTo>
                  <a:lnTo>
                    <a:pt x="3134867" y="5366004"/>
                  </a:lnTo>
                  <a:lnTo>
                    <a:pt x="3134867" y="0"/>
                  </a:lnTo>
                  <a:lnTo>
                    <a:pt x="0" y="0"/>
                  </a:lnTo>
                  <a:lnTo>
                    <a:pt x="0" y="5366004"/>
                  </a:lnTo>
                  <a:close/>
                </a:path>
              </a:pathLst>
            </a:custGeom>
            <a:ln w="38100">
              <a:solidFill>
                <a:srgbClr val="385D89"/>
              </a:solidFill>
            </a:ln>
          </p:spPr>
          <p:txBody>
            <a:bodyPr wrap="square" lIns="0" tIns="0" rIns="0" bIns="0" rtlCol="0"/>
            <a:lstStyle/>
            <a:p>
              <a:endParaRPr lang="ru-RU" noProof="1"/>
            </a:p>
          </p:txBody>
        </p:sp>
        <p:sp>
          <p:nvSpPr>
            <p:cNvPr id="5" name="object 5"/>
            <p:cNvSpPr/>
            <p:nvPr/>
          </p:nvSpPr>
          <p:spPr>
            <a:xfrm>
              <a:off x="5105908" y="1945132"/>
              <a:ext cx="671195" cy="935355"/>
            </a:xfrm>
            <a:custGeom>
              <a:avLst/>
              <a:gdLst/>
              <a:ahLst/>
              <a:cxnLst/>
              <a:rect l="l" t="t" r="r" b="b"/>
              <a:pathLst>
                <a:path w="671195" h="935355">
                  <a:moveTo>
                    <a:pt x="544935" y="144394"/>
                  </a:moveTo>
                  <a:lnTo>
                    <a:pt x="0" y="913129"/>
                  </a:lnTo>
                  <a:lnTo>
                    <a:pt x="30987" y="935227"/>
                  </a:lnTo>
                  <a:lnTo>
                    <a:pt x="575993" y="166393"/>
                  </a:lnTo>
                  <a:lnTo>
                    <a:pt x="544935" y="144394"/>
                  </a:lnTo>
                  <a:close/>
                </a:path>
                <a:path w="671195" h="935355">
                  <a:moveTo>
                    <a:pt x="650791" y="128777"/>
                  </a:moveTo>
                  <a:lnTo>
                    <a:pt x="556005" y="128777"/>
                  </a:lnTo>
                  <a:lnTo>
                    <a:pt x="586993" y="150875"/>
                  </a:lnTo>
                  <a:lnTo>
                    <a:pt x="575993" y="166393"/>
                  </a:lnTo>
                  <a:lnTo>
                    <a:pt x="638175" y="210438"/>
                  </a:lnTo>
                  <a:lnTo>
                    <a:pt x="650791" y="128777"/>
                  </a:lnTo>
                  <a:close/>
                </a:path>
                <a:path w="671195" h="935355">
                  <a:moveTo>
                    <a:pt x="556005" y="128777"/>
                  </a:moveTo>
                  <a:lnTo>
                    <a:pt x="544935" y="144394"/>
                  </a:lnTo>
                  <a:lnTo>
                    <a:pt x="575993" y="166393"/>
                  </a:lnTo>
                  <a:lnTo>
                    <a:pt x="586993" y="150875"/>
                  </a:lnTo>
                  <a:lnTo>
                    <a:pt x="556005" y="128777"/>
                  </a:lnTo>
                  <a:close/>
                </a:path>
                <a:path w="671195" h="935355">
                  <a:moveTo>
                    <a:pt x="670687" y="0"/>
                  </a:moveTo>
                  <a:lnTo>
                    <a:pt x="482726" y="100329"/>
                  </a:lnTo>
                  <a:lnTo>
                    <a:pt x="544935" y="144394"/>
                  </a:lnTo>
                  <a:lnTo>
                    <a:pt x="556005" y="128777"/>
                  </a:lnTo>
                  <a:lnTo>
                    <a:pt x="650791" y="128777"/>
                  </a:lnTo>
                  <a:lnTo>
                    <a:pt x="670687" y="0"/>
                  </a:lnTo>
                  <a:close/>
                </a:path>
              </a:pathLst>
            </a:custGeom>
            <a:solidFill>
              <a:srgbClr val="385D89"/>
            </a:solidFill>
          </p:spPr>
          <p:txBody>
            <a:bodyPr wrap="square" lIns="0" tIns="0" rIns="0" bIns="0" rtlCol="0"/>
            <a:lstStyle/>
            <a:p>
              <a:endParaRPr lang="ru-RU" noProof="1"/>
            </a:p>
          </p:txBody>
        </p:sp>
        <p:pic>
          <p:nvPicPr>
            <p:cNvPr id="6" name="object 6"/>
            <p:cNvPicPr/>
            <p:nvPr/>
          </p:nvPicPr>
          <p:blipFill>
            <a:blip r:embed="rId3" cstate="print"/>
            <a:stretch>
              <a:fillRect/>
            </a:stretch>
          </p:blipFill>
          <p:spPr>
            <a:xfrm>
              <a:off x="5969119" y="1445518"/>
              <a:ext cx="2904375" cy="4715995"/>
            </a:xfrm>
            <a:prstGeom prst="rect">
              <a:avLst/>
            </a:prstGeom>
          </p:spPr>
        </p:pic>
        <p:sp>
          <p:nvSpPr>
            <p:cNvPr id="7" name="object 7"/>
            <p:cNvSpPr/>
            <p:nvPr/>
          </p:nvSpPr>
          <p:spPr>
            <a:xfrm>
              <a:off x="3060954" y="2745486"/>
              <a:ext cx="2592705" cy="1188720"/>
            </a:xfrm>
            <a:custGeom>
              <a:avLst/>
              <a:gdLst/>
              <a:ahLst/>
              <a:cxnLst/>
              <a:rect l="l" t="t" r="r" b="b"/>
              <a:pathLst>
                <a:path w="2592704" h="1188720">
                  <a:moveTo>
                    <a:pt x="1296161" y="0"/>
                  </a:moveTo>
                  <a:lnTo>
                    <a:pt x="1231466" y="727"/>
                  </a:lnTo>
                  <a:lnTo>
                    <a:pt x="1167592" y="2886"/>
                  </a:lnTo>
                  <a:lnTo>
                    <a:pt x="1104613" y="6443"/>
                  </a:lnTo>
                  <a:lnTo>
                    <a:pt x="1042605" y="11364"/>
                  </a:lnTo>
                  <a:lnTo>
                    <a:pt x="981641" y="17615"/>
                  </a:lnTo>
                  <a:lnTo>
                    <a:pt x="921795" y="25161"/>
                  </a:lnTo>
                  <a:lnTo>
                    <a:pt x="863142" y="33969"/>
                  </a:lnTo>
                  <a:lnTo>
                    <a:pt x="805756" y="44005"/>
                  </a:lnTo>
                  <a:lnTo>
                    <a:pt x="749711" y="55234"/>
                  </a:lnTo>
                  <a:lnTo>
                    <a:pt x="695082" y="67624"/>
                  </a:lnTo>
                  <a:lnTo>
                    <a:pt x="641942" y="81138"/>
                  </a:lnTo>
                  <a:lnTo>
                    <a:pt x="590366" y="95745"/>
                  </a:lnTo>
                  <a:lnTo>
                    <a:pt x="540429" y="111409"/>
                  </a:lnTo>
                  <a:lnTo>
                    <a:pt x="492203" y="128096"/>
                  </a:lnTo>
                  <a:lnTo>
                    <a:pt x="445764" y="145773"/>
                  </a:lnTo>
                  <a:lnTo>
                    <a:pt x="401186" y="164405"/>
                  </a:lnTo>
                  <a:lnTo>
                    <a:pt x="358543" y="183959"/>
                  </a:lnTo>
                  <a:lnTo>
                    <a:pt x="317910" y="204400"/>
                  </a:lnTo>
                  <a:lnTo>
                    <a:pt x="279360" y="225694"/>
                  </a:lnTo>
                  <a:lnTo>
                    <a:pt x="242967" y="247808"/>
                  </a:lnTo>
                  <a:lnTo>
                    <a:pt x="208807" y="270707"/>
                  </a:lnTo>
                  <a:lnTo>
                    <a:pt x="176953" y="294357"/>
                  </a:lnTo>
                  <a:lnTo>
                    <a:pt x="147479" y="318725"/>
                  </a:lnTo>
                  <a:lnTo>
                    <a:pt x="95970" y="369475"/>
                  </a:lnTo>
                  <a:lnTo>
                    <a:pt x="54874" y="422686"/>
                  </a:lnTo>
                  <a:lnTo>
                    <a:pt x="24784" y="478085"/>
                  </a:lnTo>
                  <a:lnTo>
                    <a:pt x="6295" y="535401"/>
                  </a:lnTo>
                  <a:lnTo>
                    <a:pt x="0" y="594360"/>
                  </a:lnTo>
                  <a:lnTo>
                    <a:pt x="1586" y="624027"/>
                  </a:lnTo>
                  <a:lnTo>
                    <a:pt x="14052" y="682198"/>
                  </a:lnTo>
                  <a:lnTo>
                    <a:pt x="38416" y="738590"/>
                  </a:lnTo>
                  <a:lnTo>
                    <a:pt x="74083" y="792929"/>
                  </a:lnTo>
                  <a:lnTo>
                    <a:pt x="120460" y="844944"/>
                  </a:lnTo>
                  <a:lnTo>
                    <a:pt x="176953" y="894362"/>
                  </a:lnTo>
                  <a:lnTo>
                    <a:pt x="208807" y="918012"/>
                  </a:lnTo>
                  <a:lnTo>
                    <a:pt x="242967" y="940911"/>
                  </a:lnTo>
                  <a:lnTo>
                    <a:pt x="279360" y="963025"/>
                  </a:lnTo>
                  <a:lnTo>
                    <a:pt x="317910" y="984319"/>
                  </a:lnTo>
                  <a:lnTo>
                    <a:pt x="358543" y="1004760"/>
                  </a:lnTo>
                  <a:lnTo>
                    <a:pt x="401186" y="1024314"/>
                  </a:lnTo>
                  <a:lnTo>
                    <a:pt x="445764" y="1042946"/>
                  </a:lnTo>
                  <a:lnTo>
                    <a:pt x="492203" y="1060623"/>
                  </a:lnTo>
                  <a:lnTo>
                    <a:pt x="540429" y="1077310"/>
                  </a:lnTo>
                  <a:lnTo>
                    <a:pt x="590366" y="1092974"/>
                  </a:lnTo>
                  <a:lnTo>
                    <a:pt x="641942" y="1107581"/>
                  </a:lnTo>
                  <a:lnTo>
                    <a:pt x="695082" y="1121095"/>
                  </a:lnTo>
                  <a:lnTo>
                    <a:pt x="749711" y="1133485"/>
                  </a:lnTo>
                  <a:lnTo>
                    <a:pt x="805756" y="1144714"/>
                  </a:lnTo>
                  <a:lnTo>
                    <a:pt x="863142" y="1154750"/>
                  </a:lnTo>
                  <a:lnTo>
                    <a:pt x="921795" y="1163558"/>
                  </a:lnTo>
                  <a:lnTo>
                    <a:pt x="981641" y="1171104"/>
                  </a:lnTo>
                  <a:lnTo>
                    <a:pt x="1042605" y="1177355"/>
                  </a:lnTo>
                  <a:lnTo>
                    <a:pt x="1104613" y="1182276"/>
                  </a:lnTo>
                  <a:lnTo>
                    <a:pt x="1167592" y="1185833"/>
                  </a:lnTo>
                  <a:lnTo>
                    <a:pt x="1231466" y="1187992"/>
                  </a:lnTo>
                  <a:lnTo>
                    <a:pt x="1296161" y="1188720"/>
                  </a:lnTo>
                  <a:lnTo>
                    <a:pt x="1360857" y="1187992"/>
                  </a:lnTo>
                  <a:lnTo>
                    <a:pt x="1424731" y="1185833"/>
                  </a:lnTo>
                  <a:lnTo>
                    <a:pt x="1487710" y="1182276"/>
                  </a:lnTo>
                  <a:lnTo>
                    <a:pt x="1549718" y="1177355"/>
                  </a:lnTo>
                  <a:lnTo>
                    <a:pt x="1610682" y="1171104"/>
                  </a:lnTo>
                  <a:lnTo>
                    <a:pt x="1670528" y="1163558"/>
                  </a:lnTo>
                  <a:lnTo>
                    <a:pt x="1729181" y="1154750"/>
                  </a:lnTo>
                  <a:lnTo>
                    <a:pt x="1786567" y="1144714"/>
                  </a:lnTo>
                  <a:lnTo>
                    <a:pt x="1842612" y="1133485"/>
                  </a:lnTo>
                  <a:lnTo>
                    <a:pt x="1897241" y="1121095"/>
                  </a:lnTo>
                  <a:lnTo>
                    <a:pt x="1950381" y="1107581"/>
                  </a:lnTo>
                  <a:lnTo>
                    <a:pt x="2001957" y="1092974"/>
                  </a:lnTo>
                  <a:lnTo>
                    <a:pt x="2051894" y="1077310"/>
                  </a:lnTo>
                  <a:lnTo>
                    <a:pt x="2100120" y="1060623"/>
                  </a:lnTo>
                  <a:lnTo>
                    <a:pt x="2146559" y="1042946"/>
                  </a:lnTo>
                  <a:lnTo>
                    <a:pt x="2191137" y="1024314"/>
                  </a:lnTo>
                  <a:lnTo>
                    <a:pt x="2233780" y="1004760"/>
                  </a:lnTo>
                  <a:lnTo>
                    <a:pt x="2274413" y="984319"/>
                  </a:lnTo>
                  <a:lnTo>
                    <a:pt x="2312963" y="963025"/>
                  </a:lnTo>
                  <a:lnTo>
                    <a:pt x="2349356" y="940911"/>
                  </a:lnTo>
                  <a:lnTo>
                    <a:pt x="2383516" y="918012"/>
                  </a:lnTo>
                  <a:lnTo>
                    <a:pt x="2415370" y="894362"/>
                  </a:lnTo>
                  <a:lnTo>
                    <a:pt x="2444844" y="869994"/>
                  </a:lnTo>
                  <a:lnTo>
                    <a:pt x="2496353" y="819244"/>
                  </a:lnTo>
                  <a:lnTo>
                    <a:pt x="2537449" y="766033"/>
                  </a:lnTo>
                  <a:lnTo>
                    <a:pt x="2567539" y="710634"/>
                  </a:lnTo>
                  <a:lnTo>
                    <a:pt x="2586028" y="653318"/>
                  </a:lnTo>
                  <a:lnTo>
                    <a:pt x="2592323" y="594360"/>
                  </a:lnTo>
                  <a:lnTo>
                    <a:pt x="2590737" y="564692"/>
                  </a:lnTo>
                  <a:lnTo>
                    <a:pt x="2578271" y="506521"/>
                  </a:lnTo>
                  <a:lnTo>
                    <a:pt x="2553907" y="450129"/>
                  </a:lnTo>
                  <a:lnTo>
                    <a:pt x="2518240" y="395790"/>
                  </a:lnTo>
                  <a:lnTo>
                    <a:pt x="2471863" y="343775"/>
                  </a:lnTo>
                  <a:lnTo>
                    <a:pt x="2415370" y="294357"/>
                  </a:lnTo>
                  <a:lnTo>
                    <a:pt x="2383516" y="270707"/>
                  </a:lnTo>
                  <a:lnTo>
                    <a:pt x="2349356" y="247808"/>
                  </a:lnTo>
                  <a:lnTo>
                    <a:pt x="2312963" y="225694"/>
                  </a:lnTo>
                  <a:lnTo>
                    <a:pt x="2274413" y="204400"/>
                  </a:lnTo>
                  <a:lnTo>
                    <a:pt x="2233780" y="183959"/>
                  </a:lnTo>
                  <a:lnTo>
                    <a:pt x="2191137" y="164405"/>
                  </a:lnTo>
                  <a:lnTo>
                    <a:pt x="2146559" y="145773"/>
                  </a:lnTo>
                  <a:lnTo>
                    <a:pt x="2100120" y="128096"/>
                  </a:lnTo>
                  <a:lnTo>
                    <a:pt x="2051894" y="111409"/>
                  </a:lnTo>
                  <a:lnTo>
                    <a:pt x="2001957" y="95745"/>
                  </a:lnTo>
                  <a:lnTo>
                    <a:pt x="1950381" y="81138"/>
                  </a:lnTo>
                  <a:lnTo>
                    <a:pt x="1897241" y="67624"/>
                  </a:lnTo>
                  <a:lnTo>
                    <a:pt x="1842612" y="55234"/>
                  </a:lnTo>
                  <a:lnTo>
                    <a:pt x="1786567" y="44005"/>
                  </a:lnTo>
                  <a:lnTo>
                    <a:pt x="1729181" y="33969"/>
                  </a:lnTo>
                  <a:lnTo>
                    <a:pt x="1670528" y="25161"/>
                  </a:lnTo>
                  <a:lnTo>
                    <a:pt x="1610682" y="17615"/>
                  </a:lnTo>
                  <a:lnTo>
                    <a:pt x="1549718" y="11364"/>
                  </a:lnTo>
                  <a:lnTo>
                    <a:pt x="1487710" y="6443"/>
                  </a:lnTo>
                  <a:lnTo>
                    <a:pt x="1424731" y="2886"/>
                  </a:lnTo>
                  <a:lnTo>
                    <a:pt x="1360857" y="727"/>
                  </a:lnTo>
                  <a:lnTo>
                    <a:pt x="1296161" y="0"/>
                  </a:lnTo>
                  <a:close/>
                </a:path>
              </a:pathLst>
            </a:custGeom>
            <a:solidFill>
              <a:srgbClr val="00AFEF">
                <a:alpha val="5097"/>
              </a:srgbClr>
            </a:solidFill>
          </p:spPr>
          <p:txBody>
            <a:bodyPr wrap="square" lIns="0" tIns="0" rIns="0" bIns="0" rtlCol="0"/>
            <a:lstStyle/>
            <a:p>
              <a:endParaRPr lang="ru-RU" noProof="1"/>
            </a:p>
          </p:txBody>
        </p:sp>
        <p:sp>
          <p:nvSpPr>
            <p:cNvPr id="8" name="object 8"/>
            <p:cNvSpPr/>
            <p:nvPr/>
          </p:nvSpPr>
          <p:spPr>
            <a:xfrm>
              <a:off x="3060954" y="2745486"/>
              <a:ext cx="2592705" cy="1188720"/>
            </a:xfrm>
            <a:custGeom>
              <a:avLst/>
              <a:gdLst/>
              <a:ahLst/>
              <a:cxnLst/>
              <a:rect l="l" t="t" r="r" b="b"/>
              <a:pathLst>
                <a:path w="2592704" h="1188720">
                  <a:moveTo>
                    <a:pt x="0" y="594360"/>
                  </a:moveTo>
                  <a:lnTo>
                    <a:pt x="6295" y="535401"/>
                  </a:lnTo>
                  <a:lnTo>
                    <a:pt x="24784" y="478085"/>
                  </a:lnTo>
                  <a:lnTo>
                    <a:pt x="54874" y="422686"/>
                  </a:lnTo>
                  <a:lnTo>
                    <a:pt x="95970" y="369475"/>
                  </a:lnTo>
                  <a:lnTo>
                    <a:pt x="147479" y="318725"/>
                  </a:lnTo>
                  <a:lnTo>
                    <a:pt x="176953" y="294357"/>
                  </a:lnTo>
                  <a:lnTo>
                    <a:pt x="208807" y="270707"/>
                  </a:lnTo>
                  <a:lnTo>
                    <a:pt x="242967" y="247808"/>
                  </a:lnTo>
                  <a:lnTo>
                    <a:pt x="279360" y="225694"/>
                  </a:lnTo>
                  <a:lnTo>
                    <a:pt x="317910" y="204400"/>
                  </a:lnTo>
                  <a:lnTo>
                    <a:pt x="358543" y="183959"/>
                  </a:lnTo>
                  <a:lnTo>
                    <a:pt x="401186" y="164405"/>
                  </a:lnTo>
                  <a:lnTo>
                    <a:pt x="445764" y="145773"/>
                  </a:lnTo>
                  <a:lnTo>
                    <a:pt x="492203" y="128096"/>
                  </a:lnTo>
                  <a:lnTo>
                    <a:pt x="540429" y="111409"/>
                  </a:lnTo>
                  <a:lnTo>
                    <a:pt x="590366" y="95745"/>
                  </a:lnTo>
                  <a:lnTo>
                    <a:pt x="641942" y="81138"/>
                  </a:lnTo>
                  <a:lnTo>
                    <a:pt x="695082" y="67624"/>
                  </a:lnTo>
                  <a:lnTo>
                    <a:pt x="749711" y="55234"/>
                  </a:lnTo>
                  <a:lnTo>
                    <a:pt x="805756" y="44005"/>
                  </a:lnTo>
                  <a:lnTo>
                    <a:pt x="863142" y="33969"/>
                  </a:lnTo>
                  <a:lnTo>
                    <a:pt x="921795" y="25161"/>
                  </a:lnTo>
                  <a:lnTo>
                    <a:pt x="981641" y="17615"/>
                  </a:lnTo>
                  <a:lnTo>
                    <a:pt x="1042605" y="11364"/>
                  </a:lnTo>
                  <a:lnTo>
                    <a:pt x="1104613" y="6443"/>
                  </a:lnTo>
                  <a:lnTo>
                    <a:pt x="1167592" y="2886"/>
                  </a:lnTo>
                  <a:lnTo>
                    <a:pt x="1231466" y="727"/>
                  </a:lnTo>
                  <a:lnTo>
                    <a:pt x="1296161" y="0"/>
                  </a:lnTo>
                  <a:lnTo>
                    <a:pt x="1360857" y="727"/>
                  </a:lnTo>
                  <a:lnTo>
                    <a:pt x="1424731" y="2886"/>
                  </a:lnTo>
                  <a:lnTo>
                    <a:pt x="1487710" y="6443"/>
                  </a:lnTo>
                  <a:lnTo>
                    <a:pt x="1549718" y="11364"/>
                  </a:lnTo>
                  <a:lnTo>
                    <a:pt x="1610682" y="17615"/>
                  </a:lnTo>
                  <a:lnTo>
                    <a:pt x="1670528" y="25161"/>
                  </a:lnTo>
                  <a:lnTo>
                    <a:pt x="1729181" y="33969"/>
                  </a:lnTo>
                  <a:lnTo>
                    <a:pt x="1786567" y="44005"/>
                  </a:lnTo>
                  <a:lnTo>
                    <a:pt x="1842612" y="55234"/>
                  </a:lnTo>
                  <a:lnTo>
                    <a:pt x="1897241" y="67624"/>
                  </a:lnTo>
                  <a:lnTo>
                    <a:pt x="1950381" y="81138"/>
                  </a:lnTo>
                  <a:lnTo>
                    <a:pt x="2001957" y="95745"/>
                  </a:lnTo>
                  <a:lnTo>
                    <a:pt x="2051894" y="111409"/>
                  </a:lnTo>
                  <a:lnTo>
                    <a:pt x="2100120" y="128096"/>
                  </a:lnTo>
                  <a:lnTo>
                    <a:pt x="2146559" y="145773"/>
                  </a:lnTo>
                  <a:lnTo>
                    <a:pt x="2191137" y="164405"/>
                  </a:lnTo>
                  <a:lnTo>
                    <a:pt x="2233780" y="183959"/>
                  </a:lnTo>
                  <a:lnTo>
                    <a:pt x="2274413" y="204400"/>
                  </a:lnTo>
                  <a:lnTo>
                    <a:pt x="2312963" y="225694"/>
                  </a:lnTo>
                  <a:lnTo>
                    <a:pt x="2349356" y="247808"/>
                  </a:lnTo>
                  <a:lnTo>
                    <a:pt x="2383516" y="270707"/>
                  </a:lnTo>
                  <a:lnTo>
                    <a:pt x="2415370" y="294357"/>
                  </a:lnTo>
                  <a:lnTo>
                    <a:pt x="2444844" y="318725"/>
                  </a:lnTo>
                  <a:lnTo>
                    <a:pt x="2496353" y="369475"/>
                  </a:lnTo>
                  <a:lnTo>
                    <a:pt x="2537449" y="422686"/>
                  </a:lnTo>
                  <a:lnTo>
                    <a:pt x="2567539" y="478085"/>
                  </a:lnTo>
                  <a:lnTo>
                    <a:pt x="2586028" y="535401"/>
                  </a:lnTo>
                  <a:lnTo>
                    <a:pt x="2592323" y="594360"/>
                  </a:lnTo>
                  <a:lnTo>
                    <a:pt x="2590737" y="624027"/>
                  </a:lnTo>
                  <a:lnTo>
                    <a:pt x="2578271" y="682198"/>
                  </a:lnTo>
                  <a:lnTo>
                    <a:pt x="2553907" y="738590"/>
                  </a:lnTo>
                  <a:lnTo>
                    <a:pt x="2518240" y="792929"/>
                  </a:lnTo>
                  <a:lnTo>
                    <a:pt x="2471863" y="844944"/>
                  </a:lnTo>
                  <a:lnTo>
                    <a:pt x="2415370" y="894362"/>
                  </a:lnTo>
                  <a:lnTo>
                    <a:pt x="2383516" y="918012"/>
                  </a:lnTo>
                  <a:lnTo>
                    <a:pt x="2349356" y="940911"/>
                  </a:lnTo>
                  <a:lnTo>
                    <a:pt x="2312963" y="963025"/>
                  </a:lnTo>
                  <a:lnTo>
                    <a:pt x="2274413" y="984319"/>
                  </a:lnTo>
                  <a:lnTo>
                    <a:pt x="2233780" y="1004760"/>
                  </a:lnTo>
                  <a:lnTo>
                    <a:pt x="2191137" y="1024314"/>
                  </a:lnTo>
                  <a:lnTo>
                    <a:pt x="2146559" y="1042946"/>
                  </a:lnTo>
                  <a:lnTo>
                    <a:pt x="2100120" y="1060623"/>
                  </a:lnTo>
                  <a:lnTo>
                    <a:pt x="2051894" y="1077310"/>
                  </a:lnTo>
                  <a:lnTo>
                    <a:pt x="2001957" y="1092974"/>
                  </a:lnTo>
                  <a:lnTo>
                    <a:pt x="1950381" y="1107581"/>
                  </a:lnTo>
                  <a:lnTo>
                    <a:pt x="1897241" y="1121095"/>
                  </a:lnTo>
                  <a:lnTo>
                    <a:pt x="1842612" y="1133485"/>
                  </a:lnTo>
                  <a:lnTo>
                    <a:pt x="1786567" y="1144714"/>
                  </a:lnTo>
                  <a:lnTo>
                    <a:pt x="1729181" y="1154750"/>
                  </a:lnTo>
                  <a:lnTo>
                    <a:pt x="1670528" y="1163558"/>
                  </a:lnTo>
                  <a:lnTo>
                    <a:pt x="1610682" y="1171104"/>
                  </a:lnTo>
                  <a:lnTo>
                    <a:pt x="1549718" y="1177355"/>
                  </a:lnTo>
                  <a:lnTo>
                    <a:pt x="1487710" y="1182276"/>
                  </a:lnTo>
                  <a:lnTo>
                    <a:pt x="1424731" y="1185833"/>
                  </a:lnTo>
                  <a:lnTo>
                    <a:pt x="1360857" y="1187992"/>
                  </a:lnTo>
                  <a:lnTo>
                    <a:pt x="1296161" y="1188720"/>
                  </a:lnTo>
                  <a:lnTo>
                    <a:pt x="1231466" y="1187992"/>
                  </a:lnTo>
                  <a:lnTo>
                    <a:pt x="1167592" y="1185833"/>
                  </a:lnTo>
                  <a:lnTo>
                    <a:pt x="1104613" y="1182276"/>
                  </a:lnTo>
                  <a:lnTo>
                    <a:pt x="1042605" y="1177355"/>
                  </a:lnTo>
                  <a:lnTo>
                    <a:pt x="981641" y="1171104"/>
                  </a:lnTo>
                  <a:lnTo>
                    <a:pt x="921795" y="1163558"/>
                  </a:lnTo>
                  <a:lnTo>
                    <a:pt x="863142" y="1154750"/>
                  </a:lnTo>
                  <a:lnTo>
                    <a:pt x="805756" y="1144714"/>
                  </a:lnTo>
                  <a:lnTo>
                    <a:pt x="749711" y="1133485"/>
                  </a:lnTo>
                  <a:lnTo>
                    <a:pt x="695082" y="1121095"/>
                  </a:lnTo>
                  <a:lnTo>
                    <a:pt x="641942" y="1107581"/>
                  </a:lnTo>
                  <a:lnTo>
                    <a:pt x="590366" y="1092974"/>
                  </a:lnTo>
                  <a:lnTo>
                    <a:pt x="540429" y="1077310"/>
                  </a:lnTo>
                  <a:lnTo>
                    <a:pt x="492203" y="1060623"/>
                  </a:lnTo>
                  <a:lnTo>
                    <a:pt x="445764" y="1042946"/>
                  </a:lnTo>
                  <a:lnTo>
                    <a:pt x="401186" y="1024314"/>
                  </a:lnTo>
                  <a:lnTo>
                    <a:pt x="358543" y="1004760"/>
                  </a:lnTo>
                  <a:lnTo>
                    <a:pt x="317910" y="984319"/>
                  </a:lnTo>
                  <a:lnTo>
                    <a:pt x="279360" y="963025"/>
                  </a:lnTo>
                  <a:lnTo>
                    <a:pt x="242967" y="940911"/>
                  </a:lnTo>
                  <a:lnTo>
                    <a:pt x="208807" y="918012"/>
                  </a:lnTo>
                  <a:lnTo>
                    <a:pt x="176953" y="894362"/>
                  </a:lnTo>
                  <a:lnTo>
                    <a:pt x="147479" y="869994"/>
                  </a:lnTo>
                  <a:lnTo>
                    <a:pt x="95970" y="819244"/>
                  </a:lnTo>
                  <a:lnTo>
                    <a:pt x="54874" y="766033"/>
                  </a:lnTo>
                  <a:lnTo>
                    <a:pt x="24784" y="710634"/>
                  </a:lnTo>
                  <a:lnTo>
                    <a:pt x="6295" y="653318"/>
                  </a:lnTo>
                  <a:lnTo>
                    <a:pt x="0" y="594360"/>
                  </a:lnTo>
                  <a:close/>
                </a:path>
              </a:pathLst>
            </a:custGeom>
            <a:ln w="38100">
              <a:solidFill>
                <a:srgbClr val="385D89"/>
              </a:solidFill>
            </a:ln>
          </p:spPr>
          <p:txBody>
            <a:bodyPr wrap="square" lIns="0" tIns="0" rIns="0" bIns="0" rtlCol="0"/>
            <a:lstStyle/>
            <a:p>
              <a:endParaRPr lang="ru-RU" noProof="1"/>
            </a:p>
          </p:txBody>
        </p:sp>
      </p:grpSp>
      <p:sp>
        <p:nvSpPr>
          <p:cNvPr id="9" name="object 9"/>
          <p:cNvSpPr txBox="1">
            <a:spLocks noGrp="1"/>
          </p:cNvSpPr>
          <p:nvPr>
            <p:ph type="title"/>
          </p:nvPr>
        </p:nvSpPr>
        <p:spPr>
          <a:xfrm>
            <a:off x="1963292" y="496950"/>
            <a:ext cx="5212715" cy="627736"/>
          </a:xfrm>
          <a:prstGeom prst="rect">
            <a:avLst/>
          </a:prstGeom>
        </p:spPr>
        <p:txBody>
          <a:bodyPr vert="horz" wrap="square" lIns="0" tIns="12065" rIns="0" bIns="0" rtlCol="0">
            <a:spAutoFit/>
          </a:bodyPr>
          <a:lstStyle/>
          <a:p>
            <a:pPr marL="12700">
              <a:lnSpc>
                <a:spcPct val="100000"/>
              </a:lnSpc>
              <a:spcBef>
                <a:spcPts val="95"/>
              </a:spcBef>
            </a:pPr>
            <a:r>
              <a:rPr lang="ru-RU" noProof="1">
                <a:solidFill>
                  <a:schemeClr val="tx1"/>
                </a:solidFill>
                <a:latin typeface="Times New Roman" panose="02020603050405020304" pitchFamily="18" charset="0"/>
                <a:cs typeface="Times New Roman" panose="02020603050405020304" pitchFamily="18" charset="0"/>
              </a:rPr>
              <a:t>Транзисторлық деңгей</a:t>
            </a:r>
            <a:endParaRPr lang="ru-RU" spc="-5" noProof="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0977" y="496950"/>
            <a:ext cx="4161790" cy="443070"/>
          </a:xfrm>
          <a:prstGeom prst="rect">
            <a:avLst/>
          </a:prstGeom>
        </p:spPr>
        <p:txBody>
          <a:bodyPr vert="horz" wrap="square" lIns="0" tIns="12065" rIns="0" bIns="0" rtlCol="0">
            <a:spAutoFit/>
          </a:bodyPr>
          <a:lstStyle/>
          <a:p>
            <a:pPr marL="12700">
              <a:lnSpc>
                <a:spcPct val="100000"/>
              </a:lnSpc>
              <a:spcBef>
                <a:spcPts val="95"/>
              </a:spcBef>
            </a:pPr>
            <a:r>
              <a:rPr lang="ru-RU" sz="2800" noProof="1">
                <a:solidFill>
                  <a:schemeClr val="tx1"/>
                </a:solidFill>
                <a:latin typeface="Times New Roman" panose="02020603050405020304" pitchFamily="18" charset="0"/>
                <a:cs typeface="Times New Roman" panose="02020603050405020304" pitchFamily="18" charset="0"/>
              </a:rPr>
              <a:t>Топология деңгейі</a:t>
            </a:r>
            <a:endParaRPr lang="ru-RU" sz="2800" spc="-25" noProof="1">
              <a:solidFill>
                <a:schemeClr val="tx1"/>
              </a:solidFill>
              <a:latin typeface="Times New Roman" panose="02020603050405020304" pitchFamily="18" charset="0"/>
              <a:cs typeface="Times New Roman" panose="02020603050405020304" pitchFamily="18" charset="0"/>
            </a:endParaRPr>
          </a:p>
        </p:txBody>
      </p:sp>
      <p:sp>
        <p:nvSpPr>
          <p:cNvPr id="3" name="object 3"/>
          <p:cNvSpPr txBox="1"/>
          <p:nvPr/>
        </p:nvSpPr>
        <p:spPr>
          <a:xfrm>
            <a:off x="535940" y="1607946"/>
            <a:ext cx="7776845" cy="2783454"/>
          </a:xfrm>
          <a:prstGeom prst="rect">
            <a:avLst/>
          </a:prstGeom>
        </p:spPr>
        <p:txBody>
          <a:bodyPr vert="horz" wrap="square" lIns="0" tIns="13335" rIns="0" bIns="0" rtlCol="0">
            <a:spAutoFit/>
          </a:bodyPr>
          <a:lstStyle/>
          <a:p>
            <a:pPr algn="just">
              <a:buNone/>
            </a:pPr>
            <a:r>
              <a:rPr lang="ru-RU" b="1" noProof="1">
                <a:latin typeface="Times New Roman" panose="02020603050405020304" pitchFamily="18" charset="0"/>
                <a:cs typeface="Times New Roman" panose="02020603050405020304" pitchFamily="18" charset="0"/>
              </a:rPr>
              <a:t>Топология деңгейі</a:t>
            </a:r>
          </a:p>
          <a:p>
            <a:pPr marL="285750" indent="-285750" algn="just">
              <a:buFont typeface="Wingdings" panose="05000000000000000000" pitchFamily="2" charset="2"/>
              <a:buChar char="ü"/>
            </a:pPr>
            <a:r>
              <a:rPr lang="ru-RU" noProof="1">
                <a:latin typeface="Times New Roman" panose="02020603050405020304" pitchFamily="18" charset="0"/>
                <a:cs typeface="Times New Roman" panose="02020603050405020304" pitchFamily="18" charset="0"/>
              </a:rPr>
              <a:t>Жобаланатын құрылғының топологиясын (барлық қабаттардың құрылымы мен геометриясын) модельдеу.</a:t>
            </a:r>
          </a:p>
          <a:p>
            <a:pPr algn="just">
              <a:buNone/>
            </a:pPr>
            <a:r>
              <a:rPr lang="ru-RU" b="1" noProof="1">
                <a:latin typeface="Times New Roman" panose="02020603050405020304" pitchFamily="18" charset="0"/>
                <a:cs typeface="Times New Roman" panose="02020603050405020304" pitchFamily="18" charset="0"/>
              </a:rPr>
              <a:t>Негізгі тапсырмалар:</a:t>
            </a:r>
          </a:p>
          <a:p>
            <a:pPr marL="285750" indent="-285750" algn="just">
              <a:buFont typeface="Wingdings" panose="05000000000000000000" pitchFamily="2" charset="2"/>
              <a:buChar char="ü"/>
            </a:pPr>
            <a:r>
              <a:rPr lang="ru-RU" b="1" noProof="1">
                <a:latin typeface="Times New Roman" panose="02020603050405020304" pitchFamily="18" charset="0"/>
                <a:cs typeface="Times New Roman" panose="02020603050405020304" pitchFamily="18" charset="0"/>
              </a:rPr>
              <a:t>Design Rule Check (DRC)</a:t>
            </a:r>
            <a:r>
              <a:rPr lang="ru-RU" noProof="1">
                <a:latin typeface="Times New Roman" panose="02020603050405020304" pitchFamily="18" charset="0"/>
                <a:cs typeface="Times New Roman" panose="02020603050405020304" pitchFamily="18" charset="0"/>
              </a:rPr>
              <a:t> – жобалау ережелерін тексеру.</a:t>
            </a:r>
          </a:p>
          <a:p>
            <a:pPr marL="285750" indent="-285750" algn="just">
              <a:buFont typeface="Wingdings" panose="05000000000000000000" pitchFamily="2" charset="2"/>
              <a:buChar char="ü"/>
            </a:pPr>
            <a:r>
              <a:rPr lang="ru-RU" b="1" noProof="1">
                <a:latin typeface="Times New Roman" panose="02020603050405020304" pitchFamily="18" charset="0"/>
                <a:cs typeface="Times New Roman" panose="02020603050405020304" pitchFamily="18" charset="0"/>
              </a:rPr>
              <a:t>Layout vs Schematics (LVS)</a:t>
            </a:r>
            <a:r>
              <a:rPr lang="ru-RU" noProof="1">
                <a:latin typeface="Times New Roman" panose="02020603050405020304" pitchFamily="18" charset="0"/>
                <a:cs typeface="Times New Roman" panose="02020603050405020304" pitchFamily="18" charset="0"/>
              </a:rPr>
              <a:t> – сұлба мен топология сәйкестігін тексеру.</a:t>
            </a:r>
          </a:p>
          <a:p>
            <a:pPr marL="285750" indent="-285750" algn="just">
              <a:buFont typeface="Wingdings" panose="05000000000000000000" pitchFamily="2" charset="2"/>
              <a:buChar char="ü"/>
            </a:pPr>
            <a:r>
              <a:rPr lang="ru-RU" b="1" noProof="1">
                <a:latin typeface="Times New Roman" panose="02020603050405020304" pitchFamily="18" charset="0"/>
                <a:cs typeface="Times New Roman" panose="02020603050405020304" pitchFamily="18" charset="0"/>
              </a:rPr>
              <a:t>Топологияны оңтайландыру және жарамды чиптердің шығымын арттыру:</a:t>
            </a:r>
            <a:endParaRPr lang="ru-RU" noProof="1">
              <a:latin typeface="Times New Roman" panose="02020603050405020304" pitchFamily="18" charset="0"/>
              <a:cs typeface="Times New Roman" panose="02020603050405020304" pitchFamily="18" charset="0"/>
            </a:endParaRPr>
          </a:p>
          <a:p>
            <a:pPr marL="742950" lvl="1" indent="-285750" algn="just">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Optical Proximity Correction (OPC).</a:t>
            </a:r>
          </a:p>
          <a:p>
            <a:pPr marL="742950" lvl="1" indent="-285750" algn="just">
              <a:buFont typeface="Wingdings" panose="05000000000000000000" pitchFamily="2" charset="2"/>
              <a:buChar char="§"/>
            </a:pPr>
            <a:r>
              <a:rPr lang="ru-RU" noProof="1">
                <a:latin typeface="Times New Roman" panose="02020603050405020304" pitchFamily="18" charset="0"/>
                <a:cs typeface="Times New Roman" panose="02020603050405020304" pitchFamily="18" charset="0"/>
              </a:rPr>
              <a:t>Double/Triple patterning.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0977" y="496950"/>
            <a:ext cx="4161790" cy="627736"/>
          </a:xfrm>
          <a:prstGeom prst="rect">
            <a:avLst/>
          </a:prstGeom>
        </p:spPr>
        <p:txBody>
          <a:bodyPr vert="horz" wrap="square" lIns="0" tIns="12065" rIns="0" bIns="0" rtlCol="0">
            <a:spAutoFit/>
          </a:bodyPr>
          <a:lstStyle/>
          <a:p>
            <a:pPr marL="12700">
              <a:lnSpc>
                <a:spcPct val="100000"/>
              </a:lnSpc>
              <a:spcBef>
                <a:spcPts val="95"/>
              </a:spcBef>
            </a:pPr>
            <a:r>
              <a:rPr lang="ru-RU" noProof="1">
                <a:solidFill>
                  <a:schemeClr val="tx1"/>
                </a:solidFill>
                <a:latin typeface="Times New Roman" panose="02020603050405020304" pitchFamily="18" charset="0"/>
                <a:cs typeface="Times New Roman" panose="02020603050405020304" pitchFamily="18" charset="0"/>
              </a:rPr>
              <a:t>Топология деңгейі</a:t>
            </a:r>
            <a:endParaRPr lang="ru-RU" spc="-25" noProof="1"/>
          </a:p>
        </p:txBody>
      </p:sp>
      <p:pic>
        <p:nvPicPr>
          <p:cNvPr id="3" name="object 3"/>
          <p:cNvPicPr/>
          <p:nvPr/>
        </p:nvPicPr>
        <p:blipFill>
          <a:blip r:embed="rId2" cstate="print"/>
          <a:stretch>
            <a:fillRect/>
          </a:stretch>
        </p:blipFill>
        <p:spPr>
          <a:xfrm>
            <a:off x="496435" y="1590292"/>
            <a:ext cx="2904375" cy="4714501"/>
          </a:xfrm>
          <a:prstGeom prst="rect">
            <a:avLst/>
          </a:prstGeom>
        </p:spPr>
      </p:pic>
      <p:sp>
        <p:nvSpPr>
          <p:cNvPr id="4" name="object 4"/>
          <p:cNvSpPr/>
          <p:nvPr/>
        </p:nvSpPr>
        <p:spPr>
          <a:xfrm>
            <a:off x="4213097" y="3632219"/>
            <a:ext cx="1080770" cy="171450"/>
          </a:xfrm>
          <a:custGeom>
            <a:avLst/>
            <a:gdLst/>
            <a:ahLst/>
            <a:cxnLst/>
            <a:rect l="l" t="t" r="r" b="b"/>
            <a:pathLst>
              <a:path w="1080770" h="171450">
                <a:moveTo>
                  <a:pt x="1004461" y="85578"/>
                </a:moveTo>
                <a:lnTo>
                  <a:pt x="918463" y="135743"/>
                </a:lnTo>
                <a:lnTo>
                  <a:pt x="912856" y="140795"/>
                </a:lnTo>
                <a:lnTo>
                  <a:pt x="909701" y="147395"/>
                </a:lnTo>
                <a:lnTo>
                  <a:pt x="909212" y="154709"/>
                </a:lnTo>
                <a:lnTo>
                  <a:pt x="911605" y="161905"/>
                </a:lnTo>
                <a:lnTo>
                  <a:pt x="916656" y="167513"/>
                </a:lnTo>
                <a:lnTo>
                  <a:pt x="923242" y="170668"/>
                </a:lnTo>
                <a:lnTo>
                  <a:pt x="930519" y="171156"/>
                </a:lnTo>
                <a:lnTo>
                  <a:pt x="937640" y="168763"/>
                </a:lnTo>
                <a:lnTo>
                  <a:pt x="1047600" y="104628"/>
                </a:lnTo>
                <a:lnTo>
                  <a:pt x="1042415" y="104628"/>
                </a:lnTo>
                <a:lnTo>
                  <a:pt x="1042415" y="102088"/>
                </a:lnTo>
                <a:lnTo>
                  <a:pt x="1032763" y="102088"/>
                </a:lnTo>
                <a:lnTo>
                  <a:pt x="1004461" y="85578"/>
                </a:lnTo>
                <a:close/>
              </a:path>
              <a:path w="1080770" h="171450">
                <a:moveTo>
                  <a:pt x="971804" y="66528"/>
                </a:moveTo>
                <a:lnTo>
                  <a:pt x="0" y="66528"/>
                </a:lnTo>
                <a:lnTo>
                  <a:pt x="0" y="104628"/>
                </a:lnTo>
                <a:lnTo>
                  <a:pt x="971803" y="104628"/>
                </a:lnTo>
                <a:lnTo>
                  <a:pt x="1004461" y="85578"/>
                </a:lnTo>
                <a:lnTo>
                  <a:pt x="971804" y="66528"/>
                </a:lnTo>
                <a:close/>
              </a:path>
              <a:path w="1080770" h="171450">
                <a:moveTo>
                  <a:pt x="1047600" y="66528"/>
                </a:moveTo>
                <a:lnTo>
                  <a:pt x="1042415" y="66528"/>
                </a:lnTo>
                <a:lnTo>
                  <a:pt x="1042415" y="104628"/>
                </a:lnTo>
                <a:lnTo>
                  <a:pt x="1047600" y="104628"/>
                </a:lnTo>
                <a:lnTo>
                  <a:pt x="1080262" y="85578"/>
                </a:lnTo>
                <a:lnTo>
                  <a:pt x="1047600" y="66528"/>
                </a:lnTo>
                <a:close/>
              </a:path>
              <a:path w="1080770" h="171450">
                <a:moveTo>
                  <a:pt x="1032763" y="69068"/>
                </a:moveTo>
                <a:lnTo>
                  <a:pt x="1004461" y="85578"/>
                </a:lnTo>
                <a:lnTo>
                  <a:pt x="1032763" y="102088"/>
                </a:lnTo>
                <a:lnTo>
                  <a:pt x="1032763" y="69068"/>
                </a:lnTo>
                <a:close/>
              </a:path>
              <a:path w="1080770" h="171450">
                <a:moveTo>
                  <a:pt x="1042415" y="69068"/>
                </a:moveTo>
                <a:lnTo>
                  <a:pt x="1032763" y="69068"/>
                </a:lnTo>
                <a:lnTo>
                  <a:pt x="1032763" y="102088"/>
                </a:lnTo>
                <a:lnTo>
                  <a:pt x="1042415" y="102088"/>
                </a:lnTo>
                <a:lnTo>
                  <a:pt x="1042415" y="69068"/>
                </a:lnTo>
                <a:close/>
              </a:path>
              <a:path w="1080770" h="171450">
                <a:moveTo>
                  <a:pt x="930519" y="0"/>
                </a:moveTo>
                <a:lnTo>
                  <a:pt x="923242" y="488"/>
                </a:lnTo>
                <a:lnTo>
                  <a:pt x="916656" y="3643"/>
                </a:lnTo>
                <a:lnTo>
                  <a:pt x="911605" y="9251"/>
                </a:lnTo>
                <a:lnTo>
                  <a:pt x="909212" y="16446"/>
                </a:lnTo>
                <a:lnTo>
                  <a:pt x="909701" y="23760"/>
                </a:lnTo>
                <a:lnTo>
                  <a:pt x="912856" y="30360"/>
                </a:lnTo>
                <a:lnTo>
                  <a:pt x="918463" y="35413"/>
                </a:lnTo>
                <a:lnTo>
                  <a:pt x="1004461" y="85578"/>
                </a:lnTo>
                <a:lnTo>
                  <a:pt x="1032763" y="69068"/>
                </a:lnTo>
                <a:lnTo>
                  <a:pt x="1042415" y="69068"/>
                </a:lnTo>
                <a:lnTo>
                  <a:pt x="1042415" y="66528"/>
                </a:lnTo>
                <a:lnTo>
                  <a:pt x="1047600" y="66528"/>
                </a:lnTo>
                <a:lnTo>
                  <a:pt x="937640" y="2393"/>
                </a:lnTo>
                <a:lnTo>
                  <a:pt x="930519" y="0"/>
                </a:lnTo>
                <a:close/>
              </a:path>
            </a:pathLst>
          </a:custGeom>
          <a:solidFill>
            <a:srgbClr val="497DBA"/>
          </a:solidFill>
        </p:spPr>
        <p:txBody>
          <a:bodyPr wrap="square" lIns="0" tIns="0" rIns="0" bIns="0" rtlCol="0"/>
          <a:lstStyle/>
          <a:p>
            <a:endParaRPr lang="ru-RU" noProof="1"/>
          </a:p>
        </p:txBody>
      </p:sp>
      <p:pic>
        <p:nvPicPr>
          <p:cNvPr id="5" name="object 5"/>
          <p:cNvPicPr/>
          <p:nvPr/>
        </p:nvPicPr>
        <p:blipFill>
          <a:blip r:embed="rId3" cstate="print"/>
          <a:stretch>
            <a:fillRect/>
          </a:stretch>
        </p:blipFill>
        <p:spPr>
          <a:xfrm>
            <a:off x="5980600" y="1269491"/>
            <a:ext cx="2264239" cy="54452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889835"/>
            <a:ext cx="7342428" cy="443070"/>
          </a:xfrm>
          <a:prstGeom prst="rect">
            <a:avLst/>
          </a:prstGeom>
        </p:spPr>
        <p:txBody>
          <a:bodyPr vert="horz" wrap="square" lIns="0" tIns="12065" rIns="0" bIns="0" rtlCol="0">
            <a:spAutoFit/>
          </a:bodyPr>
          <a:lstStyle/>
          <a:p>
            <a:pPr marL="1887220" marR="5080" indent="-648335">
              <a:lnSpc>
                <a:spcPct val="100000"/>
              </a:lnSpc>
              <a:spcBef>
                <a:spcPts val="95"/>
              </a:spcBef>
            </a:pPr>
            <a:r>
              <a:rPr lang="ru-RU" sz="2800" noProof="1">
                <a:solidFill>
                  <a:schemeClr val="tx1"/>
                </a:solidFill>
                <a:latin typeface="Times New Roman" panose="02020603050405020304" pitchFamily="18" charset="0"/>
                <a:cs typeface="Times New Roman" panose="02020603050405020304" pitchFamily="18" charset="0"/>
              </a:rPr>
              <a:t>Жобалаудың жеңілдетілген маршруты</a:t>
            </a:r>
            <a:endParaRPr lang="ru-RU" sz="2800" spc="-5" noProof="1">
              <a:solidFill>
                <a:schemeClr val="tx1"/>
              </a:solidFill>
              <a:latin typeface="Times New Roman" panose="02020603050405020304" pitchFamily="18" charset="0"/>
              <a:cs typeface="Times New Roman" panose="02020603050405020304" pitchFamily="18" charset="0"/>
            </a:endParaRPr>
          </a:p>
        </p:txBody>
      </p:sp>
      <p:grpSp>
        <p:nvGrpSpPr>
          <p:cNvPr id="3" name="object 3"/>
          <p:cNvGrpSpPr/>
          <p:nvPr/>
        </p:nvGrpSpPr>
        <p:grpSpPr>
          <a:xfrm>
            <a:off x="2400236" y="2192972"/>
            <a:ext cx="5850890" cy="439420"/>
            <a:chOff x="2400236" y="2192972"/>
            <a:chExt cx="5850890" cy="439420"/>
          </a:xfrm>
        </p:grpSpPr>
        <p:sp>
          <p:nvSpPr>
            <p:cNvPr id="4" name="object 4"/>
            <p:cNvSpPr/>
            <p:nvPr/>
          </p:nvSpPr>
          <p:spPr>
            <a:xfrm>
              <a:off x="2413253" y="2205990"/>
              <a:ext cx="5824855" cy="413384"/>
            </a:xfrm>
            <a:custGeom>
              <a:avLst/>
              <a:gdLst/>
              <a:ahLst/>
              <a:cxnLst/>
              <a:rect l="l" t="t" r="r" b="b"/>
              <a:pathLst>
                <a:path w="5824855" h="413385">
                  <a:moveTo>
                    <a:pt x="5755894" y="0"/>
                  </a:moveTo>
                  <a:lnTo>
                    <a:pt x="68833" y="0"/>
                  </a:lnTo>
                  <a:lnTo>
                    <a:pt x="42058" y="5415"/>
                  </a:lnTo>
                  <a:lnTo>
                    <a:pt x="20177" y="20177"/>
                  </a:lnTo>
                  <a:lnTo>
                    <a:pt x="5415" y="42058"/>
                  </a:lnTo>
                  <a:lnTo>
                    <a:pt x="0" y="68834"/>
                  </a:lnTo>
                  <a:lnTo>
                    <a:pt x="0" y="344170"/>
                  </a:lnTo>
                  <a:lnTo>
                    <a:pt x="5415" y="370945"/>
                  </a:lnTo>
                  <a:lnTo>
                    <a:pt x="20177" y="392826"/>
                  </a:lnTo>
                  <a:lnTo>
                    <a:pt x="42058" y="407588"/>
                  </a:lnTo>
                  <a:lnTo>
                    <a:pt x="68833" y="413004"/>
                  </a:lnTo>
                  <a:lnTo>
                    <a:pt x="5755894" y="413004"/>
                  </a:lnTo>
                  <a:lnTo>
                    <a:pt x="5782669" y="407588"/>
                  </a:lnTo>
                  <a:lnTo>
                    <a:pt x="5804550" y="392826"/>
                  </a:lnTo>
                  <a:lnTo>
                    <a:pt x="5819312" y="370945"/>
                  </a:lnTo>
                  <a:lnTo>
                    <a:pt x="5824728" y="344170"/>
                  </a:lnTo>
                  <a:lnTo>
                    <a:pt x="5824728" y="68834"/>
                  </a:lnTo>
                  <a:lnTo>
                    <a:pt x="5819312" y="42058"/>
                  </a:lnTo>
                  <a:lnTo>
                    <a:pt x="5804550" y="20177"/>
                  </a:lnTo>
                  <a:lnTo>
                    <a:pt x="5782669" y="5415"/>
                  </a:lnTo>
                  <a:lnTo>
                    <a:pt x="5755894" y="0"/>
                  </a:lnTo>
                  <a:close/>
                </a:path>
              </a:pathLst>
            </a:custGeom>
            <a:solidFill>
              <a:srgbClr val="00AFEF"/>
            </a:solidFill>
          </p:spPr>
          <p:txBody>
            <a:bodyPr wrap="square" lIns="0" tIns="0" rIns="0" bIns="0" rtlCol="0"/>
            <a:lstStyle/>
            <a:p>
              <a:endParaRPr lang="ru-RU" noProof="1"/>
            </a:p>
          </p:txBody>
        </p:sp>
        <p:sp>
          <p:nvSpPr>
            <p:cNvPr id="5" name="object 5"/>
            <p:cNvSpPr/>
            <p:nvPr/>
          </p:nvSpPr>
          <p:spPr>
            <a:xfrm>
              <a:off x="2413253" y="2205990"/>
              <a:ext cx="5824855" cy="413384"/>
            </a:xfrm>
            <a:custGeom>
              <a:avLst/>
              <a:gdLst/>
              <a:ahLst/>
              <a:cxnLst/>
              <a:rect l="l" t="t" r="r" b="b"/>
              <a:pathLst>
                <a:path w="5824855" h="413385">
                  <a:moveTo>
                    <a:pt x="0" y="68834"/>
                  </a:moveTo>
                  <a:lnTo>
                    <a:pt x="5415" y="42058"/>
                  </a:lnTo>
                  <a:lnTo>
                    <a:pt x="20177" y="20177"/>
                  </a:lnTo>
                  <a:lnTo>
                    <a:pt x="42058" y="5415"/>
                  </a:lnTo>
                  <a:lnTo>
                    <a:pt x="68833" y="0"/>
                  </a:lnTo>
                  <a:lnTo>
                    <a:pt x="5755894" y="0"/>
                  </a:lnTo>
                  <a:lnTo>
                    <a:pt x="5782669" y="5415"/>
                  </a:lnTo>
                  <a:lnTo>
                    <a:pt x="5804550" y="20177"/>
                  </a:lnTo>
                  <a:lnTo>
                    <a:pt x="5819312" y="42058"/>
                  </a:lnTo>
                  <a:lnTo>
                    <a:pt x="5824728" y="68834"/>
                  </a:lnTo>
                  <a:lnTo>
                    <a:pt x="5824728" y="344170"/>
                  </a:lnTo>
                  <a:lnTo>
                    <a:pt x="5819312" y="370945"/>
                  </a:lnTo>
                  <a:lnTo>
                    <a:pt x="5804550" y="392826"/>
                  </a:lnTo>
                  <a:lnTo>
                    <a:pt x="5782669" y="407588"/>
                  </a:lnTo>
                  <a:lnTo>
                    <a:pt x="5755894" y="413004"/>
                  </a:lnTo>
                  <a:lnTo>
                    <a:pt x="68833" y="413004"/>
                  </a:lnTo>
                  <a:lnTo>
                    <a:pt x="42058" y="407588"/>
                  </a:lnTo>
                  <a:lnTo>
                    <a:pt x="20177" y="392826"/>
                  </a:lnTo>
                  <a:lnTo>
                    <a:pt x="5415" y="370945"/>
                  </a:lnTo>
                  <a:lnTo>
                    <a:pt x="0" y="344170"/>
                  </a:lnTo>
                  <a:lnTo>
                    <a:pt x="0" y="68834"/>
                  </a:lnTo>
                  <a:close/>
                </a:path>
              </a:pathLst>
            </a:custGeom>
            <a:ln w="25908">
              <a:solidFill>
                <a:srgbClr val="006FC0"/>
              </a:solidFill>
            </a:ln>
          </p:spPr>
          <p:txBody>
            <a:bodyPr wrap="square" lIns="0" tIns="0" rIns="0" bIns="0" rtlCol="0"/>
            <a:lstStyle/>
            <a:p>
              <a:endParaRPr lang="ru-RU" noProof="1"/>
            </a:p>
          </p:txBody>
        </p:sp>
      </p:grpSp>
      <p:sp>
        <p:nvSpPr>
          <p:cNvPr id="6" name="object 6"/>
          <p:cNvSpPr txBox="1"/>
          <p:nvPr/>
        </p:nvSpPr>
        <p:spPr>
          <a:xfrm>
            <a:off x="4121658" y="2232405"/>
            <a:ext cx="2411095" cy="299720"/>
          </a:xfrm>
          <a:prstGeom prst="rect">
            <a:avLst/>
          </a:prstGeom>
        </p:spPr>
        <p:txBody>
          <a:bodyPr vert="horz" wrap="square" lIns="0" tIns="12700" rIns="0" bIns="0" rtlCol="0">
            <a:spAutoFit/>
          </a:bodyPr>
          <a:lstStyle/>
          <a:p>
            <a:pPr marL="12700">
              <a:lnSpc>
                <a:spcPct val="100000"/>
              </a:lnSpc>
              <a:spcBef>
                <a:spcPts val="100"/>
              </a:spcBef>
            </a:pPr>
            <a:r>
              <a:rPr lang="ru-RU" noProof="1"/>
              <a:t>Жүйе спецификациясы</a:t>
            </a:r>
            <a:endParaRPr lang="ru-RU" sz="1800" noProof="1">
              <a:latin typeface="Calibri"/>
              <a:cs typeface="Calibri"/>
            </a:endParaRPr>
          </a:p>
        </p:txBody>
      </p:sp>
      <p:grpSp>
        <p:nvGrpSpPr>
          <p:cNvPr id="7" name="object 7"/>
          <p:cNvGrpSpPr/>
          <p:nvPr/>
        </p:nvGrpSpPr>
        <p:grpSpPr>
          <a:xfrm>
            <a:off x="2397188" y="2846768"/>
            <a:ext cx="5852795" cy="439420"/>
            <a:chOff x="2397188" y="2846768"/>
            <a:chExt cx="5852795" cy="439420"/>
          </a:xfrm>
        </p:grpSpPr>
        <p:sp>
          <p:nvSpPr>
            <p:cNvPr id="8" name="object 8"/>
            <p:cNvSpPr/>
            <p:nvPr/>
          </p:nvSpPr>
          <p:spPr>
            <a:xfrm>
              <a:off x="2410206" y="2859785"/>
              <a:ext cx="5826760" cy="413384"/>
            </a:xfrm>
            <a:custGeom>
              <a:avLst/>
              <a:gdLst/>
              <a:ahLst/>
              <a:cxnLst/>
              <a:rect l="l" t="t" r="r" b="b"/>
              <a:pathLst>
                <a:path w="5826759" h="413385">
                  <a:moveTo>
                    <a:pt x="5757418" y="0"/>
                  </a:moveTo>
                  <a:lnTo>
                    <a:pt x="68833" y="0"/>
                  </a:lnTo>
                  <a:lnTo>
                    <a:pt x="42058" y="5415"/>
                  </a:lnTo>
                  <a:lnTo>
                    <a:pt x="20177" y="20177"/>
                  </a:lnTo>
                  <a:lnTo>
                    <a:pt x="5415" y="42058"/>
                  </a:lnTo>
                  <a:lnTo>
                    <a:pt x="0" y="68834"/>
                  </a:lnTo>
                  <a:lnTo>
                    <a:pt x="0" y="344169"/>
                  </a:lnTo>
                  <a:lnTo>
                    <a:pt x="5415" y="370945"/>
                  </a:lnTo>
                  <a:lnTo>
                    <a:pt x="20177" y="392826"/>
                  </a:lnTo>
                  <a:lnTo>
                    <a:pt x="42058" y="407588"/>
                  </a:lnTo>
                  <a:lnTo>
                    <a:pt x="68833" y="413003"/>
                  </a:lnTo>
                  <a:lnTo>
                    <a:pt x="5757418" y="413003"/>
                  </a:lnTo>
                  <a:lnTo>
                    <a:pt x="5784193" y="407588"/>
                  </a:lnTo>
                  <a:lnTo>
                    <a:pt x="5806074" y="392826"/>
                  </a:lnTo>
                  <a:lnTo>
                    <a:pt x="5820836" y="370945"/>
                  </a:lnTo>
                  <a:lnTo>
                    <a:pt x="5826252" y="344169"/>
                  </a:lnTo>
                  <a:lnTo>
                    <a:pt x="5826252" y="68834"/>
                  </a:lnTo>
                  <a:lnTo>
                    <a:pt x="5820836" y="42058"/>
                  </a:lnTo>
                  <a:lnTo>
                    <a:pt x="5806074" y="20177"/>
                  </a:lnTo>
                  <a:lnTo>
                    <a:pt x="5784193" y="5415"/>
                  </a:lnTo>
                  <a:lnTo>
                    <a:pt x="5757418" y="0"/>
                  </a:lnTo>
                  <a:close/>
                </a:path>
              </a:pathLst>
            </a:custGeom>
            <a:solidFill>
              <a:srgbClr val="00AFEF"/>
            </a:solidFill>
          </p:spPr>
          <p:txBody>
            <a:bodyPr wrap="square" lIns="0" tIns="0" rIns="0" bIns="0" rtlCol="0"/>
            <a:lstStyle/>
            <a:p>
              <a:endParaRPr lang="ru-RU" noProof="1"/>
            </a:p>
          </p:txBody>
        </p:sp>
        <p:sp>
          <p:nvSpPr>
            <p:cNvPr id="9" name="object 9"/>
            <p:cNvSpPr/>
            <p:nvPr/>
          </p:nvSpPr>
          <p:spPr>
            <a:xfrm>
              <a:off x="2410206" y="2859785"/>
              <a:ext cx="5826760" cy="413384"/>
            </a:xfrm>
            <a:custGeom>
              <a:avLst/>
              <a:gdLst/>
              <a:ahLst/>
              <a:cxnLst/>
              <a:rect l="l" t="t" r="r" b="b"/>
              <a:pathLst>
                <a:path w="5826759" h="413385">
                  <a:moveTo>
                    <a:pt x="0" y="68834"/>
                  </a:moveTo>
                  <a:lnTo>
                    <a:pt x="5415" y="42058"/>
                  </a:lnTo>
                  <a:lnTo>
                    <a:pt x="20177" y="20177"/>
                  </a:lnTo>
                  <a:lnTo>
                    <a:pt x="42058" y="5415"/>
                  </a:lnTo>
                  <a:lnTo>
                    <a:pt x="68833" y="0"/>
                  </a:lnTo>
                  <a:lnTo>
                    <a:pt x="5757418" y="0"/>
                  </a:lnTo>
                  <a:lnTo>
                    <a:pt x="5784193" y="5415"/>
                  </a:lnTo>
                  <a:lnTo>
                    <a:pt x="5806074" y="20177"/>
                  </a:lnTo>
                  <a:lnTo>
                    <a:pt x="5820836" y="42058"/>
                  </a:lnTo>
                  <a:lnTo>
                    <a:pt x="5826252" y="68834"/>
                  </a:lnTo>
                  <a:lnTo>
                    <a:pt x="5826252" y="344169"/>
                  </a:lnTo>
                  <a:lnTo>
                    <a:pt x="5820836" y="370945"/>
                  </a:lnTo>
                  <a:lnTo>
                    <a:pt x="5806074" y="392826"/>
                  </a:lnTo>
                  <a:lnTo>
                    <a:pt x="5784193" y="407588"/>
                  </a:lnTo>
                  <a:lnTo>
                    <a:pt x="5757418" y="413003"/>
                  </a:lnTo>
                  <a:lnTo>
                    <a:pt x="68833" y="413003"/>
                  </a:lnTo>
                  <a:lnTo>
                    <a:pt x="42058" y="407588"/>
                  </a:lnTo>
                  <a:lnTo>
                    <a:pt x="20177" y="392826"/>
                  </a:lnTo>
                  <a:lnTo>
                    <a:pt x="5415" y="370945"/>
                  </a:lnTo>
                  <a:lnTo>
                    <a:pt x="0" y="344169"/>
                  </a:lnTo>
                  <a:lnTo>
                    <a:pt x="0" y="68834"/>
                  </a:lnTo>
                  <a:close/>
                </a:path>
              </a:pathLst>
            </a:custGeom>
            <a:ln w="25908">
              <a:solidFill>
                <a:srgbClr val="006FC0"/>
              </a:solidFill>
            </a:ln>
          </p:spPr>
          <p:txBody>
            <a:bodyPr wrap="square" lIns="0" tIns="0" rIns="0" bIns="0" rtlCol="0"/>
            <a:lstStyle/>
            <a:p>
              <a:endParaRPr lang="ru-RU" noProof="1"/>
            </a:p>
          </p:txBody>
        </p:sp>
      </p:grpSp>
      <p:sp>
        <p:nvSpPr>
          <p:cNvPr id="10" name="object 10"/>
          <p:cNvSpPr txBox="1"/>
          <p:nvPr/>
        </p:nvSpPr>
        <p:spPr>
          <a:xfrm>
            <a:off x="3818890" y="2886836"/>
            <a:ext cx="3009900" cy="299720"/>
          </a:xfrm>
          <a:prstGeom prst="rect">
            <a:avLst/>
          </a:prstGeom>
        </p:spPr>
        <p:txBody>
          <a:bodyPr vert="horz" wrap="square" lIns="0" tIns="12700" rIns="0" bIns="0" rtlCol="0">
            <a:spAutoFit/>
          </a:bodyPr>
          <a:lstStyle/>
          <a:p>
            <a:pPr marL="12700">
              <a:lnSpc>
                <a:spcPct val="100000"/>
              </a:lnSpc>
              <a:spcBef>
                <a:spcPts val="100"/>
              </a:spcBef>
            </a:pPr>
            <a:r>
              <a:rPr lang="ru-RU" noProof="1"/>
              <a:t>Архитектураны жобалау</a:t>
            </a:r>
            <a:endParaRPr lang="ru-RU" sz="1800" noProof="1">
              <a:latin typeface="Calibri"/>
              <a:cs typeface="Calibri"/>
            </a:endParaRPr>
          </a:p>
        </p:txBody>
      </p:sp>
      <p:grpSp>
        <p:nvGrpSpPr>
          <p:cNvPr id="11" name="object 11"/>
          <p:cNvGrpSpPr/>
          <p:nvPr/>
        </p:nvGrpSpPr>
        <p:grpSpPr>
          <a:xfrm>
            <a:off x="2398395" y="3535825"/>
            <a:ext cx="5850890" cy="439420"/>
            <a:chOff x="2404808" y="3509708"/>
            <a:chExt cx="5850890" cy="439420"/>
          </a:xfrm>
        </p:grpSpPr>
        <p:sp>
          <p:nvSpPr>
            <p:cNvPr id="12" name="object 12"/>
            <p:cNvSpPr/>
            <p:nvPr/>
          </p:nvSpPr>
          <p:spPr>
            <a:xfrm>
              <a:off x="2417825" y="3522726"/>
              <a:ext cx="5824855" cy="413384"/>
            </a:xfrm>
            <a:custGeom>
              <a:avLst/>
              <a:gdLst/>
              <a:ahLst/>
              <a:cxnLst/>
              <a:rect l="l" t="t" r="r" b="b"/>
              <a:pathLst>
                <a:path w="5824855" h="413385">
                  <a:moveTo>
                    <a:pt x="5755894" y="0"/>
                  </a:moveTo>
                  <a:lnTo>
                    <a:pt x="68834" y="0"/>
                  </a:lnTo>
                  <a:lnTo>
                    <a:pt x="42058" y="5415"/>
                  </a:lnTo>
                  <a:lnTo>
                    <a:pt x="20177" y="20177"/>
                  </a:lnTo>
                  <a:lnTo>
                    <a:pt x="5415" y="42058"/>
                  </a:lnTo>
                  <a:lnTo>
                    <a:pt x="0" y="68834"/>
                  </a:lnTo>
                  <a:lnTo>
                    <a:pt x="0" y="344169"/>
                  </a:lnTo>
                  <a:lnTo>
                    <a:pt x="5415" y="370945"/>
                  </a:lnTo>
                  <a:lnTo>
                    <a:pt x="20177" y="392826"/>
                  </a:lnTo>
                  <a:lnTo>
                    <a:pt x="42058" y="407588"/>
                  </a:lnTo>
                  <a:lnTo>
                    <a:pt x="68834" y="413004"/>
                  </a:lnTo>
                  <a:lnTo>
                    <a:pt x="5755894" y="413004"/>
                  </a:lnTo>
                  <a:lnTo>
                    <a:pt x="5782669" y="407588"/>
                  </a:lnTo>
                  <a:lnTo>
                    <a:pt x="5804550" y="392826"/>
                  </a:lnTo>
                  <a:lnTo>
                    <a:pt x="5819312" y="370945"/>
                  </a:lnTo>
                  <a:lnTo>
                    <a:pt x="5824728" y="344169"/>
                  </a:lnTo>
                  <a:lnTo>
                    <a:pt x="5824728" y="68834"/>
                  </a:lnTo>
                  <a:lnTo>
                    <a:pt x="5819312" y="42058"/>
                  </a:lnTo>
                  <a:lnTo>
                    <a:pt x="5804550" y="20177"/>
                  </a:lnTo>
                  <a:lnTo>
                    <a:pt x="5782669" y="5415"/>
                  </a:lnTo>
                  <a:lnTo>
                    <a:pt x="5755894" y="0"/>
                  </a:lnTo>
                  <a:close/>
                </a:path>
              </a:pathLst>
            </a:custGeom>
            <a:solidFill>
              <a:srgbClr val="00AFEF"/>
            </a:solidFill>
          </p:spPr>
          <p:txBody>
            <a:bodyPr wrap="square" lIns="0" tIns="0" rIns="0" bIns="0" rtlCol="0"/>
            <a:lstStyle/>
            <a:p>
              <a:endParaRPr lang="ru-RU" noProof="1"/>
            </a:p>
          </p:txBody>
        </p:sp>
        <p:sp>
          <p:nvSpPr>
            <p:cNvPr id="13" name="object 13"/>
            <p:cNvSpPr/>
            <p:nvPr/>
          </p:nvSpPr>
          <p:spPr>
            <a:xfrm>
              <a:off x="2417825" y="3522726"/>
              <a:ext cx="5824855" cy="413384"/>
            </a:xfrm>
            <a:custGeom>
              <a:avLst/>
              <a:gdLst/>
              <a:ahLst/>
              <a:cxnLst/>
              <a:rect l="l" t="t" r="r" b="b"/>
              <a:pathLst>
                <a:path w="5824855" h="413385">
                  <a:moveTo>
                    <a:pt x="0" y="68834"/>
                  </a:moveTo>
                  <a:lnTo>
                    <a:pt x="5415" y="42058"/>
                  </a:lnTo>
                  <a:lnTo>
                    <a:pt x="20177" y="20177"/>
                  </a:lnTo>
                  <a:lnTo>
                    <a:pt x="42058" y="5415"/>
                  </a:lnTo>
                  <a:lnTo>
                    <a:pt x="68834" y="0"/>
                  </a:lnTo>
                  <a:lnTo>
                    <a:pt x="5755894" y="0"/>
                  </a:lnTo>
                  <a:lnTo>
                    <a:pt x="5782669" y="5415"/>
                  </a:lnTo>
                  <a:lnTo>
                    <a:pt x="5804550" y="20177"/>
                  </a:lnTo>
                  <a:lnTo>
                    <a:pt x="5819312" y="42058"/>
                  </a:lnTo>
                  <a:lnTo>
                    <a:pt x="5824728" y="68834"/>
                  </a:lnTo>
                  <a:lnTo>
                    <a:pt x="5824728" y="344169"/>
                  </a:lnTo>
                  <a:lnTo>
                    <a:pt x="5819312" y="370945"/>
                  </a:lnTo>
                  <a:lnTo>
                    <a:pt x="5804550" y="392826"/>
                  </a:lnTo>
                  <a:lnTo>
                    <a:pt x="5782669" y="407588"/>
                  </a:lnTo>
                  <a:lnTo>
                    <a:pt x="5755894" y="413004"/>
                  </a:lnTo>
                  <a:lnTo>
                    <a:pt x="68834" y="413004"/>
                  </a:lnTo>
                  <a:lnTo>
                    <a:pt x="42058" y="407588"/>
                  </a:lnTo>
                  <a:lnTo>
                    <a:pt x="20177" y="392826"/>
                  </a:lnTo>
                  <a:lnTo>
                    <a:pt x="5415" y="370945"/>
                  </a:lnTo>
                  <a:lnTo>
                    <a:pt x="0" y="344169"/>
                  </a:lnTo>
                  <a:lnTo>
                    <a:pt x="0" y="68834"/>
                  </a:lnTo>
                  <a:close/>
                </a:path>
              </a:pathLst>
            </a:custGeom>
            <a:ln w="25908">
              <a:solidFill>
                <a:srgbClr val="006FC0"/>
              </a:solidFill>
            </a:ln>
          </p:spPr>
          <p:txBody>
            <a:bodyPr wrap="square" lIns="0" tIns="0" rIns="0" bIns="0" rtlCol="0"/>
            <a:lstStyle/>
            <a:p>
              <a:endParaRPr lang="ru-RU" noProof="1"/>
            </a:p>
          </p:txBody>
        </p:sp>
      </p:grpSp>
      <p:sp>
        <p:nvSpPr>
          <p:cNvPr id="14" name="object 14"/>
          <p:cNvSpPr txBox="1"/>
          <p:nvPr/>
        </p:nvSpPr>
        <p:spPr>
          <a:xfrm>
            <a:off x="3606800" y="3549777"/>
            <a:ext cx="3451225" cy="299720"/>
          </a:xfrm>
          <a:prstGeom prst="rect">
            <a:avLst/>
          </a:prstGeom>
        </p:spPr>
        <p:txBody>
          <a:bodyPr vert="horz" wrap="square" lIns="0" tIns="12700" rIns="0" bIns="0" rtlCol="0">
            <a:spAutoFit/>
          </a:bodyPr>
          <a:lstStyle/>
          <a:p>
            <a:pPr marL="12700">
              <a:lnSpc>
                <a:spcPct val="100000"/>
              </a:lnSpc>
              <a:spcBef>
                <a:spcPts val="100"/>
              </a:spcBef>
            </a:pPr>
            <a:r>
              <a:rPr lang="ru-RU" noProof="1"/>
              <a:t>Функционалдық жобалау</a:t>
            </a:r>
            <a:endParaRPr lang="ru-RU" sz="1800" noProof="1">
              <a:latin typeface="Calibri"/>
              <a:cs typeface="Calibri"/>
            </a:endParaRPr>
          </a:p>
        </p:txBody>
      </p:sp>
      <p:grpSp>
        <p:nvGrpSpPr>
          <p:cNvPr id="15" name="object 15"/>
          <p:cNvGrpSpPr/>
          <p:nvPr/>
        </p:nvGrpSpPr>
        <p:grpSpPr>
          <a:xfrm>
            <a:off x="2389568" y="4189412"/>
            <a:ext cx="5864860" cy="1803400"/>
            <a:chOff x="2389568" y="4189412"/>
            <a:chExt cx="5864860" cy="1803400"/>
          </a:xfrm>
        </p:grpSpPr>
        <p:sp>
          <p:nvSpPr>
            <p:cNvPr id="16" name="object 16"/>
            <p:cNvSpPr/>
            <p:nvPr/>
          </p:nvSpPr>
          <p:spPr>
            <a:xfrm>
              <a:off x="2408681" y="4202429"/>
              <a:ext cx="5824855" cy="411480"/>
            </a:xfrm>
            <a:custGeom>
              <a:avLst/>
              <a:gdLst/>
              <a:ahLst/>
              <a:cxnLst/>
              <a:rect l="l" t="t" r="r" b="b"/>
              <a:pathLst>
                <a:path w="5824855" h="411479">
                  <a:moveTo>
                    <a:pt x="5756148" y="0"/>
                  </a:moveTo>
                  <a:lnTo>
                    <a:pt x="68580" y="0"/>
                  </a:lnTo>
                  <a:lnTo>
                    <a:pt x="41898" y="5393"/>
                  </a:lnTo>
                  <a:lnTo>
                    <a:pt x="20097" y="20097"/>
                  </a:lnTo>
                  <a:lnTo>
                    <a:pt x="5393" y="41898"/>
                  </a:lnTo>
                  <a:lnTo>
                    <a:pt x="0" y="68580"/>
                  </a:lnTo>
                  <a:lnTo>
                    <a:pt x="0" y="342900"/>
                  </a:lnTo>
                  <a:lnTo>
                    <a:pt x="5393" y="369581"/>
                  </a:lnTo>
                  <a:lnTo>
                    <a:pt x="20097" y="391382"/>
                  </a:lnTo>
                  <a:lnTo>
                    <a:pt x="41898" y="406086"/>
                  </a:lnTo>
                  <a:lnTo>
                    <a:pt x="68580" y="411480"/>
                  </a:lnTo>
                  <a:lnTo>
                    <a:pt x="5756148" y="411480"/>
                  </a:lnTo>
                  <a:lnTo>
                    <a:pt x="5782829" y="406086"/>
                  </a:lnTo>
                  <a:lnTo>
                    <a:pt x="5804630" y="391382"/>
                  </a:lnTo>
                  <a:lnTo>
                    <a:pt x="5819334" y="369581"/>
                  </a:lnTo>
                  <a:lnTo>
                    <a:pt x="5824728" y="342900"/>
                  </a:lnTo>
                  <a:lnTo>
                    <a:pt x="5824728" y="68580"/>
                  </a:lnTo>
                  <a:lnTo>
                    <a:pt x="5819334" y="41898"/>
                  </a:lnTo>
                  <a:lnTo>
                    <a:pt x="5804630" y="20097"/>
                  </a:lnTo>
                  <a:lnTo>
                    <a:pt x="5782829" y="5393"/>
                  </a:lnTo>
                  <a:lnTo>
                    <a:pt x="5756148" y="0"/>
                  </a:lnTo>
                  <a:close/>
                </a:path>
              </a:pathLst>
            </a:custGeom>
            <a:solidFill>
              <a:srgbClr val="00AFEF"/>
            </a:solidFill>
          </p:spPr>
          <p:txBody>
            <a:bodyPr wrap="square" lIns="0" tIns="0" rIns="0" bIns="0" rtlCol="0"/>
            <a:lstStyle/>
            <a:p>
              <a:endParaRPr lang="ru-RU" noProof="1"/>
            </a:p>
          </p:txBody>
        </p:sp>
        <p:sp>
          <p:nvSpPr>
            <p:cNvPr id="17" name="object 17"/>
            <p:cNvSpPr/>
            <p:nvPr/>
          </p:nvSpPr>
          <p:spPr>
            <a:xfrm>
              <a:off x="2408681" y="4202429"/>
              <a:ext cx="5824855" cy="411480"/>
            </a:xfrm>
            <a:custGeom>
              <a:avLst/>
              <a:gdLst/>
              <a:ahLst/>
              <a:cxnLst/>
              <a:rect l="l" t="t" r="r" b="b"/>
              <a:pathLst>
                <a:path w="5824855" h="411479">
                  <a:moveTo>
                    <a:pt x="0" y="68580"/>
                  </a:moveTo>
                  <a:lnTo>
                    <a:pt x="5393" y="41898"/>
                  </a:lnTo>
                  <a:lnTo>
                    <a:pt x="20097" y="20097"/>
                  </a:lnTo>
                  <a:lnTo>
                    <a:pt x="41898" y="5393"/>
                  </a:lnTo>
                  <a:lnTo>
                    <a:pt x="68580" y="0"/>
                  </a:lnTo>
                  <a:lnTo>
                    <a:pt x="5756148" y="0"/>
                  </a:lnTo>
                  <a:lnTo>
                    <a:pt x="5782829" y="5393"/>
                  </a:lnTo>
                  <a:lnTo>
                    <a:pt x="5804630" y="20097"/>
                  </a:lnTo>
                  <a:lnTo>
                    <a:pt x="5819334" y="41898"/>
                  </a:lnTo>
                  <a:lnTo>
                    <a:pt x="5824728" y="68580"/>
                  </a:lnTo>
                  <a:lnTo>
                    <a:pt x="5824728" y="342900"/>
                  </a:lnTo>
                  <a:lnTo>
                    <a:pt x="5819334" y="369581"/>
                  </a:lnTo>
                  <a:lnTo>
                    <a:pt x="5804630" y="391382"/>
                  </a:lnTo>
                  <a:lnTo>
                    <a:pt x="5782829" y="406086"/>
                  </a:lnTo>
                  <a:lnTo>
                    <a:pt x="5756148" y="411480"/>
                  </a:lnTo>
                  <a:lnTo>
                    <a:pt x="68580" y="411480"/>
                  </a:lnTo>
                  <a:lnTo>
                    <a:pt x="41898" y="406086"/>
                  </a:lnTo>
                  <a:lnTo>
                    <a:pt x="20097" y="391382"/>
                  </a:lnTo>
                  <a:lnTo>
                    <a:pt x="5393" y="369581"/>
                  </a:lnTo>
                  <a:lnTo>
                    <a:pt x="0" y="342900"/>
                  </a:lnTo>
                  <a:lnTo>
                    <a:pt x="0" y="68580"/>
                  </a:lnTo>
                  <a:close/>
                </a:path>
              </a:pathLst>
            </a:custGeom>
            <a:ln w="25908">
              <a:solidFill>
                <a:srgbClr val="006FC0"/>
              </a:solidFill>
            </a:ln>
          </p:spPr>
          <p:txBody>
            <a:bodyPr wrap="square" lIns="0" tIns="0" rIns="0" bIns="0" rtlCol="0"/>
            <a:lstStyle/>
            <a:p>
              <a:endParaRPr lang="ru-RU" noProof="1"/>
            </a:p>
          </p:txBody>
        </p:sp>
        <p:sp>
          <p:nvSpPr>
            <p:cNvPr id="18" name="object 18"/>
            <p:cNvSpPr/>
            <p:nvPr/>
          </p:nvSpPr>
          <p:spPr>
            <a:xfrm>
              <a:off x="2402585" y="4903469"/>
              <a:ext cx="5824855" cy="413384"/>
            </a:xfrm>
            <a:custGeom>
              <a:avLst/>
              <a:gdLst/>
              <a:ahLst/>
              <a:cxnLst/>
              <a:rect l="l" t="t" r="r" b="b"/>
              <a:pathLst>
                <a:path w="5824855" h="413385">
                  <a:moveTo>
                    <a:pt x="5755894" y="0"/>
                  </a:moveTo>
                  <a:lnTo>
                    <a:pt x="68833" y="0"/>
                  </a:lnTo>
                  <a:lnTo>
                    <a:pt x="42058" y="5415"/>
                  </a:lnTo>
                  <a:lnTo>
                    <a:pt x="20177" y="20177"/>
                  </a:lnTo>
                  <a:lnTo>
                    <a:pt x="5415" y="42058"/>
                  </a:lnTo>
                  <a:lnTo>
                    <a:pt x="0" y="68833"/>
                  </a:lnTo>
                  <a:lnTo>
                    <a:pt x="0" y="344169"/>
                  </a:lnTo>
                  <a:lnTo>
                    <a:pt x="5415" y="370945"/>
                  </a:lnTo>
                  <a:lnTo>
                    <a:pt x="20177" y="392826"/>
                  </a:lnTo>
                  <a:lnTo>
                    <a:pt x="42058" y="407588"/>
                  </a:lnTo>
                  <a:lnTo>
                    <a:pt x="68833" y="413003"/>
                  </a:lnTo>
                  <a:lnTo>
                    <a:pt x="5755894" y="413003"/>
                  </a:lnTo>
                  <a:lnTo>
                    <a:pt x="5782669" y="407588"/>
                  </a:lnTo>
                  <a:lnTo>
                    <a:pt x="5804550" y="392826"/>
                  </a:lnTo>
                  <a:lnTo>
                    <a:pt x="5819312" y="370945"/>
                  </a:lnTo>
                  <a:lnTo>
                    <a:pt x="5824728" y="344169"/>
                  </a:lnTo>
                  <a:lnTo>
                    <a:pt x="5824728" y="68833"/>
                  </a:lnTo>
                  <a:lnTo>
                    <a:pt x="5819312" y="42058"/>
                  </a:lnTo>
                  <a:lnTo>
                    <a:pt x="5804550" y="20177"/>
                  </a:lnTo>
                  <a:lnTo>
                    <a:pt x="5782669" y="5415"/>
                  </a:lnTo>
                  <a:lnTo>
                    <a:pt x="5755894" y="0"/>
                  </a:lnTo>
                  <a:close/>
                </a:path>
              </a:pathLst>
            </a:custGeom>
            <a:solidFill>
              <a:srgbClr val="00AFEF"/>
            </a:solidFill>
          </p:spPr>
          <p:txBody>
            <a:bodyPr wrap="square" lIns="0" tIns="0" rIns="0" bIns="0" rtlCol="0"/>
            <a:lstStyle/>
            <a:p>
              <a:endParaRPr lang="ru-RU" noProof="1"/>
            </a:p>
          </p:txBody>
        </p:sp>
        <p:sp>
          <p:nvSpPr>
            <p:cNvPr id="19" name="object 19"/>
            <p:cNvSpPr/>
            <p:nvPr/>
          </p:nvSpPr>
          <p:spPr>
            <a:xfrm>
              <a:off x="2402585" y="4903469"/>
              <a:ext cx="5824855" cy="413384"/>
            </a:xfrm>
            <a:custGeom>
              <a:avLst/>
              <a:gdLst/>
              <a:ahLst/>
              <a:cxnLst/>
              <a:rect l="l" t="t" r="r" b="b"/>
              <a:pathLst>
                <a:path w="5824855" h="413385">
                  <a:moveTo>
                    <a:pt x="0" y="68833"/>
                  </a:moveTo>
                  <a:lnTo>
                    <a:pt x="5415" y="42058"/>
                  </a:lnTo>
                  <a:lnTo>
                    <a:pt x="20177" y="20177"/>
                  </a:lnTo>
                  <a:lnTo>
                    <a:pt x="42058" y="5415"/>
                  </a:lnTo>
                  <a:lnTo>
                    <a:pt x="68833" y="0"/>
                  </a:lnTo>
                  <a:lnTo>
                    <a:pt x="5755894" y="0"/>
                  </a:lnTo>
                  <a:lnTo>
                    <a:pt x="5782669" y="5415"/>
                  </a:lnTo>
                  <a:lnTo>
                    <a:pt x="5804550" y="20177"/>
                  </a:lnTo>
                  <a:lnTo>
                    <a:pt x="5819312" y="42058"/>
                  </a:lnTo>
                  <a:lnTo>
                    <a:pt x="5824728" y="68833"/>
                  </a:lnTo>
                  <a:lnTo>
                    <a:pt x="5824728" y="344169"/>
                  </a:lnTo>
                  <a:lnTo>
                    <a:pt x="5819312" y="370945"/>
                  </a:lnTo>
                  <a:lnTo>
                    <a:pt x="5804550" y="392826"/>
                  </a:lnTo>
                  <a:lnTo>
                    <a:pt x="5782669" y="407588"/>
                  </a:lnTo>
                  <a:lnTo>
                    <a:pt x="5755894" y="413003"/>
                  </a:lnTo>
                  <a:lnTo>
                    <a:pt x="68833" y="413003"/>
                  </a:lnTo>
                  <a:lnTo>
                    <a:pt x="42058" y="407588"/>
                  </a:lnTo>
                  <a:lnTo>
                    <a:pt x="20177" y="392826"/>
                  </a:lnTo>
                  <a:lnTo>
                    <a:pt x="5415" y="370945"/>
                  </a:lnTo>
                  <a:lnTo>
                    <a:pt x="0" y="344169"/>
                  </a:lnTo>
                  <a:lnTo>
                    <a:pt x="0" y="68833"/>
                  </a:lnTo>
                  <a:close/>
                </a:path>
              </a:pathLst>
            </a:custGeom>
            <a:ln w="25908">
              <a:solidFill>
                <a:srgbClr val="006FC0"/>
              </a:solidFill>
            </a:ln>
          </p:spPr>
          <p:txBody>
            <a:bodyPr wrap="square" lIns="0" tIns="0" rIns="0" bIns="0" rtlCol="0"/>
            <a:lstStyle/>
            <a:p>
              <a:endParaRPr lang="ru-RU" noProof="1"/>
            </a:p>
          </p:txBody>
        </p:sp>
        <p:sp>
          <p:nvSpPr>
            <p:cNvPr id="20" name="object 20"/>
            <p:cNvSpPr/>
            <p:nvPr/>
          </p:nvSpPr>
          <p:spPr>
            <a:xfrm>
              <a:off x="2414777" y="5566410"/>
              <a:ext cx="5826760" cy="413384"/>
            </a:xfrm>
            <a:custGeom>
              <a:avLst/>
              <a:gdLst/>
              <a:ahLst/>
              <a:cxnLst/>
              <a:rect l="l" t="t" r="r" b="b"/>
              <a:pathLst>
                <a:path w="5826759" h="413385">
                  <a:moveTo>
                    <a:pt x="5757418" y="0"/>
                  </a:moveTo>
                  <a:lnTo>
                    <a:pt x="68834" y="0"/>
                  </a:lnTo>
                  <a:lnTo>
                    <a:pt x="42058" y="5410"/>
                  </a:lnTo>
                  <a:lnTo>
                    <a:pt x="20177" y="20162"/>
                  </a:lnTo>
                  <a:lnTo>
                    <a:pt x="5415" y="42042"/>
                  </a:lnTo>
                  <a:lnTo>
                    <a:pt x="0" y="68833"/>
                  </a:lnTo>
                  <a:lnTo>
                    <a:pt x="0" y="344169"/>
                  </a:lnTo>
                  <a:lnTo>
                    <a:pt x="5415" y="370961"/>
                  </a:lnTo>
                  <a:lnTo>
                    <a:pt x="20177" y="392841"/>
                  </a:lnTo>
                  <a:lnTo>
                    <a:pt x="42058" y="407593"/>
                  </a:lnTo>
                  <a:lnTo>
                    <a:pt x="68834" y="413003"/>
                  </a:lnTo>
                  <a:lnTo>
                    <a:pt x="5757418" y="413003"/>
                  </a:lnTo>
                  <a:lnTo>
                    <a:pt x="5784193" y="407593"/>
                  </a:lnTo>
                  <a:lnTo>
                    <a:pt x="5806074" y="392841"/>
                  </a:lnTo>
                  <a:lnTo>
                    <a:pt x="5820836" y="370961"/>
                  </a:lnTo>
                  <a:lnTo>
                    <a:pt x="5826252" y="344169"/>
                  </a:lnTo>
                  <a:lnTo>
                    <a:pt x="5826252" y="68833"/>
                  </a:lnTo>
                  <a:lnTo>
                    <a:pt x="5820836" y="42042"/>
                  </a:lnTo>
                  <a:lnTo>
                    <a:pt x="5806074" y="20162"/>
                  </a:lnTo>
                  <a:lnTo>
                    <a:pt x="5784193" y="5410"/>
                  </a:lnTo>
                  <a:lnTo>
                    <a:pt x="5757418" y="0"/>
                  </a:lnTo>
                  <a:close/>
                </a:path>
              </a:pathLst>
            </a:custGeom>
            <a:solidFill>
              <a:srgbClr val="00AFEF"/>
            </a:solidFill>
          </p:spPr>
          <p:txBody>
            <a:bodyPr wrap="square" lIns="0" tIns="0" rIns="0" bIns="0" rtlCol="0"/>
            <a:lstStyle/>
            <a:p>
              <a:endParaRPr lang="ru-RU" noProof="1"/>
            </a:p>
          </p:txBody>
        </p:sp>
        <p:sp>
          <p:nvSpPr>
            <p:cNvPr id="21" name="object 21"/>
            <p:cNvSpPr/>
            <p:nvPr/>
          </p:nvSpPr>
          <p:spPr>
            <a:xfrm>
              <a:off x="2414777" y="5566410"/>
              <a:ext cx="5826760" cy="413384"/>
            </a:xfrm>
            <a:custGeom>
              <a:avLst/>
              <a:gdLst/>
              <a:ahLst/>
              <a:cxnLst/>
              <a:rect l="l" t="t" r="r" b="b"/>
              <a:pathLst>
                <a:path w="5826759" h="413385">
                  <a:moveTo>
                    <a:pt x="0" y="68833"/>
                  </a:moveTo>
                  <a:lnTo>
                    <a:pt x="5415" y="42042"/>
                  </a:lnTo>
                  <a:lnTo>
                    <a:pt x="20177" y="20162"/>
                  </a:lnTo>
                  <a:lnTo>
                    <a:pt x="42058" y="5410"/>
                  </a:lnTo>
                  <a:lnTo>
                    <a:pt x="68834" y="0"/>
                  </a:lnTo>
                  <a:lnTo>
                    <a:pt x="5757418" y="0"/>
                  </a:lnTo>
                  <a:lnTo>
                    <a:pt x="5784193" y="5410"/>
                  </a:lnTo>
                  <a:lnTo>
                    <a:pt x="5806074" y="20162"/>
                  </a:lnTo>
                  <a:lnTo>
                    <a:pt x="5820836" y="42042"/>
                  </a:lnTo>
                  <a:lnTo>
                    <a:pt x="5826252" y="68833"/>
                  </a:lnTo>
                  <a:lnTo>
                    <a:pt x="5826252" y="344169"/>
                  </a:lnTo>
                  <a:lnTo>
                    <a:pt x="5820836" y="370961"/>
                  </a:lnTo>
                  <a:lnTo>
                    <a:pt x="5806074" y="392841"/>
                  </a:lnTo>
                  <a:lnTo>
                    <a:pt x="5784193" y="407593"/>
                  </a:lnTo>
                  <a:lnTo>
                    <a:pt x="5757418" y="413003"/>
                  </a:lnTo>
                  <a:lnTo>
                    <a:pt x="68834" y="413003"/>
                  </a:lnTo>
                  <a:lnTo>
                    <a:pt x="42058" y="407593"/>
                  </a:lnTo>
                  <a:lnTo>
                    <a:pt x="20177" y="392841"/>
                  </a:lnTo>
                  <a:lnTo>
                    <a:pt x="5415" y="370961"/>
                  </a:lnTo>
                  <a:lnTo>
                    <a:pt x="0" y="344169"/>
                  </a:lnTo>
                  <a:lnTo>
                    <a:pt x="0" y="68833"/>
                  </a:lnTo>
                  <a:close/>
                </a:path>
              </a:pathLst>
            </a:custGeom>
            <a:ln w="25908">
              <a:solidFill>
                <a:srgbClr val="006FC0"/>
              </a:solidFill>
            </a:ln>
          </p:spPr>
          <p:txBody>
            <a:bodyPr wrap="square" lIns="0" tIns="0" rIns="0" bIns="0" rtlCol="0"/>
            <a:lstStyle/>
            <a:p>
              <a:endParaRPr lang="ru-RU" noProof="1"/>
            </a:p>
          </p:txBody>
        </p:sp>
      </p:grpSp>
      <p:sp>
        <p:nvSpPr>
          <p:cNvPr id="22" name="object 22"/>
          <p:cNvSpPr txBox="1"/>
          <p:nvPr/>
        </p:nvSpPr>
        <p:spPr>
          <a:xfrm>
            <a:off x="3861307" y="4229227"/>
            <a:ext cx="3196717" cy="1738938"/>
          </a:xfrm>
          <a:prstGeom prst="rect">
            <a:avLst/>
          </a:prstGeom>
        </p:spPr>
        <p:txBody>
          <a:bodyPr vert="horz" wrap="square" lIns="0" tIns="12700" rIns="0" bIns="0" rtlCol="0">
            <a:spAutoFit/>
          </a:bodyPr>
          <a:lstStyle/>
          <a:p>
            <a:pPr marL="11430" algn="ctr">
              <a:spcBef>
                <a:spcPts val="100"/>
              </a:spcBef>
            </a:pPr>
            <a:r>
              <a:rPr lang="ru-RU" b="1" spc="-5" noProof="1">
                <a:solidFill>
                  <a:srgbClr val="FFFFFF"/>
                </a:solidFill>
                <a:latin typeface="Calibri"/>
                <a:cs typeface="Calibri"/>
              </a:rPr>
              <a:t>Логикалық жобалау</a:t>
            </a:r>
          </a:p>
          <a:p>
            <a:pPr marL="11430" algn="ctr">
              <a:lnSpc>
                <a:spcPct val="100000"/>
              </a:lnSpc>
              <a:spcBef>
                <a:spcPts val="100"/>
              </a:spcBef>
            </a:pPr>
            <a:endParaRPr lang="ru-RU" sz="1800" b="1" spc="-5" noProof="1">
              <a:solidFill>
                <a:srgbClr val="FFFFFF"/>
              </a:solidFill>
              <a:latin typeface="Calibri"/>
              <a:cs typeface="Calibri"/>
            </a:endParaRPr>
          </a:p>
          <a:p>
            <a:pPr marL="11430" algn="ctr">
              <a:lnSpc>
                <a:spcPct val="100000"/>
              </a:lnSpc>
              <a:spcBef>
                <a:spcPts val="100"/>
              </a:spcBef>
            </a:pPr>
            <a:r>
              <a:rPr lang="ru-RU" sz="1800" b="1" spc="-5" noProof="1">
                <a:solidFill>
                  <a:srgbClr val="FFFFFF"/>
                </a:solidFill>
                <a:latin typeface="Calibri"/>
                <a:cs typeface="Calibri"/>
              </a:rPr>
              <a:t>Физикалық жобалау</a:t>
            </a:r>
          </a:p>
          <a:p>
            <a:pPr marL="11430" algn="ctr">
              <a:lnSpc>
                <a:spcPct val="100000"/>
              </a:lnSpc>
              <a:spcBef>
                <a:spcPts val="100"/>
              </a:spcBef>
            </a:pPr>
            <a:endParaRPr lang="ru-RU" b="1" spc="-5" noProof="1">
              <a:solidFill>
                <a:srgbClr val="FFFFFF"/>
              </a:solidFill>
              <a:latin typeface="Calibri"/>
              <a:cs typeface="Calibri"/>
            </a:endParaRPr>
          </a:p>
          <a:p>
            <a:pPr marL="11430" algn="ctr">
              <a:lnSpc>
                <a:spcPct val="100000"/>
              </a:lnSpc>
              <a:spcBef>
                <a:spcPts val="100"/>
              </a:spcBef>
            </a:pPr>
            <a:endParaRPr lang="ru-RU" sz="1800" b="1" spc="-5" noProof="1">
              <a:solidFill>
                <a:srgbClr val="FFFFFF"/>
              </a:solidFill>
              <a:latin typeface="Calibri"/>
              <a:cs typeface="Calibri"/>
            </a:endParaRPr>
          </a:p>
          <a:p>
            <a:pPr marL="11430" algn="ctr">
              <a:lnSpc>
                <a:spcPct val="100000"/>
              </a:lnSpc>
              <a:spcBef>
                <a:spcPts val="100"/>
              </a:spcBef>
            </a:pPr>
            <a:r>
              <a:rPr lang="ru-RU" sz="1800" b="1" spc="-5" noProof="1">
                <a:solidFill>
                  <a:srgbClr val="FFFFFF"/>
                </a:solidFill>
                <a:latin typeface="Calibri"/>
                <a:cs typeface="Calibri"/>
              </a:rPr>
              <a:t>ПЛИС-ті бағдарламалау</a:t>
            </a:r>
            <a:endParaRPr lang="ru-RU" sz="1800" noProof="1">
              <a:latin typeface="Calibri"/>
              <a:cs typeface="Calibri"/>
            </a:endParaRPr>
          </a:p>
        </p:txBody>
      </p:sp>
      <p:grpSp>
        <p:nvGrpSpPr>
          <p:cNvPr id="23" name="object 23"/>
          <p:cNvGrpSpPr/>
          <p:nvPr/>
        </p:nvGrpSpPr>
        <p:grpSpPr>
          <a:xfrm>
            <a:off x="5227065" y="2618739"/>
            <a:ext cx="163195" cy="2947035"/>
            <a:chOff x="5227065" y="2618739"/>
            <a:chExt cx="163195" cy="2947035"/>
          </a:xfrm>
        </p:grpSpPr>
        <p:pic>
          <p:nvPicPr>
            <p:cNvPr id="24" name="object 24"/>
            <p:cNvPicPr/>
            <p:nvPr/>
          </p:nvPicPr>
          <p:blipFill>
            <a:blip r:embed="rId2" cstate="print"/>
            <a:stretch>
              <a:fillRect/>
            </a:stretch>
          </p:blipFill>
          <p:spPr>
            <a:xfrm>
              <a:off x="5257545" y="2618739"/>
              <a:ext cx="132587" cy="241554"/>
            </a:xfrm>
            <a:prstGeom prst="rect">
              <a:avLst/>
            </a:prstGeom>
          </p:spPr>
        </p:pic>
        <p:pic>
          <p:nvPicPr>
            <p:cNvPr id="25" name="object 25"/>
            <p:cNvPicPr/>
            <p:nvPr/>
          </p:nvPicPr>
          <p:blipFill>
            <a:blip r:embed="rId2" cstate="print"/>
            <a:stretch>
              <a:fillRect/>
            </a:stretch>
          </p:blipFill>
          <p:spPr>
            <a:xfrm>
              <a:off x="5243829" y="3277107"/>
              <a:ext cx="132587" cy="241553"/>
            </a:xfrm>
            <a:prstGeom prst="rect">
              <a:avLst/>
            </a:prstGeom>
          </p:spPr>
        </p:pic>
        <p:pic>
          <p:nvPicPr>
            <p:cNvPr id="26" name="object 26"/>
            <p:cNvPicPr/>
            <p:nvPr/>
          </p:nvPicPr>
          <p:blipFill>
            <a:blip r:embed="rId3" cstate="print"/>
            <a:stretch>
              <a:fillRect/>
            </a:stretch>
          </p:blipFill>
          <p:spPr>
            <a:xfrm>
              <a:off x="5240781" y="3941572"/>
              <a:ext cx="132587" cy="241553"/>
            </a:xfrm>
            <a:prstGeom prst="rect">
              <a:avLst/>
            </a:prstGeom>
          </p:spPr>
        </p:pic>
        <p:sp>
          <p:nvSpPr>
            <p:cNvPr id="27" name="object 27"/>
            <p:cNvSpPr/>
            <p:nvPr/>
          </p:nvSpPr>
          <p:spPr>
            <a:xfrm>
              <a:off x="5227319" y="4623054"/>
              <a:ext cx="132715" cy="263525"/>
            </a:xfrm>
            <a:custGeom>
              <a:avLst/>
              <a:gdLst/>
              <a:ahLst/>
              <a:cxnLst/>
              <a:rect l="l" t="t" r="r" b="b"/>
              <a:pathLst>
                <a:path w="132714" h="263525">
                  <a:moveTo>
                    <a:pt x="44195" y="130937"/>
                  </a:moveTo>
                  <a:lnTo>
                    <a:pt x="0" y="130937"/>
                  </a:lnTo>
                  <a:lnTo>
                    <a:pt x="66293" y="263525"/>
                  </a:lnTo>
                  <a:lnTo>
                    <a:pt x="121538" y="153035"/>
                  </a:lnTo>
                  <a:lnTo>
                    <a:pt x="44195" y="153035"/>
                  </a:lnTo>
                  <a:lnTo>
                    <a:pt x="44195" y="130937"/>
                  </a:lnTo>
                  <a:close/>
                </a:path>
                <a:path w="132714" h="263525">
                  <a:moveTo>
                    <a:pt x="88391" y="0"/>
                  </a:moveTo>
                  <a:lnTo>
                    <a:pt x="44195" y="0"/>
                  </a:lnTo>
                  <a:lnTo>
                    <a:pt x="44195" y="153035"/>
                  </a:lnTo>
                  <a:lnTo>
                    <a:pt x="88391" y="153035"/>
                  </a:lnTo>
                  <a:lnTo>
                    <a:pt x="88391" y="0"/>
                  </a:lnTo>
                  <a:close/>
                </a:path>
                <a:path w="132714" h="263525">
                  <a:moveTo>
                    <a:pt x="132587" y="130937"/>
                  </a:moveTo>
                  <a:lnTo>
                    <a:pt x="88391" y="130937"/>
                  </a:lnTo>
                  <a:lnTo>
                    <a:pt x="88391" y="153035"/>
                  </a:lnTo>
                  <a:lnTo>
                    <a:pt x="121538" y="153035"/>
                  </a:lnTo>
                  <a:lnTo>
                    <a:pt x="132587" y="130937"/>
                  </a:lnTo>
                  <a:close/>
                </a:path>
              </a:pathLst>
            </a:custGeom>
            <a:solidFill>
              <a:srgbClr val="006FC0"/>
            </a:solidFill>
          </p:spPr>
          <p:txBody>
            <a:bodyPr wrap="square" lIns="0" tIns="0" rIns="0" bIns="0" rtlCol="0"/>
            <a:lstStyle/>
            <a:p>
              <a:endParaRPr lang="ru-RU" noProof="1"/>
            </a:p>
          </p:txBody>
        </p:sp>
        <p:pic>
          <p:nvPicPr>
            <p:cNvPr id="28" name="object 28"/>
            <p:cNvPicPr/>
            <p:nvPr/>
          </p:nvPicPr>
          <p:blipFill>
            <a:blip r:embed="rId4" cstate="print"/>
            <a:stretch>
              <a:fillRect/>
            </a:stretch>
          </p:blipFill>
          <p:spPr>
            <a:xfrm>
              <a:off x="5227065" y="5323839"/>
              <a:ext cx="132587" cy="241553"/>
            </a:xfrm>
            <a:prstGeom prst="rect">
              <a:avLst/>
            </a:prstGeom>
          </p:spPr>
        </p:pic>
      </p:grpSp>
      <p:grpSp>
        <p:nvGrpSpPr>
          <p:cNvPr id="29" name="object 29"/>
          <p:cNvGrpSpPr/>
          <p:nvPr/>
        </p:nvGrpSpPr>
        <p:grpSpPr>
          <a:xfrm>
            <a:off x="633983" y="2241804"/>
            <a:ext cx="1164590" cy="672465"/>
            <a:chOff x="633983" y="2241804"/>
            <a:chExt cx="1164590" cy="672465"/>
          </a:xfrm>
        </p:grpSpPr>
        <p:sp>
          <p:nvSpPr>
            <p:cNvPr id="30" name="object 30"/>
            <p:cNvSpPr/>
            <p:nvPr/>
          </p:nvSpPr>
          <p:spPr>
            <a:xfrm>
              <a:off x="640079" y="2247900"/>
              <a:ext cx="1152525" cy="660400"/>
            </a:xfrm>
            <a:custGeom>
              <a:avLst/>
              <a:gdLst/>
              <a:ahLst/>
              <a:cxnLst/>
              <a:rect l="l" t="t" r="r" b="b"/>
              <a:pathLst>
                <a:path w="1152525" h="660400">
                  <a:moveTo>
                    <a:pt x="0" y="659891"/>
                  </a:moveTo>
                  <a:lnTo>
                    <a:pt x="1152144" y="659891"/>
                  </a:lnTo>
                  <a:lnTo>
                    <a:pt x="1152144" y="0"/>
                  </a:lnTo>
                  <a:lnTo>
                    <a:pt x="0" y="0"/>
                  </a:lnTo>
                  <a:lnTo>
                    <a:pt x="0" y="659891"/>
                  </a:lnTo>
                  <a:close/>
                </a:path>
                <a:path w="1152525" h="660400">
                  <a:moveTo>
                    <a:pt x="332232" y="595884"/>
                  </a:moveTo>
                  <a:lnTo>
                    <a:pt x="818388" y="595884"/>
                  </a:lnTo>
                  <a:lnTo>
                    <a:pt x="818388" y="53340"/>
                  </a:lnTo>
                  <a:lnTo>
                    <a:pt x="332232" y="53340"/>
                  </a:lnTo>
                  <a:lnTo>
                    <a:pt x="332232" y="595884"/>
                  </a:lnTo>
                  <a:close/>
                </a:path>
              </a:pathLst>
            </a:custGeom>
            <a:ln w="12192">
              <a:solidFill>
                <a:srgbClr val="000000"/>
              </a:solidFill>
            </a:ln>
          </p:spPr>
          <p:txBody>
            <a:bodyPr wrap="square" lIns="0" tIns="0" rIns="0" bIns="0" rtlCol="0"/>
            <a:lstStyle/>
            <a:p>
              <a:endParaRPr lang="ru-RU" noProof="1"/>
            </a:p>
          </p:txBody>
        </p:sp>
        <p:pic>
          <p:nvPicPr>
            <p:cNvPr id="31" name="object 31"/>
            <p:cNvPicPr/>
            <p:nvPr/>
          </p:nvPicPr>
          <p:blipFill>
            <a:blip r:embed="rId5" cstate="print"/>
            <a:stretch>
              <a:fillRect/>
            </a:stretch>
          </p:blipFill>
          <p:spPr>
            <a:xfrm>
              <a:off x="731519" y="2357628"/>
              <a:ext cx="240029" cy="76200"/>
            </a:xfrm>
            <a:prstGeom prst="rect">
              <a:avLst/>
            </a:prstGeom>
          </p:spPr>
        </p:pic>
        <p:pic>
          <p:nvPicPr>
            <p:cNvPr id="32" name="object 32"/>
            <p:cNvPicPr/>
            <p:nvPr/>
          </p:nvPicPr>
          <p:blipFill>
            <a:blip r:embed="rId5" cstate="print"/>
            <a:stretch>
              <a:fillRect/>
            </a:stretch>
          </p:blipFill>
          <p:spPr>
            <a:xfrm>
              <a:off x="731519" y="2534412"/>
              <a:ext cx="240029" cy="76200"/>
            </a:xfrm>
            <a:prstGeom prst="rect">
              <a:avLst/>
            </a:prstGeom>
          </p:spPr>
        </p:pic>
        <p:pic>
          <p:nvPicPr>
            <p:cNvPr id="33" name="object 33"/>
            <p:cNvPicPr/>
            <p:nvPr/>
          </p:nvPicPr>
          <p:blipFill>
            <a:blip r:embed="rId5" cstate="print"/>
            <a:stretch>
              <a:fillRect/>
            </a:stretch>
          </p:blipFill>
          <p:spPr>
            <a:xfrm>
              <a:off x="731519" y="2711196"/>
              <a:ext cx="240029" cy="76200"/>
            </a:xfrm>
            <a:prstGeom prst="rect">
              <a:avLst/>
            </a:prstGeom>
          </p:spPr>
        </p:pic>
        <p:pic>
          <p:nvPicPr>
            <p:cNvPr id="34" name="object 34"/>
            <p:cNvPicPr/>
            <p:nvPr/>
          </p:nvPicPr>
          <p:blipFill>
            <a:blip r:embed="rId6" cstate="print"/>
            <a:stretch>
              <a:fillRect/>
            </a:stretch>
          </p:blipFill>
          <p:spPr>
            <a:xfrm>
              <a:off x="1458467" y="2534412"/>
              <a:ext cx="240030" cy="76200"/>
            </a:xfrm>
            <a:prstGeom prst="rect">
              <a:avLst/>
            </a:prstGeom>
          </p:spPr>
        </p:pic>
      </p:grpSp>
      <p:sp>
        <p:nvSpPr>
          <p:cNvPr id="35" name="object 35"/>
          <p:cNvSpPr txBox="1"/>
          <p:nvPr/>
        </p:nvSpPr>
        <p:spPr>
          <a:xfrm>
            <a:off x="640080" y="3011423"/>
            <a:ext cx="1152525" cy="660400"/>
          </a:xfrm>
          <a:prstGeom prst="rect">
            <a:avLst/>
          </a:prstGeom>
          <a:ln w="12191">
            <a:solidFill>
              <a:srgbClr val="000000"/>
            </a:solidFill>
          </a:ln>
        </p:spPr>
        <p:txBody>
          <a:bodyPr vert="horz" wrap="square" lIns="0" tIns="50165" rIns="0" bIns="0" rtlCol="0">
            <a:spAutoFit/>
          </a:bodyPr>
          <a:lstStyle/>
          <a:p>
            <a:pPr marL="90805" marR="38100">
              <a:lnSpc>
                <a:spcPct val="100000"/>
              </a:lnSpc>
              <a:spcBef>
                <a:spcPts val="395"/>
              </a:spcBef>
            </a:pPr>
            <a:r>
              <a:rPr lang="ru-RU" sz="1200" spc="-5" noProof="1">
                <a:latin typeface="Calibri"/>
                <a:cs typeface="Calibri"/>
              </a:rPr>
              <a:t>ENTITY </a:t>
            </a:r>
            <a:r>
              <a:rPr lang="ru-RU" sz="1200" spc="-10" noProof="1">
                <a:latin typeface="Calibri"/>
                <a:cs typeface="Calibri"/>
              </a:rPr>
              <a:t>test </a:t>
            </a:r>
            <a:r>
              <a:rPr lang="ru-RU" sz="1200" noProof="1">
                <a:latin typeface="Calibri"/>
                <a:cs typeface="Calibri"/>
              </a:rPr>
              <a:t>is </a:t>
            </a:r>
            <a:r>
              <a:rPr lang="ru-RU" sz="1200" spc="5" noProof="1">
                <a:latin typeface="Calibri"/>
                <a:cs typeface="Calibri"/>
              </a:rPr>
              <a:t> </a:t>
            </a:r>
            <a:r>
              <a:rPr lang="ru-RU" sz="1200" noProof="1">
                <a:latin typeface="Calibri"/>
                <a:cs typeface="Calibri"/>
              </a:rPr>
              <a:t>port a: in bit; </a:t>
            </a:r>
            <a:r>
              <a:rPr lang="ru-RU" sz="1200" spc="5" noProof="1">
                <a:latin typeface="Calibri"/>
                <a:cs typeface="Calibri"/>
              </a:rPr>
              <a:t> </a:t>
            </a:r>
            <a:r>
              <a:rPr lang="ru-RU" sz="1200" noProof="1">
                <a:latin typeface="Calibri"/>
                <a:cs typeface="Calibri"/>
              </a:rPr>
              <a:t>end</a:t>
            </a:r>
            <a:r>
              <a:rPr lang="ru-RU" sz="1200" spc="-55" noProof="1">
                <a:latin typeface="Calibri"/>
                <a:cs typeface="Calibri"/>
              </a:rPr>
              <a:t> </a:t>
            </a:r>
            <a:r>
              <a:rPr lang="ru-RU" sz="1200" spc="-5" noProof="1">
                <a:latin typeface="Calibri"/>
                <a:cs typeface="Calibri"/>
              </a:rPr>
              <a:t>ENTITY</a:t>
            </a:r>
            <a:r>
              <a:rPr lang="ru-RU" sz="1200" spc="-40" noProof="1">
                <a:latin typeface="Calibri"/>
                <a:cs typeface="Calibri"/>
              </a:rPr>
              <a:t> </a:t>
            </a:r>
            <a:r>
              <a:rPr lang="ru-RU" sz="1200" spc="-5" noProof="1">
                <a:latin typeface="Calibri"/>
                <a:cs typeface="Calibri"/>
              </a:rPr>
              <a:t>test;</a:t>
            </a:r>
            <a:endParaRPr lang="ru-RU" sz="1200" noProof="1">
              <a:latin typeface="Calibri"/>
              <a:cs typeface="Calibri"/>
            </a:endParaRPr>
          </a:p>
        </p:txBody>
      </p:sp>
      <p:grpSp>
        <p:nvGrpSpPr>
          <p:cNvPr id="36" name="object 36"/>
          <p:cNvGrpSpPr/>
          <p:nvPr/>
        </p:nvGrpSpPr>
        <p:grpSpPr>
          <a:xfrm>
            <a:off x="637031" y="3771900"/>
            <a:ext cx="1164590" cy="672465"/>
            <a:chOff x="637031" y="3771900"/>
            <a:chExt cx="1164590" cy="672465"/>
          </a:xfrm>
        </p:grpSpPr>
        <p:sp>
          <p:nvSpPr>
            <p:cNvPr id="37" name="object 37"/>
            <p:cNvSpPr/>
            <p:nvPr/>
          </p:nvSpPr>
          <p:spPr>
            <a:xfrm>
              <a:off x="643127" y="3777995"/>
              <a:ext cx="1152525" cy="660400"/>
            </a:xfrm>
            <a:custGeom>
              <a:avLst/>
              <a:gdLst/>
              <a:ahLst/>
              <a:cxnLst/>
              <a:rect l="l" t="t" r="r" b="b"/>
              <a:pathLst>
                <a:path w="1152525" h="660400">
                  <a:moveTo>
                    <a:pt x="0" y="659891"/>
                  </a:moveTo>
                  <a:lnTo>
                    <a:pt x="1152144" y="659891"/>
                  </a:lnTo>
                  <a:lnTo>
                    <a:pt x="1152144" y="0"/>
                  </a:lnTo>
                  <a:lnTo>
                    <a:pt x="0" y="0"/>
                  </a:lnTo>
                  <a:lnTo>
                    <a:pt x="0" y="659891"/>
                  </a:lnTo>
                  <a:close/>
                </a:path>
              </a:pathLst>
            </a:custGeom>
            <a:ln w="12192">
              <a:solidFill>
                <a:srgbClr val="000000"/>
              </a:solidFill>
            </a:ln>
          </p:spPr>
          <p:txBody>
            <a:bodyPr wrap="square" lIns="0" tIns="0" rIns="0" bIns="0" rtlCol="0"/>
            <a:lstStyle/>
            <a:p>
              <a:endParaRPr lang="ru-RU" noProof="1"/>
            </a:p>
          </p:txBody>
        </p:sp>
        <p:sp>
          <p:nvSpPr>
            <p:cNvPr id="38" name="object 38"/>
            <p:cNvSpPr/>
            <p:nvPr/>
          </p:nvSpPr>
          <p:spPr>
            <a:xfrm>
              <a:off x="1592579" y="4134611"/>
              <a:ext cx="128270" cy="117475"/>
            </a:xfrm>
            <a:custGeom>
              <a:avLst/>
              <a:gdLst/>
              <a:ahLst/>
              <a:cxnLst/>
              <a:rect l="l" t="t" r="r" b="b"/>
              <a:pathLst>
                <a:path w="128269" h="117475">
                  <a:moveTo>
                    <a:pt x="0" y="0"/>
                  </a:moveTo>
                  <a:lnTo>
                    <a:pt x="13215" y="29122"/>
                  </a:lnTo>
                  <a:lnTo>
                    <a:pt x="17621" y="58674"/>
                  </a:lnTo>
                  <a:lnTo>
                    <a:pt x="13215" y="88225"/>
                  </a:lnTo>
                  <a:lnTo>
                    <a:pt x="0" y="117348"/>
                  </a:lnTo>
                  <a:lnTo>
                    <a:pt x="49845" y="112734"/>
                  </a:lnTo>
                  <a:lnTo>
                    <a:pt x="90535" y="100155"/>
                  </a:lnTo>
                  <a:lnTo>
                    <a:pt x="117961" y="81504"/>
                  </a:lnTo>
                  <a:lnTo>
                    <a:pt x="128015" y="58674"/>
                  </a:lnTo>
                  <a:lnTo>
                    <a:pt x="117961" y="35843"/>
                  </a:lnTo>
                  <a:lnTo>
                    <a:pt x="90535" y="17192"/>
                  </a:lnTo>
                  <a:lnTo>
                    <a:pt x="49845" y="4613"/>
                  </a:lnTo>
                  <a:lnTo>
                    <a:pt x="0" y="0"/>
                  </a:lnTo>
                  <a:close/>
                </a:path>
              </a:pathLst>
            </a:custGeom>
            <a:solidFill>
              <a:srgbClr val="A6A6A6"/>
            </a:solidFill>
          </p:spPr>
          <p:txBody>
            <a:bodyPr wrap="square" lIns="0" tIns="0" rIns="0" bIns="0" rtlCol="0"/>
            <a:lstStyle/>
            <a:p>
              <a:endParaRPr lang="ru-RU" noProof="1"/>
            </a:p>
          </p:txBody>
        </p:sp>
        <p:sp>
          <p:nvSpPr>
            <p:cNvPr id="39" name="object 39"/>
            <p:cNvSpPr/>
            <p:nvPr/>
          </p:nvSpPr>
          <p:spPr>
            <a:xfrm>
              <a:off x="1592579" y="4134611"/>
              <a:ext cx="128270" cy="117475"/>
            </a:xfrm>
            <a:custGeom>
              <a:avLst/>
              <a:gdLst/>
              <a:ahLst/>
              <a:cxnLst/>
              <a:rect l="l" t="t" r="r" b="b"/>
              <a:pathLst>
                <a:path w="128269" h="117475">
                  <a:moveTo>
                    <a:pt x="0" y="117348"/>
                  </a:moveTo>
                  <a:lnTo>
                    <a:pt x="49845" y="112734"/>
                  </a:lnTo>
                  <a:lnTo>
                    <a:pt x="90535" y="100155"/>
                  </a:lnTo>
                  <a:lnTo>
                    <a:pt x="117961" y="81504"/>
                  </a:lnTo>
                  <a:lnTo>
                    <a:pt x="128015" y="58674"/>
                  </a:lnTo>
                  <a:lnTo>
                    <a:pt x="117961" y="35843"/>
                  </a:lnTo>
                  <a:lnTo>
                    <a:pt x="90535" y="17192"/>
                  </a:lnTo>
                  <a:lnTo>
                    <a:pt x="49845" y="4613"/>
                  </a:lnTo>
                  <a:lnTo>
                    <a:pt x="0" y="0"/>
                  </a:lnTo>
                  <a:lnTo>
                    <a:pt x="13215" y="29122"/>
                  </a:lnTo>
                  <a:lnTo>
                    <a:pt x="17621" y="58674"/>
                  </a:lnTo>
                  <a:lnTo>
                    <a:pt x="13215" y="88225"/>
                  </a:lnTo>
                  <a:lnTo>
                    <a:pt x="0" y="117348"/>
                  </a:lnTo>
                  <a:close/>
                </a:path>
              </a:pathLst>
            </a:custGeom>
            <a:ln w="9143">
              <a:solidFill>
                <a:srgbClr val="000000"/>
              </a:solidFill>
            </a:ln>
          </p:spPr>
          <p:txBody>
            <a:bodyPr wrap="square" lIns="0" tIns="0" rIns="0" bIns="0" rtlCol="0"/>
            <a:lstStyle/>
            <a:p>
              <a:endParaRPr lang="ru-RU" noProof="1"/>
            </a:p>
          </p:txBody>
        </p:sp>
        <p:pic>
          <p:nvPicPr>
            <p:cNvPr id="40" name="object 40"/>
            <p:cNvPicPr/>
            <p:nvPr/>
          </p:nvPicPr>
          <p:blipFill>
            <a:blip r:embed="rId7" cstate="print"/>
            <a:stretch>
              <a:fillRect/>
            </a:stretch>
          </p:blipFill>
          <p:spPr>
            <a:xfrm>
              <a:off x="740663" y="3944112"/>
              <a:ext cx="152399" cy="121920"/>
            </a:xfrm>
            <a:prstGeom prst="rect">
              <a:avLst/>
            </a:prstGeom>
          </p:spPr>
        </p:pic>
        <p:sp>
          <p:nvSpPr>
            <p:cNvPr id="41" name="object 41"/>
            <p:cNvSpPr/>
            <p:nvPr/>
          </p:nvSpPr>
          <p:spPr>
            <a:xfrm>
              <a:off x="1307591" y="3948684"/>
              <a:ext cx="129539" cy="119380"/>
            </a:xfrm>
            <a:custGeom>
              <a:avLst/>
              <a:gdLst/>
              <a:ahLst/>
              <a:cxnLst/>
              <a:rect l="l" t="t" r="r" b="b"/>
              <a:pathLst>
                <a:path w="129540" h="119379">
                  <a:moveTo>
                    <a:pt x="0" y="0"/>
                  </a:moveTo>
                  <a:lnTo>
                    <a:pt x="13358" y="29503"/>
                  </a:lnTo>
                  <a:lnTo>
                    <a:pt x="17811" y="59436"/>
                  </a:lnTo>
                  <a:lnTo>
                    <a:pt x="13358" y="89368"/>
                  </a:lnTo>
                  <a:lnTo>
                    <a:pt x="0" y="118872"/>
                  </a:lnTo>
                  <a:lnTo>
                    <a:pt x="50405" y="114192"/>
                  </a:lnTo>
                  <a:lnTo>
                    <a:pt x="91582" y="101441"/>
                  </a:lnTo>
                  <a:lnTo>
                    <a:pt x="119354" y="82546"/>
                  </a:lnTo>
                  <a:lnTo>
                    <a:pt x="129540" y="59436"/>
                  </a:lnTo>
                  <a:lnTo>
                    <a:pt x="119354" y="36325"/>
                  </a:lnTo>
                  <a:lnTo>
                    <a:pt x="91582" y="17430"/>
                  </a:lnTo>
                  <a:lnTo>
                    <a:pt x="50405" y="4679"/>
                  </a:lnTo>
                  <a:lnTo>
                    <a:pt x="0" y="0"/>
                  </a:lnTo>
                  <a:close/>
                </a:path>
              </a:pathLst>
            </a:custGeom>
            <a:solidFill>
              <a:srgbClr val="A6A6A6"/>
            </a:solidFill>
          </p:spPr>
          <p:txBody>
            <a:bodyPr wrap="square" lIns="0" tIns="0" rIns="0" bIns="0" rtlCol="0"/>
            <a:lstStyle/>
            <a:p>
              <a:endParaRPr lang="ru-RU" noProof="1"/>
            </a:p>
          </p:txBody>
        </p:sp>
        <p:sp>
          <p:nvSpPr>
            <p:cNvPr id="42" name="object 42"/>
            <p:cNvSpPr/>
            <p:nvPr/>
          </p:nvSpPr>
          <p:spPr>
            <a:xfrm>
              <a:off x="1307591" y="3948684"/>
              <a:ext cx="129539" cy="119380"/>
            </a:xfrm>
            <a:custGeom>
              <a:avLst/>
              <a:gdLst/>
              <a:ahLst/>
              <a:cxnLst/>
              <a:rect l="l" t="t" r="r" b="b"/>
              <a:pathLst>
                <a:path w="129540" h="119379">
                  <a:moveTo>
                    <a:pt x="0" y="118872"/>
                  </a:moveTo>
                  <a:lnTo>
                    <a:pt x="50405" y="114192"/>
                  </a:lnTo>
                  <a:lnTo>
                    <a:pt x="91582" y="101441"/>
                  </a:lnTo>
                  <a:lnTo>
                    <a:pt x="119354" y="82546"/>
                  </a:lnTo>
                  <a:lnTo>
                    <a:pt x="129540" y="59436"/>
                  </a:lnTo>
                  <a:lnTo>
                    <a:pt x="119354" y="36325"/>
                  </a:lnTo>
                  <a:lnTo>
                    <a:pt x="91582" y="17430"/>
                  </a:lnTo>
                  <a:lnTo>
                    <a:pt x="50405" y="4679"/>
                  </a:lnTo>
                  <a:lnTo>
                    <a:pt x="0" y="0"/>
                  </a:lnTo>
                  <a:lnTo>
                    <a:pt x="13358" y="29503"/>
                  </a:lnTo>
                  <a:lnTo>
                    <a:pt x="17811" y="59436"/>
                  </a:lnTo>
                  <a:lnTo>
                    <a:pt x="13358" y="89368"/>
                  </a:lnTo>
                  <a:lnTo>
                    <a:pt x="0" y="118872"/>
                  </a:lnTo>
                  <a:close/>
                </a:path>
              </a:pathLst>
            </a:custGeom>
            <a:ln w="9144">
              <a:solidFill>
                <a:srgbClr val="000000"/>
              </a:solidFill>
            </a:ln>
          </p:spPr>
          <p:txBody>
            <a:bodyPr wrap="square" lIns="0" tIns="0" rIns="0" bIns="0" rtlCol="0"/>
            <a:lstStyle/>
            <a:p>
              <a:endParaRPr lang="ru-RU" noProof="1"/>
            </a:p>
          </p:txBody>
        </p:sp>
        <p:pic>
          <p:nvPicPr>
            <p:cNvPr id="43" name="object 43"/>
            <p:cNvPicPr/>
            <p:nvPr/>
          </p:nvPicPr>
          <p:blipFill>
            <a:blip r:embed="rId8" cstate="print"/>
            <a:stretch>
              <a:fillRect/>
            </a:stretch>
          </p:blipFill>
          <p:spPr>
            <a:xfrm>
              <a:off x="1040891" y="3971544"/>
              <a:ext cx="134112" cy="120396"/>
            </a:xfrm>
            <a:prstGeom prst="rect">
              <a:avLst/>
            </a:prstGeom>
          </p:spPr>
        </p:pic>
        <p:sp>
          <p:nvSpPr>
            <p:cNvPr id="44" name="object 44"/>
            <p:cNvSpPr/>
            <p:nvPr/>
          </p:nvSpPr>
          <p:spPr>
            <a:xfrm>
              <a:off x="678179" y="3866388"/>
              <a:ext cx="928369" cy="298450"/>
            </a:xfrm>
            <a:custGeom>
              <a:avLst/>
              <a:gdLst/>
              <a:ahLst/>
              <a:cxnLst/>
              <a:rect l="l" t="t" r="r" b="b"/>
              <a:pathLst>
                <a:path w="928369" h="298450">
                  <a:moveTo>
                    <a:pt x="758952" y="141731"/>
                  </a:moveTo>
                  <a:lnTo>
                    <a:pt x="843661" y="141731"/>
                  </a:lnTo>
                  <a:lnTo>
                    <a:pt x="843661" y="297942"/>
                  </a:lnTo>
                  <a:lnTo>
                    <a:pt x="928243" y="297942"/>
                  </a:lnTo>
                </a:path>
                <a:path w="928369" h="298450">
                  <a:moveTo>
                    <a:pt x="0" y="0"/>
                  </a:moveTo>
                  <a:lnTo>
                    <a:pt x="515873" y="0"/>
                  </a:lnTo>
                  <a:lnTo>
                    <a:pt x="515873" y="106680"/>
                  </a:lnTo>
                  <a:lnTo>
                    <a:pt x="636397" y="106680"/>
                  </a:lnTo>
                </a:path>
                <a:path w="928369" h="298450">
                  <a:moveTo>
                    <a:pt x="210311" y="138684"/>
                  </a:moveTo>
                  <a:lnTo>
                    <a:pt x="362572" y="138937"/>
                  </a:lnTo>
                </a:path>
              </a:pathLst>
            </a:custGeom>
            <a:ln w="9144">
              <a:solidFill>
                <a:srgbClr val="000000"/>
              </a:solidFill>
            </a:ln>
          </p:spPr>
          <p:txBody>
            <a:bodyPr wrap="square" lIns="0" tIns="0" rIns="0" bIns="0" rtlCol="0"/>
            <a:lstStyle/>
            <a:p>
              <a:endParaRPr lang="ru-RU" noProof="1"/>
            </a:p>
          </p:txBody>
        </p:sp>
        <p:pic>
          <p:nvPicPr>
            <p:cNvPr id="45" name="object 45"/>
            <p:cNvPicPr/>
            <p:nvPr/>
          </p:nvPicPr>
          <p:blipFill>
            <a:blip r:embed="rId9" cstate="print"/>
            <a:stretch>
              <a:fillRect/>
            </a:stretch>
          </p:blipFill>
          <p:spPr>
            <a:xfrm>
              <a:off x="946404" y="4145279"/>
              <a:ext cx="496824" cy="147828"/>
            </a:xfrm>
            <a:prstGeom prst="rect">
              <a:avLst/>
            </a:prstGeom>
          </p:spPr>
        </p:pic>
        <p:sp>
          <p:nvSpPr>
            <p:cNvPr id="46" name="object 46"/>
            <p:cNvSpPr/>
            <p:nvPr/>
          </p:nvSpPr>
          <p:spPr>
            <a:xfrm>
              <a:off x="678179" y="4003547"/>
              <a:ext cx="1098550" cy="347980"/>
            </a:xfrm>
            <a:custGeom>
              <a:avLst/>
              <a:gdLst/>
              <a:ahLst/>
              <a:cxnLst/>
              <a:rect l="l" t="t" r="r" b="b"/>
              <a:pathLst>
                <a:path w="1098550" h="347979">
                  <a:moveTo>
                    <a:pt x="6096" y="347852"/>
                  </a:moveTo>
                  <a:lnTo>
                    <a:pt x="511200" y="347852"/>
                  </a:lnTo>
                  <a:lnTo>
                    <a:pt x="511200" y="262127"/>
                  </a:lnTo>
                  <a:lnTo>
                    <a:pt x="630555" y="262127"/>
                  </a:lnTo>
                </a:path>
                <a:path w="1098550" h="347979">
                  <a:moveTo>
                    <a:pt x="0" y="202691"/>
                  </a:moveTo>
                  <a:lnTo>
                    <a:pt x="274497" y="202691"/>
                  </a:lnTo>
                </a:path>
                <a:path w="1098550" h="347979">
                  <a:moveTo>
                    <a:pt x="758952" y="226313"/>
                  </a:moveTo>
                  <a:lnTo>
                    <a:pt x="929258" y="224027"/>
                  </a:lnTo>
                </a:path>
                <a:path w="1098550" h="347979">
                  <a:moveTo>
                    <a:pt x="0" y="0"/>
                  </a:moveTo>
                  <a:lnTo>
                    <a:pt x="64693" y="0"/>
                  </a:lnTo>
                </a:path>
                <a:path w="1098550" h="347979">
                  <a:moveTo>
                    <a:pt x="492252" y="25907"/>
                  </a:moveTo>
                  <a:lnTo>
                    <a:pt x="644525" y="26162"/>
                  </a:lnTo>
                </a:path>
                <a:path w="1098550" h="347979">
                  <a:moveTo>
                    <a:pt x="1042415" y="188975"/>
                  </a:moveTo>
                  <a:lnTo>
                    <a:pt x="1098422" y="188975"/>
                  </a:lnTo>
                </a:path>
                <a:path w="1098550" h="347979">
                  <a:moveTo>
                    <a:pt x="207264" y="62483"/>
                  </a:moveTo>
                  <a:lnTo>
                    <a:pt x="362305" y="62483"/>
                  </a:lnTo>
                </a:path>
                <a:path w="1098550" h="347979">
                  <a:moveTo>
                    <a:pt x="207264" y="57912"/>
                  </a:moveTo>
                  <a:lnTo>
                    <a:pt x="207264" y="201675"/>
                  </a:lnTo>
                </a:path>
              </a:pathLst>
            </a:custGeom>
            <a:ln w="9144">
              <a:solidFill>
                <a:srgbClr val="000000"/>
              </a:solidFill>
            </a:ln>
          </p:spPr>
          <p:txBody>
            <a:bodyPr wrap="square" lIns="0" tIns="0" rIns="0" bIns="0" rtlCol="0"/>
            <a:lstStyle/>
            <a:p>
              <a:endParaRPr lang="ru-RU" noProof="1"/>
            </a:p>
          </p:txBody>
        </p:sp>
      </p:grpSp>
      <p:grpSp>
        <p:nvGrpSpPr>
          <p:cNvPr id="47" name="object 47"/>
          <p:cNvGrpSpPr/>
          <p:nvPr/>
        </p:nvGrpSpPr>
        <p:grpSpPr>
          <a:xfrm>
            <a:off x="632459" y="5317235"/>
            <a:ext cx="1164590" cy="672465"/>
            <a:chOff x="632459" y="5317235"/>
            <a:chExt cx="1164590" cy="672465"/>
          </a:xfrm>
        </p:grpSpPr>
        <p:sp>
          <p:nvSpPr>
            <p:cNvPr id="48" name="object 48"/>
            <p:cNvSpPr/>
            <p:nvPr/>
          </p:nvSpPr>
          <p:spPr>
            <a:xfrm>
              <a:off x="638555" y="5323331"/>
              <a:ext cx="1152525" cy="660400"/>
            </a:xfrm>
            <a:custGeom>
              <a:avLst/>
              <a:gdLst/>
              <a:ahLst/>
              <a:cxnLst/>
              <a:rect l="l" t="t" r="r" b="b"/>
              <a:pathLst>
                <a:path w="1152525" h="660400">
                  <a:moveTo>
                    <a:pt x="0" y="659892"/>
                  </a:moveTo>
                  <a:lnTo>
                    <a:pt x="1152144" y="659892"/>
                  </a:lnTo>
                  <a:lnTo>
                    <a:pt x="1152144" y="0"/>
                  </a:lnTo>
                  <a:lnTo>
                    <a:pt x="0" y="0"/>
                  </a:lnTo>
                  <a:lnTo>
                    <a:pt x="0" y="659892"/>
                  </a:lnTo>
                  <a:close/>
                </a:path>
              </a:pathLst>
            </a:custGeom>
            <a:ln w="12192">
              <a:solidFill>
                <a:srgbClr val="000000"/>
              </a:solidFill>
            </a:ln>
          </p:spPr>
          <p:txBody>
            <a:bodyPr wrap="square" lIns="0" tIns="0" rIns="0" bIns="0" rtlCol="0"/>
            <a:lstStyle/>
            <a:p>
              <a:endParaRPr lang="ru-RU" noProof="1"/>
            </a:p>
          </p:txBody>
        </p:sp>
        <p:sp>
          <p:nvSpPr>
            <p:cNvPr id="49" name="object 49"/>
            <p:cNvSpPr/>
            <p:nvPr/>
          </p:nvSpPr>
          <p:spPr>
            <a:xfrm>
              <a:off x="850391" y="5708903"/>
              <a:ext cx="35560" cy="169545"/>
            </a:xfrm>
            <a:custGeom>
              <a:avLst/>
              <a:gdLst/>
              <a:ahLst/>
              <a:cxnLst/>
              <a:rect l="l" t="t" r="r" b="b"/>
              <a:pathLst>
                <a:path w="35559" h="169545">
                  <a:moveTo>
                    <a:pt x="35052" y="0"/>
                  </a:moveTo>
                  <a:lnTo>
                    <a:pt x="0" y="0"/>
                  </a:lnTo>
                  <a:lnTo>
                    <a:pt x="17526" y="169164"/>
                  </a:lnTo>
                  <a:lnTo>
                    <a:pt x="35052" y="0"/>
                  </a:lnTo>
                  <a:close/>
                </a:path>
              </a:pathLst>
            </a:custGeom>
            <a:solidFill>
              <a:srgbClr val="F1F1F1"/>
            </a:solidFill>
          </p:spPr>
          <p:txBody>
            <a:bodyPr wrap="square" lIns="0" tIns="0" rIns="0" bIns="0" rtlCol="0"/>
            <a:lstStyle/>
            <a:p>
              <a:endParaRPr lang="ru-RU" noProof="1"/>
            </a:p>
          </p:txBody>
        </p:sp>
        <p:sp>
          <p:nvSpPr>
            <p:cNvPr id="50" name="object 50"/>
            <p:cNvSpPr/>
            <p:nvPr/>
          </p:nvSpPr>
          <p:spPr>
            <a:xfrm>
              <a:off x="850391" y="5708903"/>
              <a:ext cx="35560" cy="169545"/>
            </a:xfrm>
            <a:custGeom>
              <a:avLst/>
              <a:gdLst/>
              <a:ahLst/>
              <a:cxnLst/>
              <a:rect l="l" t="t" r="r" b="b"/>
              <a:pathLst>
                <a:path w="35559" h="169545">
                  <a:moveTo>
                    <a:pt x="0" y="0"/>
                  </a:moveTo>
                  <a:lnTo>
                    <a:pt x="17526" y="169164"/>
                  </a:lnTo>
                  <a:lnTo>
                    <a:pt x="35052" y="0"/>
                  </a:lnTo>
                  <a:lnTo>
                    <a:pt x="0" y="0"/>
                  </a:lnTo>
                  <a:close/>
                </a:path>
              </a:pathLst>
            </a:custGeom>
            <a:ln w="12192">
              <a:solidFill>
                <a:srgbClr val="000000"/>
              </a:solidFill>
            </a:ln>
          </p:spPr>
          <p:txBody>
            <a:bodyPr wrap="square" lIns="0" tIns="0" rIns="0" bIns="0" rtlCol="0"/>
            <a:lstStyle/>
            <a:p>
              <a:endParaRPr lang="ru-RU" noProof="1"/>
            </a:p>
          </p:txBody>
        </p:sp>
        <p:sp>
          <p:nvSpPr>
            <p:cNvPr id="51" name="object 51"/>
            <p:cNvSpPr/>
            <p:nvPr/>
          </p:nvSpPr>
          <p:spPr>
            <a:xfrm>
              <a:off x="972311" y="5708903"/>
              <a:ext cx="35560" cy="169545"/>
            </a:xfrm>
            <a:custGeom>
              <a:avLst/>
              <a:gdLst/>
              <a:ahLst/>
              <a:cxnLst/>
              <a:rect l="l" t="t" r="r" b="b"/>
              <a:pathLst>
                <a:path w="35559" h="169545">
                  <a:moveTo>
                    <a:pt x="35051" y="0"/>
                  </a:moveTo>
                  <a:lnTo>
                    <a:pt x="0" y="0"/>
                  </a:lnTo>
                  <a:lnTo>
                    <a:pt x="17525" y="169164"/>
                  </a:lnTo>
                  <a:lnTo>
                    <a:pt x="35051" y="0"/>
                  </a:lnTo>
                  <a:close/>
                </a:path>
              </a:pathLst>
            </a:custGeom>
            <a:solidFill>
              <a:srgbClr val="F1F1F1"/>
            </a:solidFill>
          </p:spPr>
          <p:txBody>
            <a:bodyPr wrap="square" lIns="0" tIns="0" rIns="0" bIns="0" rtlCol="0"/>
            <a:lstStyle/>
            <a:p>
              <a:endParaRPr lang="ru-RU" noProof="1"/>
            </a:p>
          </p:txBody>
        </p:sp>
        <p:sp>
          <p:nvSpPr>
            <p:cNvPr id="52" name="object 52"/>
            <p:cNvSpPr/>
            <p:nvPr/>
          </p:nvSpPr>
          <p:spPr>
            <a:xfrm>
              <a:off x="972311" y="5708903"/>
              <a:ext cx="35560" cy="169545"/>
            </a:xfrm>
            <a:custGeom>
              <a:avLst/>
              <a:gdLst/>
              <a:ahLst/>
              <a:cxnLst/>
              <a:rect l="l" t="t" r="r" b="b"/>
              <a:pathLst>
                <a:path w="35559" h="169545">
                  <a:moveTo>
                    <a:pt x="0" y="0"/>
                  </a:moveTo>
                  <a:lnTo>
                    <a:pt x="17525" y="169164"/>
                  </a:lnTo>
                  <a:lnTo>
                    <a:pt x="35051" y="0"/>
                  </a:lnTo>
                  <a:lnTo>
                    <a:pt x="0" y="0"/>
                  </a:lnTo>
                  <a:close/>
                </a:path>
              </a:pathLst>
            </a:custGeom>
            <a:ln w="12192">
              <a:solidFill>
                <a:srgbClr val="000000"/>
              </a:solidFill>
            </a:ln>
          </p:spPr>
          <p:txBody>
            <a:bodyPr wrap="square" lIns="0" tIns="0" rIns="0" bIns="0" rtlCol="0"/>
            <a:lstStyle/>
            <a:p>
              <a:endParaRPr lang="ru-RU" noProof="1"/>
            </a:p>
          </p:txBody>
        </p:sp>
        <p:sp>
          <p:nvSpPr>
            <p:cNvPr id="53" name="object 53"/>
            <p:cNvSpPr/>
            <p:nvPr/>
          </p:nvSpPr>
          <p:spPr>
            <a:xfrm>
              <a:off x="1094231" y="5708903"/>
              <a:ext cx="33655" cy="169545"/>
            </a:xfrm>
            <a:custGeom>
              <a:avLst/>
              <a:gdLst/>
              <a:ahLst/>
              <a:cxnLst/>
              <a:rect l="l" t="t" r="r" b="b"/>
              <a:pathLst>
                <a:path w="33655" h="169545">
                  <a:moveTo>
                    <a:pt x="33528" y="0"/>
                  </a:moveTo>
                  <a:lnTo>
                    <a:pt x="0" y="0"/>
                  </a:lnTo>
                  <a:lnTo>
                    <a:pt x="16764" y="169164"/>
                  </a:lnTo>
                  <a:lnTo>
                    <a:pt x="33528" y="0"/>
                  </a:lnTo>
                  <a:close/>
                </a:path>
              </a:pathLst>
            </a:custGeom>
            <a:solidFill>
              <a:srgbClr val="F1F1F1"/>
            </a:solidFill>
          </p:spPr>
          <p:txBody>
            <a:bodyPr wrap="square" lIns="0" tIns="0" rIns="0" bIns="0" rtlCol="0"/>
            <a:lstStyle/>
            <a:p>
              <a:endParaRPr lang="ru-RU" noProof="1"/>
            </a:p>
          </p:txBody>
        </p:sp>
        <p:sp>
          <p:nvSpPr>
            <p:cNvPr id="54" name="object 54"/>
            <p:cNvSpPr/>
            <p:nvPr/>
          </p:nvSpPr>
          <p:spPr>
            <a:xfrm>
              <a:off x="1094231" y="5708903"/>
              <a:ext cx="33655" cy="169545"/>
            </a:xfrm>
            <a:custGeom>
              <a:avLst/>
              <a:gdLst/>
              <a:ahLst/>
              <a:cxnLst/>
              <a:rect l="l" t="t" r="r" b="b"/>
              <a:pathLst>
                <a:path w="33655" h="169545">
                  <a:moveTo>
                    <a:pt x="0" y="0"/>
                  </a:moveTo>
                  <a:lnTo>
                    <a:pt x="16764" y="169164"/>
                  </a:lnTo>
                  <a:lnTo>
                    <a:pt x="33528" y="0"/>
                  </a:lnTo>
                  <a:lnTo>
                    <a:pt x="0" y="0"/>
                  </a:lnTo>
                  <a:close/>
                </a:path>
              </a:pathLst>
            </a:custGeom>
            <a:ln w="12191">
              <a:solidFill>
                <a:srgbClr val="000000"/>
              </a:solidFill>
            </a:ln>
          </p:spPr>
          <p:txBody>
            <a:bodyPr wrap="square" lIns="0" tIns="0" rIns="0" bIns="0" rtlCol="0"/>
            <a:lstStyle/>
            <a:p>
              <a:endParaRPr lang="ru-RU" noProof="1"/>
            </a:p>
          </p:txBody>
        </p:sp>
        <p:sp>
          <p:nvSpPr>
            <p:cNvPr id="55" name="object 55"/>
            <p:cNvSpPr/>
            <p:nvPr/>
          </p:nvSpPr>
          <p:spPr>
            <a:xfrm>
              <a:off x="1220723" y="5708903"/>
              <a:ext cx="35560" cy="169545"/>
            </a:xfrm>
            <a:custGeom>
              <a:avLst/>
              <a:gdLst/>
              <a:ahLst/>
              <a:cxnLst/>
              <a:rect l="l" t="t" r="r" b="b"/>
              <a:pathLst>
                <a:path w="35559" h="169545">
                  <a:moveTo>
                    <a:pt x="35051" y="0"/>
                  </a:moveTo>
                  <a:lnTo>
                    <a:pt x="0" y="0"/>
                  </a:lnTo>
                  <a:lnTo>
                    <a:pt x="17525" y="169164"/>
                  </a:lnTo>
                  <a:lnTo>
                    <a:pt x="35051" y="0"/>
                  </a:lnTo>
                  <a:close/>
                </a:path>
              </a:pathLst>
            </a:custGeom>
            <a:solidFill>
              <a:srgbClr val="F1F1F1"/>
            </a:solidFill>
          </p:spPr>
          <p:txBody>
            <a:bodyPr wrap="square" lIns="0" tIns="0" rIns="0" bIns="0" rtlCol="0"/>
            <a:lstStyle/>
            <a:p>
              <a:endParaRPr lang="ru-RU" noProof="1"/>
            </a:p>
          </p:txBody>
        </p:sp>
        <p:sp>
          <p:nvSpPr>
            <p:cNvPr id="56" name="object 56"/>
            <p:cNvSpPr/>
            <p:nvPr/>
          </p:nvSpPr>
          <p:spPr>
            <a:xfrm>
              <a:off x="1220723" y="5708903"/>
              <a:ext cx="35560" cy="169545"/>
            </a:xfrm>
            <a:custGeom>
              <a:avLst/>
              <a:gdLst/>
              <a:ahLst/>
              <a:cxnLst/>
              <a:rect l="l" t="t" r="r" b="b"/>
              <a:pathLst>
                <a:path w="35559" h="169545">
                  <a:moveTo>
                    <a:pt x="0" y="0"/>
                  </a:moveTo>
                  <a:lnTo>
                    <a:pt x="17525" y="169164"/>
                  </a:lnTo>
                  <a:lnTo>
                    <a:pt x="35051" y="0"/>
                  </a:lnTo>
                  <a:lnTo>
                    <a:pt x="0" y="0"/>
                  </a:lnTo>
                  <a:close/>
                </a:path>
              </a:pathLst>
            </a:custGeom>
            <a:ln w="12192">
              <a:solidFill>
                <a:srgbClr val="000000"/>
              </a:solidFill>
            </a:ln>
          </p:spPr>
          <p:txBody>
            <a:bodyPr wrap="square" lIns="0" tIns="0" rIns="0" bIns="0" rtlCol="0"/>
            <a:lstStyle/>
            <a:p>
              <a:endParaRPr lang="ru-RU" noProof="1"/>
            </a:p>
          </p:txBody>
        </p:sp>
        <p:sp>
          <p:nvSpPr>
            <p:cNvPr id="57" name="object 57"/>
            <p:cNvSpPr/>
            <p:nvPr/>
          </p:nvSpPr>
          <p:spPr>
            <a:xfrm>
              <a:off x="1341119" y="5708903"/>
              <a:ext cx="35560" cy="169545"/>
            </a:xfrm>
            <a:custGeom>
              <a:avLst/>
              <a:gdLst/>
              <a:ahLst/>
              <a:cxnLst/>
              <a:rect l="l" t="t" r="r" b="b"/>
              <a:pathLst>
                <a:path w="35559" h="169545">
                  <a:moveTo>
                    <a:pt x="35052" y="0"/>
                  </a:moveTo>
                  <a:lnTo>
                    <a:pt x="0" y="0"/>
                  </a:lnTo>
                  <a:lnTo>
                    <a:pt x="17526" y="169164"/>
                  </a:lnTo>
                  <a:lnTo>
                    <a:pt x="35052" y="0"/>
                  </a:lnTo>
                  <a:close/>
                </a:path>
              </a:pathLst>
            </a:custGeom>
            <a:solidFill>
              <a:srgbClr val="F1F1F1"/>
            </a:solidFill>
          </p:spPr>
          <p:txBody>
            <a:bodyPr wrap="square" lIns="0" tIns="0" rIns="0" bIns="0" rtlCol="0"/>
            <a:lstStyle/>
            <a:p>
              <a:endParaRPr lang="ru-RU" noProof="1"/>
            </a:p>
          </p:txBody>
        </p:sp>
        <p:sp>
          <p:nvSpPr>
            <p:cNvPr id="58" name="object 58"/>
            <p:cNvSpPr/>
            <p:nvPr/>
          </p:nvSpPr>
          <p:spPr>
            <a:xfrm>
              <a:off x="1341119" y="5708903"/>
              <a:ext cx="35560" cy="169545"/>
            </a:xfrm>
            <a:custGeom>
              <a:avLst/>
              <a:gdLst/>
              <a:ahLst/>
              <a:cxnLst/>
              <a:rect l="l" t="t" r="r" b="b"/>
              <a:pathLst>
                <a:path w="35559" h="169545">
                  <a:moveTo>
                    <a:pt x="0" y="0"/>
                  </a:moveTo>
                  <a:lnTo>
                    <a:pt x="17526" y="169164"/>
                  </a:lnTo>
                  <a:lnTo>
                    <a:pt x="35052" y="0"/>
                  </a:lnTo>
                  <a:lnTo>
                    <a:pt x="0" y="0"/>
                  </a:lnTo>
                  <a:close/>
                </a:path>
              </a:pathLst>
            </a:custGeom>
            <a:ln w="12192">
              <a:solidFill>
                <a:srgbClr val="000000"/>
              </a:solidFill>
            </a:ln>
          </p:spPr>
          <p:txBody>
            <a:bodyPr wrap="square" lIns="0" tIns="0" rIns="0" bIns="0" rtlCol="0"/>
            <a:lstStyle/>
            <a:p>
              <a:endParaRPr lang="ru-RU" noProof="1"/>
            </a:p>
          </p:txBody>
        </p:sp>
        <p:sp>
          <p:nvSpPr>
            <p:cNvPr id="59" name="object 59"/>
            <p:cNvSpPr/>
            <p:nvPr/>
          </p:nvSpPr>
          <p:spPr>
            <a:xfrm>
              <a:off x="1533143" y="5529071"/>
              <a:ext cx="35560" cy="169545"/>
            </a:xfrm>
            <a:custGeom>
              <a:avLst/>
              <a:gdLst/>
              <a:ahLst/>
              <a:cxnLst/>
              <a:rect l="l" t="t" r="r" b="b"/>
              <a:pathLst>
                <a:path w="35559" h="169545">
                  <a:moveTo>
                    <a:pt x="35052" y="0"/>
                  </a:moveTo>
                  <a:lnTo>
                    <a:pt x="0" y="0"/>
                  </a:lnTo>
                  <a:lnTo>
                    <a:pt x="17525" y="169163"/>
                  </a:lnTo>
                  <a:lnTo>
                    <a:pt x="35052" y="0"/>
                  </a:lnTo>
                  <a:close/>
                </a:path>
              </a:pathLst>
            </a:custGeom>
            <a:solidFill>
              <a:srgbClr val="F1F1F1"/>
            </a:solidFill>
          </p:spPr>
          <p:txBody>
            <a:bodyPr wrap="square" lIns="0" tIns="0" rIns="0" bIns="0" rtlCol="0"/>
            <a:lstStyle/>
            <a:p>
              <a:endParaRPr lang="ru-RU" noProof="1"/>
            </a:p>
          </p:txBody>
        </p:sp>
        <p:sp>
          <p:nvSpPr>
            <p:cNvPr id="60" name="object 60"/>
            <p:cNvSpPr/>
            <p:nvPr/>
          </p:nvSpPr>
          <p:spPr>
            <a:xfrm>
              <a:off x="1533143" y="5529071"/>
              <a:ext cx="35560" cy="169545"/>
            </a:xfrm>
            <a:custGeom>
              <a:avLst/>
              <a:gdLst/>
              <a:ahLst/>
              <a:cxnLst/>
              <a:rect l="l" t="t" r="r" b="b"/>
              <a:pathLst>
                <a:path w="35559" h="169545">
                  <a:moveTo>
                    <a:pt x="0" y="0"/>
                  </a:moveTo>
                  <a:lnTo>
                    <a:pt x="17525" y="169163"/>
                  </a:lnTo>
                  <a:lnTo>
                    <a:pt x="35052" y="0"/>
                  </a:lnTo>
                  <a:lnTo>
                    <a:pt x="0" y="0"/>
                  </a:lnTo>
                  <a:close/>
                </a:path>
              </a:pathLst>
            </a:custGeom>
            <a:ln w="12192">
              <a:solidFill>
                <a:srgbClr val="000000"/>
              </a:solidFill>
            </a:ln>
          </p:spPr>
          <p:txBody>
            <a:bodyPr wrap="square" lIns="0" tIns="0" rIns="0" bIns="0" rtlCol="0"/>
            <a:lstStyle/>
            <a:p>
              <a:endParaRPr lang="ru-RU" noProof="1"/>
            </a:p>
          </p:txBody>
        </p:sp>
        <p:sp>
          <p:nvSpPr>
            <p:cNvPr id="61" name="object 61"/>
            <p:cNvSpPr/>
            <p:nvPr/>
          </p:nvSpPr>
          <p:spPr>
            <a:xfrm>
              <a:off x="813815" y="5668144"/>
              <a:ext cx="600075" cy="68580"/>
            </a:xfrm>
            <a:custGeom>
              <a:avLst/>
              <a:gdLst/>
              <a:ahLst/>
              <a:cxnLst/>
              <a:rect l="l" t="t" r="r" b="b"/>
              <a:pathLst>
                <a:path w="600075" h="68579">
                  <a:moveTo>
                    <a:pt x="600062" y="0"/>
                  </a:moveTo>
                  <a:lnTo>
                    <a:pt x="0" y="0"/>
                  </a:lnTo>
                  <a:lnTo>
                    <a:pt x="0" y="68191"/>
                  </a:lnTo>
                  <a:lnTo>
                    <a:pt x="600062" y="68191"/>
                  </a:lnTo>
                  <a:lnTo>
                    <a:pt x="600062" y="0"/>
                  </a:lnTo>
                  <a:close/>
                </a:path>
              </a:pathLst>
            </a:custGeom>
            <a:solidFill>
              <a:srgbClr val="D9D9D9"/>
            </a:solidFill>
          </p:spPr>
          <p:txBody>
            <a:bodyPr wrap="square" lIns="0" tIns="0" rIns="0" bIns="0" rtlCol="0"/>
            <a:lstStyle/>
            <a:p>
              <a:endParaRPr lang="ru-RU" noProof="1"/>
            </a:p>
          </p:txBody>
        </p:sp>
        <p:sp>
          <p:nvSpPr>
            <p:cNvPr id="62" name="object 62"/>
            <p:cNvSpPr/>
            <p:nvPr/>
          </p:nvSpPr>
          <p:spPr>
            <a:xfrm>
              <a:off x="1413890" y="5465063"/>
              <a:ext cx="203200" cy="271780"/>
            </a:xfrm>
            <a:custGeom>
              <a:avLst/>
              <a:gdLst/>
              <a:ahLst/>
              <a:cxnLst/>
              <a:rect l="l" t="t" r="r" b="b"/>
              <a:pathLst>
                <a:path w="203200" h="271779">
                  <a:moveTo>
                    <a:pt x="203072" y="0"/>
                  </a:moveTo>
                  <a:lnTo>
                    <a:pt x="0" y="203085"/>
                  </a:lnTo>
                  <a:lnTo>
                    <a:pt x="0" y="271272"/>
                  </a:lnTo>
                  <a:lnTo>
                    <a:pt x="203072" y="68199"/>
                  </a:lnTo>
                  <a:lnTo>
                    <a:pt x="203072" y="0"/>
                  </a:lnTo>
                  <a:close/>
                </a:path>
              </a:pathLst>
            </a:custGeom>
            <a:solidFill>
              <a:srgbClr val="ADADAD"/>
            </a:solidFill>
          </p:spPr>
          <p:txBody>
            <a:bodyPr wrap="square" lIns="0" tIns="0" rIns="0" bIns="0" rtlCol="0"/>
            <a:lstStyle/>
            <a:p>
              <a:endParaRPr lang="ru-RU" noProof="1"/>
            </a:p>
          </p:txBody>
        </p:sp>
        <p:sp>
          <p:nvSpPr>
            <p:cNvPr id="63" name="object 63"/>
            <p:cNvSpPr/>
            <p:nvPr/>
          </p:nvSpPr>
          <p:spPr>
            <a:xfrm>
              <a:off x="813815" y="5465063"/>
              <a:ext cx="803275" cy="203200"/>
            </a:xfrm>
            <a:custGeom>
              <a:avLst/>
              <a:gdLst/>
              <a:ahLst/>
              <a:cxnLst/>
              <a:rect l="l" t="t" r="r" b="b"/>
              <a:pathLst>
                <a:path w="803275" h="203200">
                  <a:moveTo>
                    <a:pt x="803147" y="0"/>
                  </a:moveTo>
                  <a:lnTo>
                    <a:pt x="203085" y="0"/>
                  </a:lnTo>
                  <a:lnTo>
                    <a:pt x="0" y="203085"/>
                  </a:lnTo>
                  <a:lnTo>
                    <a:pt x="600075" y="203085"/>
                  </a:lnTo>
                  <a:lnTo>
                    <a:pt x="803147" y="0"/>
                  </a:lnTo>
                  <a:close/>
                </a:path>
              </a:pathLst>
            </a:custGeom>
            <a:solidFill>
              <a:srgbClr val="DFDFDF"/>
            </a:solidFill>
          </p:spPr>
          <p:txBody>
            <a:bodyPr wrap="square" lIns="0" tIns="0" rIns="0" bIns="0" rtlCol="0"/>
            <a:lstStyle/>
            <a:p>
              <a:endParaRPr lang="ru-RU" noProof="1"/>
            </a:p>
          </p:txBody>
        </p:sp>
        <p:sp>
          <p:nvSpPr>
            <p:cNvPr id="64" name="object 64"/>
            <p:cNvSpPr/>
            <p:nvPr/>
          </p:nvSpPr>
          <p:spPr>
            <a:xfrm>
              <a:off x="813815" y="5465063"/>
              <a:ext cx="803275" cy="271780"/>
            </a:xfrm>
            <a:custGeom>
              <a:avLst/>
              <a:gdLst/>
              <a:ahLst/>
              <a:cxnLst/>
              <a:rect l="l" t="t" r="r" b="b"/>
              <a:pathLst>
                <a:path w="803275" h="271779">
                  <a:moveTo>
                    <a:pt x="0" y="203085"/>
                  </a:moveTo>
                  <a:lnTo>
                    <a:pt x="203085" y="0"/>
                  </a:lnTo>
                  <a:lnTo>
                    <a:pt x="803147" y="0"/>
                  </a:lnTo>
                  <a:lnTo>
                    <a:pt x="803147" y="68199"/>
                  </a:lnTo>
                  <a:lnTo>
                    <a:pt x="600075" y="271272"/>
                  </a:lnTo>
                  <a:lnTo>
                    <a:pt x="0" y="271272"/>
                  </a:lnTo>
                  <a:lnTo>
                    <a:pt x="0" y="203085"/>
                  </a:lnTo>
                  <a:close/>
                </a:path>
                <a:path w="803275" h="271779">
                  <a:moveTo>
                    <a:pt x="0" y="203085"/>
                  </a:moveTo>
                  <a:lnTo>
                    <a:pt x="600075" y="203085"/>
                  </a:lnTo>
                  <a:lnTo>
                    <a:pt x="803147" y="0"/>
                  </a:lnTo>
                </a:path>
                <a:path w="803275" h="271779">
                  <a:moveTo>
                    <a:pt x="600075" y="203085"/>
                  </a:moveTo>
                  <a:lnTo>
                    <a:pt x="600075" y="271272"/>
                  </a:lnTo>
                </a:path>
              </a:pathLst>
            </a:custGeom>
            <a:ln w="12192">
              <a:solidFill>
                <a:srgbClr val="000000"/>
              </a:solidFill>
            </a:ln>
          </p:spPr>
          <p:txBody>
            <a:bodyPr wrap="square" lIns="0" tIns="0" rIns="0" bIns="0" rtlCol="0"/>
            <a:lstStyle/>
            <a:p>
              <a:endParaRPr lang="ru-RU" noProof="1"/>
            </a:p>
          </p:txBody>
        </p:sp>
      </p:grpSp>
      <p:grpSp>
        <p:nvGrpSpPr>
          <p:cNvPr id="65" name="object 65"/>
          <p:cNvGrpSpPr/>
          <p:nvPr/>
        </p:nvGrpSpPr>
        <p:grpSpPr>
          <a:xfrm>
            <a:off x="632459" y="4546091"/>
            <a:ext cx="1164590" cy="672465"/>
            <a:chOff x="632459" y="4546091"/>
            <a:chExt cx="1164590" cy="672465"/>
          </a:xfrm>
        </p:grpSpPr>
        <p:sp>
          <p:nvSpPr>
            <p:cNvPr id="66" name="object 66"/>
            <p:cNvSpPr/>
            <p:nvPr/>
          </p:nvSpPr>
          <p:spPr>
            <a:xfrm>
              <a:off x="638555" y="4552187"/>
              <a:ext cx="1152525" cy="660400"/>
            </a:xfrm>
            <a:custGeom>
              <a:avLst/>
              <a:gdLst/>
              <a:ahLst/>
              <a:cxnLst/>
              <a:rect l="l" t="t" r="r" b="b"/>
              <a:pathLst>
                <a:path w="1152525" h="660400">
                  <a:moveTo>
                    <a:pt x="0" y="659892"/>
                  </a:moveTo>
                  <a:lnTo>
                    <a:pt x="1152144" y="659892"/>
                  </a:lnTo>
                  <a:lnTo>
                    <a:pt x="1152144" y="0"/>
                  </a:lnTo>
                  <a:lnTo>
                    <a:pt x="0" y="0"/>
                  </a:lnTo>
                  <a:lnTo>
                    <a:pt x="0" y="659892"/>
                  </a:lnTo>
                  <a:close/>
                </a:path>
              </a:pathLst>
            </a:custGeom>
            <a:ln w="12192">
              <a:solidFill>
                <a:srgbClr val="000000"/>
              </a:solidFill>
            </a:ln>
          </p:spPr>
          <p:txBody>
            <a:bodyPr wrap="square" lIns="0" tIns="0" rIns="0" bIns="0" rtlCol="0"/>
            <a:lstStyle/>
            <a:p>
              <a:endParaRPr lang="ru-RU" noProof="1"/>
            </a:p>
          </p:txBody>
        </p:sp>
        <p:sp>
          <p:nvSpPr>
            <p:cNvPr id="67" name="object 67"/>
            <p:cNvSpPr/>
            <p:nvPr/>
          </p:nvSpPr>
          <p:spPr>
            <a:xfrm>
              <a:off x="761999" y="4611623"/>
              <a:ext cx="45720" cy="55244"/>
            </a:xfrm>
            <a:custGeom>
              <a:avLst/>
              <a:gdLst/>
              <a:ahLst/>
              <a:cxnLst/>
              <a:rect l="l" t="t" r="r" b="b"/>
              <a:pathLst>
                <a:path w="45720" h="55245">
                  <a:moveTo>
                    <a:pt x="45720" y="0"/>
                  </a:moveTo>
                  <a:lnTo>
                    <a:pt x="0" y="0"/>
                  </a:lnTo>
                  <a:lnTo>
                    <a:pt x="0" y="54863"/>
                  </a:lnTo>
                  <a:lnTo>
                    <a:pt x="45720" y="54863"/>
                  </a:lnTo>
                  <a:lnTo>
                    <a:pt x="45720" y="0"/>
                  </a:lnTo>
                  <a:close/>
                </a:path>
              </a:pathLst>
            </a:custGeom>
            <a:solidFill>
              <a:srgbClr val="000000"/>
            </a:solidFill>
          </p:spPr>
          <p:txBody>
            <a:bodyPr wrap="square" lIns="0" tIns="0" rIns="0" bIns="0" rtlCol="0"/>
            <a:lstStyle/>
            <a:p>
              <a:endParaRPr lang="ru-RU" noProof="1"/>
            </a:p>
          </p:txBody>
        </p:sp>
        <p:sp>
          <p:nvSpPr>
            <p:cNvPr id="68" name="object 68"/>
            <p:cNvSpPr/>
            <p:nvPr/>
          </p:nvSpPr>
          <p:spPr>
            <a:xfrm>
              <a:off x="761999" y="4611623"/>
              <a:ext cx="45720" cy="55244"/>
            </a:xfrm>
            <a:custGeom>
              <a:avLst/>
              <a:gdLst/>
              <a:ahLst/>
              <a:cxnLst/>
              <a:rect l="l" t="t" r="r" b="b"/>
              <a:pathLst>
                <a:path w="45720" h="55245">
                  <a:moveTo>
                    <a:pt x="0" y="54863"/>
                  </a:moveTo>
                  <a:lnTo>
                    <a:pt x="45720" y="54863"/>
                  </a:lnTo>
                  <a:lnTo>
                    <a:pt x="45720"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69" name="object 69"/>
            <p:cNvSpPr/>
            <p:nvPr/>
          </p:nvSpPr>
          <p:spPr>
            <a:xfrm>
              <a:off x="931163" y="4611623"/>
              <a:ext cx="45720" cy="55244"/>
            </a:xfrm>
            <a:custGeom>
              <a:avLst/>
              <a:gdLst/>
              <a:ahLst/>
              <a:cxnLst/>
              <a:rect l="l" t="t" r="r" b="b"/>
              <a:pathLst>
                <a:path w="45719" h="55245">
                  <a:moveTo>
                    <a:pt x="45719" y="0"/>
                  </a:moveTo>
                  <a:lnTo>
                    <a:pt x="0" y="0"/>
                  </a:lnTo>
                  <a:lnTo>
                    <a:pt x="0" y="54863"/>
                  </a:lnTo>
                  <a:lnTo>
                    <a:pt x="45719" y="54863"/>
                  </a:lnTo>
                  <a:lnTo>
                    <a:pt x="45719" y="0"/>
                  </a:lnTo>
                  <a:close/>
                </a:path>
              </a:pathLst>
            </a:custGeom>
            <a:solidFill>
              <a:srgbClr val="000000"/>
            </a:solidFill>
          </p:spPr>
          <p:txBody>
            <a:bodyPr wrap="square" lIns="0" tIns="0" rIns="0" bIns="0" rtlCol="0"/>
            <a:lstStyle/>
            <a:p>
              <a:endParaRPr lang="ru-RU" noProof="1"/>
            </a:p>
          </p:txBody>
        </p:sp>
        <p:sp>
          <p:nvSpPr>
            <p:cNvPr id="70" name="object 70"/>
            <p:cNvSpPr/>
            <p:nvPr/>
          </p:nvSpPr>
          <p:spPr>
            <a:xfrm>
              <a:off x="931163" y="4611623"/>
              <a:ext cx="45720" cy="55244"/>
            </a:xfrm>
            <a:custGeom>
              <a:avLst/>
              <a:gdLst/>
              <a:ahLst/>
              <a:cxnLst/>
              <a:rect l="l" t="t" r="r" b="b"/>
              <a:pathLst>
                <a:path w="45719" h="55245">
                  <a:moveTo>
                    <a:pt x="0" y="54863"/>
                  </a:moveTo>
                  <a:lnTo>
                    <a:pt x="45719" y="54863"/>
                  </a:lnTo>
                  <a:lnTo>
                    <a:pt x="45719"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71" name="object 71"/>
            <p:cNvSpPr/>
            <p:nvPr/>
          </p:nvSpPr>
          <p:spPr>
            <a:xfrm>
              <a:off x="761999" y="4860035"/>
              <a:ext cx="45720" cy="55244"/>
            </a:xfrm>
            <a:custGeom>
              <a:avLst/>
              <a:gdLst/>
              <a:ahLst/>
              <a:cxnLst/>
              <a:rect l="l" t="t" r="r" b="b"/>
              <a:pathLst>
                <a:path w="45720" h="55245">
                  <a:moveTo>
                    <a:pt x="45720" y="0"/>
                  </a:moveTo>
                  <a:lnTo>
                    <a:pt x="0" y="0"/>
                  </a:lnTo>
                  <a:lnTo>
                    <a:pt x="0" y="54863"/>
                  </a:lnTo>
                  <a:lnTo>
                    <a:pt x="45720" y="54863"/>
                  </a:lnTo>
                  <a:lnTo>
                    <a:pt x="45720" y="0"/>
                  </a:lnTo>
                  <a:close/>
                </a:path>
              </a:pathLst>
            </a:custGeom>
            <a:solidFill>
              <a:srgbClr val="000000"/>
            </a:solidFill>
          </p:spPr>
          <p:txBody>
            <a:bodyPr wrap="square" lIns="0" tIns="0" rIns="0" bIns="0" rtlCol="0"/>
            <a:lstStyle/>
            <a:p>
              <a:endParaRPr lang="ru-RU" noProof="1"/>
            </a:p>
          </p:txBody>
        </p:sp>
        <p:sp>
          <p:nvSpPr>
            <p:cNvPr id="72" name="object 72"/>
            <p:cNvSpPr/>
            <p:nvPr/>
          </p:nvSpPr>
          <p:spPr>
            <a:xfrm>
              <a:off x="761999" y="4860035"/>
              <a:ext cx="45720" cy="55244"/>
            </a:xfrm>
            <a:custGeom>
              <a:avLst/>
              <a:gdLst/>
              <a:ahLst/>
              <a:cxnLst/>
              <a:rect l="l" t="t" r="r" b="b"/>
              <a:pathLst>
                <a:path w="45720" h="55245">
                  <a:moveTo>
                    <a:pt x="0" y="54863"/>
                  </a:moveTo>
                  <a:lnTo>
                    <a:pt x="45720" y="54863"/>
                  </a:lnTo>
                  <a:lnTo>
                    <a:pt x="45720"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73" name="object 73"/>
            <p:cNvSpPr/>
            <p:nvPr/>
          </p:nvSpPr>
          <p:spPr>
            <a:xfrm>
              <a:off x="761999" y="5093207"/>
              <a:ext cx="45720" cy="55244"/>
            </a:xfrm>
            <a:custGeom>
              <a:avLst/>
              <a:gdLst/>
              <a:ahLst/>
              <a:cxnLst/>
              <a:rect l="l" t="t" r="r" b="b"/>
              <a:pathLst>
                <a:path w="45720" h="55245">
                  <a:moveTo>
                    <a:pt x="45720" y="0"/>
                  </a:moveTo>
                  <a:lnTo>
                    <a:pt x="0" y="0"/>
                  </a:lnTo>
                  <a:lnTo>
                    <a:pt x="0" y="54863"/>
                  </a:lnTo>
                  <a:lnTo>
                    <a:pt x="45720" y="54863"/>
                  </a:lnTo>
                  <a:lnTo>
                    <a:pt x="45720" y="0"/>
                  </a:lnTo>
                  <a:close/>
                </a:path>
              </a:pathLst>
            </a:custGeom>
            <a:solidFill>
              <a:srgbClr val="000000"/>
            </a:solidFill>
          </p:spPr>
          <p:txBody>
            <a:bodyPr wrap="square" lIns="0" tIns="0" rIns="0" bIns="0" rtlCol="0"/>
            <a:lstStyle/>
            <a:p>
              <a:endParaRPr lang="ru-RU" noProof="1"/>
            </a:p>
          </p:txBody>
        </p:sp>
        <p:sp>
          <p:nvSpPr>
            <p:cNvPr id="74" name="object 74"/>
            <p:cNvSpPr/>
            <p:nvPr/>
          </p:nvSpPr>
          <p:spPr>
            <a:xfrm>
              <a:off x="761999" y="5093207"/>
              <a:ext cx="45720" cy="55244"/>
            </a:xfrm>
            <a:custGeom>
              <a:avLst/>
              <a:gdLst/>
              <a:ahLst/>
              <a:cxnLst/>
              <a:rect l="l" t="t" r="r" b="b"/>
              <a:pathLst>
                <a:path w="45720" h="55245">
                  <a:moveTo>
                    <a:pt x="0" y="54863"/>
                  </a:moveTo>
                  <a:lnTo>
                    <a:pt x="45720" y="54863"/>
                  </a:lnTo>
                  <a:lnTo>
                    <a:pt x="45720"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75" name="object 75"/>
            <p:cNvSpPr/>
            <p:nvPr/>
          </p:nvSpPr>
          <p:spPr>
            <a:xfrm>
              <a:off x="929639" y="5097779"/>
              <a:ext cx="45720" cy="55244"/>
            </a:xfrm>
            <a:custGeom>
              <a:avLst/>
              <a:gdLst/>
              <a:ahLst/>
              <a:cxnLst/>
              <a:rect l="l" t="t" r="r" b="b"/>
              <a:pathLst>
                <a:path w="45719" h="55245">
                  <a:moveTo>
                    <a:pt x="45719" y="0"/>
                  </a:moveTo>
                  <a:lnTo>
                    <a:pt x="0" y="0"/>
                  </a:lnTo>
                  <a:lnTo>
                    <a:pt x="0" y="54864"/>
                  </a:lnTo>
                  <a:lnTo>
                    <a:pt x="45719" y="54864"/>
                  </a:lnTo>
                  <a:lnTo>
                    <a:pt x="45719" y="0"/>
                  </a:lnTo>
                  <a:close/>
                </a:path>
              </a:pathLst>
            </a:custGeom>
            <a:solidFill>
              <a:srgbClr val="000000"/>
            </a:solidFill>
          </p:spPr>
          <p:txBody>
            <a:bodyPr wrap="square" lIns="0" tIns="0" rIns="0" bIns="0" rtlCol="0"/>
            <a:lstStyle/>
            <a:p>
              <a:endParaRPr lang="ru-RU" noProof="1"/>
            </a:p>
          </p:txBody>
        </p:sp>
        <p:sp>
          <p:nvSpPr>
            <p:cNvPr id="76" name="object 76"/>
            <p:cNvSpPr/>
            <p:nvPr/>
          </p:nvSpPr>
          <p:spPr>
            <a:xfrm>
              <a:off x="929639" y="5097779"/>
              <a:ext cx="45720" cy="55244"/>
            </a:xfrm>
            <a:custGeom>
              <a:avLst/>
              <a:gdLst/>
              <a:ahLst/>
              <a:cxnLst/>
              <a:rect l="l" t="t" r="r" b="b"/>
              <a:pathLst>
                <a:path w="45719" h="55245">
                  <a:moveTo>
                    <a:pt x="0" y="54864"/>
                  </a:moveTo>
                  <a:lnTo>
                    <a:pt x="45719" y="54864"/>
                  </a:lnTo>
                  <a:lnTo>
                    <a:pt x="45719" y="0"/>
                  </a:lnTo>
                  <a:lnTo>
                    <a:pt x="0" y="0"/>
                  </a:lnTo>
                  <a:lnTo>
                    <a:pt x="0" y="54864"/>
                  </a:lnTo>
                  <a:close/>
                </a:path>
              </a:pathLst>
            </a:custGeom>
            <a:ln w="9144">
              <a:solidFill>
                <a:srgbClr val="000000"/>
              </a:solidFill>
            </a:ln>
          </p:spPr>
          <p:txBody>
            <a:bodyPr wrap="square" lIns="0" tIns="0" rIns="0" bIns="0" rtlCol="0"/>
            <a:lstStyle/>
            <a:p>
              <a:endParaRPr lang="ru-RU" noProof="1"/>
            </a:p>
          </p:txBody>
        </p:sp>
        <p:sp>
          <p:nvSpPr>
            <p:cNvPr id="77" name="object 77"/>
            <p:cNvSpPr/>
            <p:nvPr/>
          </p:nvSpPr>
          <p:spPr>
            <a:xfrm>
              <a:off x="1616963" y="4608575"/>
              <a:ext cx="45720" cy="55244"/>
            </a:xfrm>
            <a:custGeom>
              <a:avLst/>
              <a:gdLst/>
              <a:ahLst/>
              <a:cxnLst/>
              <a:rect l="l" t="t" r="r" b="b"/>
              <a:pathLst>
                <a:path w="45719" h="55245">
                  <a:moveTo>
                    <a:pt x="45719" y="0"/>
                  </a:moveTo>
                  <a:lnTo>
                    <a:pt x="0" y="0"/>
                  </a:lnTo>
                  <a:lnTo>
                    <a:pt x="0" y="54863"/>
                  </a:lnTo>
                  <a:lnTo>
                    <a:pt x="45719" y="54863"/>
                  </a:lnTo>
                  <a:lnTo>
                    <a:pt x="45719" y="0"/>
                  </a:lnTo>
                  <a:close/>
                </a:path>
              </a:pathLst>
            </a:custGeom>
            <a:solidFill>
              <a:srgbClr val="000000"/>
            </a:solidFill>
          </p:spPr>
          <p:txBody>
            <a:bodyPr wrap="square" lIns="0" tIns="0" rIns="0" bIns="0" rtlCol="0"/>
            <a:lstStyle/>
            <a:p>
              <a:endParaRPr lang="ru-RU" noProof="1"/>
            </a:p>
          </p:txBody>
        </p:sp>
        <p:sp>
          <p:nvSpPr>
            <p:cNvPr id="78" name="object 78"/>
            <p:cNvSpPr/>
            <p:nvPr/>
          </p:nvSpPr>
          <p:spPr>
            <a:xfrm>
              <a:off x="1616963" y="4608575"/>
              <a:ext cx="45720" cy="55244"/>
            </a:xfrm>
            <a:custGeom>
              <a:avLst/>
              <a:gdLst/>
              <a:ahLst/>
              <a:cxnLst/>
              <a:rect l="l" t="t" r="r" b="b"/>
              <a:pathLst>
                <a:path w="45719" h="55245">
                  <a:moveTo>
                    <a:pt x="0" y="54863"/>
                  </a:moveTo>
                  <a:lnTo>
                    <a:pt x="45719" y="54863"/>
                  </a:lnTo>
                  <a:lnTo>
                    <a:pt x="45719"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79" name="object 79"/>
            <p:cNvSpPr/>
            <p:nvPr/>
          </p:nvSpPr>
          <p:spPr>
            <a:xfrm>
              <a:off x="1616963" y="4856987"/>
              <a:ext cx="45720" cy="55244"/>
            </a:xfrm>
            <a:custGeom>
              <a:avLst/>
              <a:gdLst/>
              <a:ahLst/>
              <a:cxnLst/>
              <a:rect l="l" t="t" r="r" b="b"/>
              <a:pathLst>
                <a:path w="45719" h="55245">
                  <a:moveTo>
                    <a:pt x="45719" y="0"/>
                  </a:moveTo>
                  <a:lnTo>
                    <a:pt x="0" y="0"/>
                  </a:lnTo>
                  <a:lnTo>
                    <a:pt x="0" y="54863"/>
                  </a:lnTo>
                  <a:lnTo>
                    <a:pt x="45719" y="54863"/>
                  </a:lnTo>
                  <a:lnTo>
                    <a:pt x="45719" y="0"/>
                  </a:lnTo>
                  <a:close/>
                </a:path>
              </a:pathLst>
            </a:custGeom>
            <a:solidFill>
              <a:srgbClr val="000000"/>
            </a:solidFill>
          </p:spPr>
          <p:txBody>
            <a:bodyPr wrap="square" lIns="0" tIns="0" rIns="0" bIns="0" rtlCol="0"/>
            <a:lstStyle/>
            <a:p>
              <a:endParaRPr lang="ru-RU" noProof="1"/>
            </a:p>
          </p:txBody>
        </p:sp>
        <p:sp>
          <p:nvSpPr>
            <p:cNvPr id="80" name="object 80"/>
            <p:cNvSpPr/>
            <p:nvPr/>
          </p:nvSpPr>
          <p:spPr>
            <a:xfrm>
              <a:off x="1616963" y="4856987"/>
              <a:ext cx="45720" cy="55244"/>
            </a:xfrm>
            <a:custGeom>
              <a:avLst/>
              <a:gdLst/>
              <a:ahLst/>
              <a:cxnLst/>
              <a:rect l="l" t="t" r="r" b="b"/>
              <a:pathLst>
                <a:path w="45719" h="55245">
                  <a:moveTo>
                    <a:pt x="0" y="54863"/>
                  </a:moveTo>
                  <a:lnTo>
                    <a:pt x="45719" y="54863"/>
                  </a:lnTo>
                  <a:lnTo>
                    <a:pt x="45719"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81" name="object 81"/>
            <p:cNvSpPr/>
            <p:nvPr/>
          </p:nvSpPr>
          <p:spPr>
            <a:xfrm>
              <a:off x="1616963" y="5090159"/>
              <a:ext cx="45720" cy="55244"/>
            </a:xfrm>
            <a:custGeom>
              <a:avLst/>
              <a:gdLst/>
              <a:ahLst/>
              <a:cxnLst/>
              <a:rect l="l" t="t" r="r" b="b"/>
              <a:pathLst>
                <a:path w="45719" h="55245">
                  <a:moveTo>
                    <a:pt x="45719" y="0"/>
                  </a:moveTo>
                  <a:lnTo>
                    <a:pt x="0" y="0"/>
                  </a:lnTo>
                  <a:lnTo>
                    <a:pt x="0" y="54863"/>
                  </a:lnTo>
                  <a:lnTo>
                    <a:pt x="45719" y="54863"/>
                  </a:lnTo>
                  <a:lnTo>
                    <a:pt x="45719" y="0"/>
                  </a:lnTo>
                  <a:close/>
                </a:path>
              </a:pathLst>
            </a:custGeom>
            <a:solidFill>
              <a:srgbClr val="000000"/>
            </a:solidFill>
          </p:spPr>
          <p:txBody>
            <a:bodyPr wrap="square" lIns="0" tIns="0" rIns="0" bIns="0" rtlCol="0"/>
            <a:lstStyle/>
            <a:p>
              <a:endParaRPr lang="ru-RU" noProof="1"/>
            </a:p>
          </p:txBody>
        </p:sp>
        <p:sp>
          <p:nvSpPr>
            <p:cNvPr id="82" name="object 82"/>
            <p:cNvSpPr/>
            <p:nvPr/>
          </p:nvSpPr>
          <p:spPr>
            <a:xfrm>
              <a:off x="1616963" y="5090159"/>
              <a:ext cx="45720" cy="55244"/>
            </a:xfrm>
            <a:custGeom>
              <a:avLst/>
              <a:gdLst/>
              <a:ahLst/>
              <a:cxnLst/>
              <a:rect l="l" t="t" r="r" b="b"/>
              <a:pathLst>
                <a:path w="45719" h="55245">
                  <a:moveTo>
                    <a:pt x="0" y="54863"/>
                  </a:moveTo>
                  <a:lnTo>
                    <a:pt x="45719" y="54863"/>
                  </a:lnTo>
                  <a:lnTo>
                    <a:pt x="45719"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83" name="object 83"/>
            <p:cNvSpPr/>
            <p:nvPr/>
          </p:nvSpPr>
          <p:spPr>
            <a:xfrm>
              <a:off x="1097279" y="5090159"/>
              <a:ext cx="45720" cy="55244"/>
            </a:xfrm>
            <a:custGeom>
              <a:avLst/>
              <a:gdLst/>
              <a:ahLst/>
              <a:cxnLst/>
              <a:rect l="l" t="t" r="r" b="b"/>
              <a:pathLst>
                <a:path w="45719" h="55245">
                  <a:moveTo>
                    <a:pt x="45719" y="0"/>
                  </a:moveTo>
                  <a:lnTo>
                    <a:pt x="0" y="0"/>
                  </a:lnTo>
                  <a:lnTo>
                    <a:pt x="0" y="54863"/>
                  </a:lnTo>
                  <a:lnTo>
                    <a:pt x="45719" y="54863"/>
                  </a:lnTo>
                  <a:lnTo>
                    <a:pt x="45719" y="0"/>
                  </a:lnTo>
                  <a:close/>
                </a:path>
              </a:pathLst>
            </a:custGeom>
            <a:solidFill>
              <a:srgbClr val="000000"/>
            </a:solidFill>
          </p:spPr>
          <p:txBody>
            <a:bodyPr wrap="square" lIns="0" tIns="0" rIns="0" bIns="0" rtlCol="0"/>
            <a:lstStyle/>
            <a:p>
              <a:endParaRPr lang="ru-RU" noProof="1"/>
            </a:p>
          </p:txBody>
        </p:sp>
        <p:sp>
          <p:nvSpPr>
            <p:cNvPr id="84" name="object 84"/>
            <p:cNvSpPr/>
            <p:nvPr/>
          </p:nvSpPr>
          <p:spPr>
            <a:xfrm>
              <a:off x="1097279" y="5090159"/>
              <a:ext cx="45720" cy="55244"/>
            </a:xfrm>
            <a:custGeom>
              <a:avLst/>
              <a:gdLst/>
              <a:ahLst/>
              <a:cxnLst/>
              <a:rect l="l" t="t" r="r" b="b"/>
              <a:pathLst>
                <a:path w="45719" h="55245">
                  <a:moveTo>
                    <a:pt x="0" y="54863"/>
                  </a:moveTo>
                  <a:lnTo>
                    <a:pt x="45719" y="54863"/>
                  </a:lnTo>
                  <a:lnTo>
                    <a:pt x="45719"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85" name="object 85"/>
            <p:cNvSpPr/>
            <p:nvPr/>
          </p:nvSpPr>
          <p:spPr>
            <a:xfrm>
              <a:off x="1264919" y="5094731"/>
              <a:ext cx="45720" cy="55244"/>
            </a:xfrm>
            <a:custGeom>
              <a:avLst/>
              <a:gdLst/>
              <a:ahLst/>
              <a:cxnLst/>
              <a:rect l="l" t="t" r="r" b="b"/>
              <a:pathLst>
                <a:path w="45719" h="55245">
                  <a:moveTo>
                    <a:pt x="45719" y="0"/>
                  </a:moveTo>
                  <a:lnTo>
                    <a:pt x="0" y="0"/>
                  </a:lnTo>
                  <a:lnTo>
                    <a:pt x="0" y="54864"/>
                  </a:lnTo>
                  <a:lnTo>
                    <a:pt x="45719" y="54864"/>
                  </a:lnTo>
                  <a:lnTo>
                    <a:pt x="45719" y="0"/>
                  </a:lnTo>
                  <a:close/>
                </a:path>
              </a:pathLst>
            </a:custGeom>
            <a:solidFill>
              <a:srgbClr val="000000"/>
            </a:solidFill>
          </p:spPr>
          <p:txBody>
            <a:bodyPr wrap="square" lIns="0" tIns="0" rIns="0" bIns="0" rtlCol="0"/>
            <a:lstStyle/>
            <a:p>
              <a:endParaRPr lang="ru-RU" noProof="1"/>
            </a:p>
          </p:txBody>
        </p:sp>
        <p:sp>
          <p:nvSpPr>
            <p:cNvPr id="86" name="object 86"/>
            <p:cNvSpPr/>
            <p:nvPr/>
          </p:nvSpPr>
          <p:spPr>
            <a:xfrm>
              <a:off x="1264919" y="5094731"/>
              <a:ext cx="45720" cy="55244"/>
            </a:xfrm>
            <a:custGeom>
              <a:avLst/>
              <a:gdLst/>
              <a:ahLst/>
              <a:cxnLst/>
              <a:rect l="l" t="t" r="r" b="b"/>
              <a:pathLst>
                <a:path w="45719" h="55245">
                  <a:moveTo>
                    <a:pt x="0" y="54864"/>
                  </a:moveTo>
                  <a:lnTo>
                    <a:pt x="45719" y="54864"/>
                  </a:lnTo>
                  <a:lnTo>
                    <a:pt x="45719" y="0"/>
                  </a:lnTo>
                  <a:lnTo>
                    <a:pt x="0" y="0"/>
                  </a:lnTo>
                  <a:lnTo>
                    <a:pt x="0" y="54864"/>
                  </a:lnTo>
                  <a:close/>
                </a:path>
              </a:pathLst>
            </a:custGeom>
            <a:ln w="9144">
              <a:solidFill>
                <a:srgbClr val="000000"/>
              </a:solidFill>
            </a:ln>
          </p:spPr>
          <p:txBody>
            <a:bodyPr wrap="square" lIns="0" tIns="0" rIns="0" bIns="0" rtlCol="0"/>
            <a:lstStyle/>
            <a:p>
              <a:endParaRPr lang="ru-RU" noProof="1"/>
            </a:p>
          </p:txBody>
        </p:sp>
        <p:sp>
          <p:nvSpPr>
            <p:cNvPr id="87" name="object 87"/>
            <p:cNvSpPr/>
            <p:nvPr/>
          </p:nvSpPr>
          <p:spPr>
            <a:xfrm>
              <a:off x="1097279" y="4611623"/>
              <a:ext cx="45720" cy="55244"/>
            </a:xfrm>
            <a:custGeom>
              <a:avLst/>
              <a:gdLst/>
              <a:ahLst/>
              <a:cxnLst/>
              <a:rect l="l" t="t" r="r" b="b"/>
              <a:pathLst>
                <a:path w="45719" h="55245">
                  <a:moveTo>
                    <a:pt x="45719" y="0"/>
                  </a:moveTo>
                  <a:lnTo>
                    <a:pt x="0" y="0"/>
                  </a:lnTo>
                  <a:lnTo>
                    <a:pt x="0" y="54863"/>
                  </a:lnTo>
                  <a:lnTo>
                    <a:pt x="45719" y="54863"/>
                  </a:lnTo>
                  <a:lnTo>
                    <a:pt x="45719" y="0"/>
                  </a:lnTo>
                  <a:close/>
                </a:path>
              </a:pathLst>
            </a:custGeom>
            <a:solidFill>
              <a:srgbClr val="000000"/>
            </a:solidFill>
          </p:spPr>
          <p:txBody>
            <a:bodyPr wrap="square" lIns="0" tIns="0" rIns="0" bIns="0" rtlCol="0"/>
            <a:lstStyle/>
            <a:p>
              <a:endParaRPr lang="ru-RU" noProof="1"/>
            </a:p>
          </p:txBody>
        </p:sp>
        <p:sp>
          <p:nvSpPr>
            <p:cNvPr id="88" name="object 88"/>
            <p:cNvSpPr/>
            <p:nvPr/>
          </p:nvSpPr>
          <p:spPr>
            <a:xfrm>
              <a:off x="1097279" y="4611623"/>
              <a:ext cx="45720" cy="55244"/>
            </a:xfrm>
            <a:custGeom>
              <a:avLst/>
              <a:gdLst/>
              <a:ahLst/>
              <a:cxnLst/>
              <a:rect l="l" t="t" r="r" b="b"/>
              <a:pathLst>
                <a:path w="45719" h="55245">
                  <a:moveTo>
                    <a:pt x="0" y="54863"/>
                  </a:moveTo>
                  <a:lnTo>
                    <a:pt x="45719" y="54863"/>
                  </a:lnTo>
                  <a:lnTo>
                    <a:pt x="45719"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89" name="object 89"/>
            <p:cNvSpPr/>
            <p:nvPr/>
          </p:nvSpPr>
          <p:spPr>
            <a:xfrm>
              <a:off x="1264919" y="4616195"/>
              <a:ext cx="45720" cy="55244"/>
            </a:xfrm>
            <a:custGeom>
              <a:avLst/>
              <a:gdLst/>
              <a:ahLst/>
              <a:cxnLst/>
              <a:rect l="l" t="t" r="r" b="b"/>
              <a:pathLst>
                <a:path w="45719" h="55245">
                  <a:moveTo>
                    <a:pt x="45719" y="0"/>
                  </a:moveTo>
                  <a:lnTo>
                    <a:pt x="0" y="0"/>
                  </a:lnTo>
                  <a:lnTo>
                    <a:pt x="0" y="54863"/>
                  </a:lnTo>
                  <a:lnTo>
                    <a:pt x="45719" y="54863"/>
                  </a:lnTo>
                  <a:lnTo>
                    <a:pt x="45719" y="0"/>
                  </a:lnTo>
                  <a:close/>
                </a:path>
              </a:pathLst>
            </a:custGeom>
            <a:solidFill>
              <a:srgbClr val="000000"/>
            </a:solidFill>
          </p:spPr>
          <p:txBody>
            <a:bodyPr wrap="square" lIns="0" tIns="0" rIns="0" bIns="0" rtlCol="0"/>
            <a:lstStyle/>
            <a:p>
              <a:endParaRPr lang="ru-RU" noProof="1"/>
            </a:p>
          </p:txBody>
        </p:sp>
        <p:sp>
          <p:nvSpPr>
            <p:cNvPr id="90" name="object 90"/>
            <p:cNvSpPr/>
            <p:nvPr/>
          </p:nvSpPr>
          <p:spPr>
            <a:xfrm>
              <a:off x="1264919" y="4616195"/>
              <a:ext cx="45720" cy="55244"/>
            </a:xfrm>
            <a:custGeom>
              <a:avLst/>
              <a:gdLst/>
              <a:ahLst/>
              <a:cxnLst/>
              <a:rect l="l" t="t" r="r" b="b"/>
              <a:pathLst>
                <a:path w="45719" h="55245">
                  <a:moveTo>
                    <a:pt x="0" y="54863"/>
                  </a:moveTo>
                  <a:lnTo>
                    <a:pt x="45719" y="54863"/>
                  </a:lnTo>
                  <a:lnTo>
                    <a:pt x="45719"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91" name="object 91"/>
            <p:cNvSpPr/>
            <p:nvPr/>
          </p:nvSpPr>
          <p:spPr>
            <a:xfrm>
              <a:off x="1449323" y="5094731"/>
              <a:ext cx="45720" cy="55244"/>
            </a:xfrm>
            <a:custGeom>
              <a:avLst/>
              <a:gdLst/>
              <a:ahLst/>
              <a:cxnLst/>
              <a:rect l="l" t="t" r="r" b="b"/>
              <a:pathLst>
                <a:path w="45719" h="55245">
                  <a:moveTo>
                    <a:pt x="45719" y="0"/>
                  </a:moveTo>
                  <a:lnTo>
                    <a:pt x="0" y="0"/>
                  </a:lnTo>
                  <a:lnTo>
                    <a:pt x="0" y="54864"/>
                  </a:lnTo>
                  <a:lnTo>
                    <a:pt x="45719" y="54864"/>
                  </a:lnTo>
                  <a:lnTo>
                    <a:pt x="45719" y="0"/>
                  </a:lnTo>
                  <a:close/>
                </a:path>
              </a:pathLst>
            </a:custGeom>
            <a:solidFill>
              <a:srgbClr val="000000"/>
            </a:solidFill>
          </p:spPr>
          <p:txBody>
            <a:bodyPr wrap="square" lIns="0" tIns="0" rIns="0" bIns="0" rtlCol="0"/>
            <a:lstStyle/>
            <a:p>
              <a:endParaRPr lang="ru-RU" noProof="1"/>
            </a:p>
          </p:txBody>
        </p:sp>
        <p:sp>
          <p:nvSpPr>
            <p:cNvPr id="92" name="object 92"/>
            <p:cNvSpPr/>
            <p:nvPr/>
          </p:nvSpPr>
          <p:spPr>
            <a:xfrm>
              <a:off x="1449323" y="5094731"/>
              <a:ext cx="45720" cy="55244"/>
            </a:xfrm>
            <a:custGeom>
              <a:avLst/>
              <a:gdLst/>
              <a:ahLst/>
              <a:cxnLst/>
              <a:rect l="l" t="t" r="r" b="b"/>
              <a:pathLst>
                <a:path w="45719" h="55245">
                  <a:moveTo>
                    <a:pt x="0" y="54864"/>
                  </a:moveTo>
                  <a:lnTo>
                    <a:pt x="45719" y="54864"/>
                  </a:lnTo>
                  <a:lnTo>
                    <a:pt x="45719" y="0"/>
                  </a:lnTo>
                  <a:lnTo>
                    <a:pt x="0" y="0"/>
                  </a:lnTo>
                  <a:lnTo>
                    <a:pt x="0" y="54864"/>
                  </a:lnTo>
                  <a:close/>
                </a:path>
              </a:pathLst>
            </a:custGeom>
            <a:ln w="9144">
              <a:solidFill>
                <a:srgbClr val="000000"/>
              </a:solidFill>
            </a:ln>
          </p:spPr>
          <p:txBody>
            <a:bodyPr wrap="square" lIns="0" tIns="0" rIns="0" bIns="0" rtlCol="0"/>
            <a:lstStyle/>
            <a:p>
              <a:endParaRPr lang="ru-RU" noProof="1"/>
            </a:p>
          </p:txBody>
        </p:sp>
        <p:sp>
          <p:nvSpPr>
            <p:cNvPr id="93" name="object 93"/>
            <p:cNvSpPr/>
            <p:nvPr/>
          </p:nvSpPr>
          <p:spPr>
            <a:xfrm>
              <a:off x="1444751" y="4608575"/>
              <a:ext cx="45720" cy="55244"/>
            </a:xfrm>
            <a:custGeom>
              <a:avLst/>
              <a:gdLst/>
              <a:ahLst/>
              <a:cxnLst/>
              <a:rect l="l" t="t" r="r" b="b"/>
              <a:pathLst>
                <a:path w="45719" h="55245">
                  <a:moveTo>
                    <a:pt x="45719" y="0"/>
                  </a:moveTo>
                  <a:lnTo>
                    <a:pt x="0" y="0"/>
                  </a:lnTo>
                  <a:lnTo>
                    <a:pt x="0" y="54863"/>
                  </a:lnTo>
                  <a:lnTo>
                    <a:pt x="45719" y="54863"/>
                  </a:lnTo>
                  <a:lnTo>
                    <a:pt x="45719" y="0"/>
                  </a:lnTo>
                  <a:close/>
                </a:path>
              </a:pathLst>
            </a:custGeom>
            <a:solidFill>
              <a:srgbClr val="000000"/>
            </a:solidFill>
          </p:spPr>
          <p:txBody>
            <a:bodyPr wrap="square" lIns="0" tIns="0" rIns="0" bIns="0" rtlCol="0"/>
            <a:lstStyle/>
            <a:p>
              <a:endParaRPr lang="ru-RU" noProof="1"/>
            </a:p>
          </p:txBody>
        </p:sp>
        <p:sp>
          <p:nvSpPr>
            <p:cNvPr id="94" name="object 94"/>
            <p:cNvSpPr/>
            <p:nvPr/>
          </p:nvSpPr>
          <p:spPr>
            <a:xfrm>
              <a:off x="1444751" y="4608575"/>
              <a:ext cx="45720" cy="55244"/>
            </a:xfrm>
            <a:custGeom>
              <a:avLst/>
              <a:gdLst/>
              <a:ahLst/>
              <a:cxnLst/>
              <a:rect l="l" t="t" r="r" b="b"/>
              <a:pathLst>
                <a:path w="45719" h="55245">
                  <a:moveTo>
                    <a:pt x="0" y="54863"/>
                  </a:moveTo>
                  <a:lnTo>
                    <a:pt x="45719" y="54863"/>
                  </a:lnTo>
                  <a:lnTo>
                    <a:pt x="45719" y="0"/>
                  </a:lnTo>
                  <a:lnTo>
                    <a:pt x="0" y="0"/>
                  </a:lnTo>
                  <a:lnTo>
                    <a:pt x="0" y="54863"/>
                  </a:lnTo>
                  <a:close/>
                </a:path>
              </a:pathLst>
            </a:custGeom>
            <a:ln w="9144">
              <a:solidFill>
                <a:srgbClr val="000000"/>
              </a:solidFill>
            </a:ln>
          </p:spPr>
          <p:txBody>
            <a:bodyPr wrap="square" lIns="0" tIns="0" rIns="0" bIns="0" rtlCol="0"/>
            <a:lstStyle/>
            <a:p>
              <a:endParaRPr lang="ru-RU" noProof="1"/>
            </a:p>
          </p:txBody>
        </p:sp>
        <p:sp>
          <p:nvSpPr>
            <p:cNvPr id="95" name="object 95"/>
            <p:cNvSpPr/>
            <p:nvPr/>
          </p:nvSpPr>
          <p:spPr>
            <a:xfrm>
              <a:off x="940307" y="4703063"/>
              <a:ext cx="190500" cy="350520"/>
            </a:xfrm>
            <a:custGeom>
              <a:avLst/>
              <a:gdLst/>
              <a:ahLst/>
              <a:cxnLst/>
              <a:rect l="l" t="t" r="r" b="b"/>
              <a:pathLst>
                <a:path w="190500" h="350520">
                  <a:moveTo>
                    <a:pt x="190500" y="0"/>
                  </a:moveTo>
                  <a:lnTo>
                    <a:pt x="0" y="0"/>
                  </a:lnTo>
                  <a:lnTo>
                    <a:pt x="0" y="350519"/>
                  </a:lnTo>
                  <a:lnTo>
                    <a:pt x="190500" y="350519"/>
                  </a:lnTo>
                  <a:lnTo>
                    <a:pt x="190500" y="0"/>
                  </a:lnTo>
                  <a:close/>
                </a:path>
              </a:pathLst>
            </a:custGeom>
            <a:solidFill>
              <a:srgbClr val="A6A6A6"/>
            </a:solidFill>
          </p:spPr>
          <p:txBody>
            <a:bodyPr wrap="square" lIns="0" tIns="0" rIns="0" bIns="0" rtlCol="0"/>
            <a:lstStyle/>
            <a:p>
              <a:endParaRPr lang="ru-RU" noProof="1"/>
            </a:p>
          </p:txBody>
        </p:sp>
        <p:sp>
          <p:nvSpPr>
            <p:cNvPr id="96" name="object 96"/>
            <p:cNvSpPr/>
            <p:nvPr/>
          </p:nvSpPr>
          <p:spPr>
            <a:xfrm>
              <a:off x="940307" y="4703063"/>
              <a:ext cx="190500" cy="350520"/>
            </a:xfrm>
            <a:custGeom>
              <a:avLst/>
              <a:gdLst/>
              <a:ahLst/>
              <a:cxnLst/>
              <a:rect l="l" t="t" r="r" b="b"/>
              <a:pathLst>
                <a:path w="190500" h="350520">
                  <a:moveTo>
                    <a:pt x="0" y="350519"/>
                  </a:moveTo>
                  <a:lnTo>
                    <a:pt x="190500" y="350519"/>
                  </a:lnTo>
                  <a:lnTo>
                    <a:pt x="190500" y="0"/>
                  </a:lnTo>
                  <a:lnTo>
                    <a:pt x="0" y="0"/>
                  </a:lnTo>
                  <a:lnTo>
                    <a:pt x="0" y="350519"/>
                  </a:lnTo>
                  <a:close/>
                </a:path>
              </a:pathLst>
            </a:custGeom>
            <a:ln w="9144">
              <a:solidFill>
                <a:srgbClr val="000000"/>
              </a:solidFill>
            </a:ln>
          </p:spPr>
          <p:txBody>
            <a:bodyPr wrap="square" lIns="0" tIns="0" rIns="0" bIns="0" rtlCol="0"/>
            <a:lstStyle/>
            <a:p>
              <a:endParaRPr lang="ru-RU" noProof="1"/>
            </a:p>
          </p:txBody>
        </p:sp>
        <p:sp>
          <p:nvSpPr>
            <p:cNvPr id="97" name="object 97"/>
            <p:cNvSpPr/>
            <p:nvPr/>
          </p:nvSpPr>
          <p:spPr>
            <a:xfrm>
              <a:off x="1249679" y="4952999"/>
              <a:ext cx="285115" cy="100965"/>
            </a:xfrm>
            <a:custGeom>
              <a:avLst/>
              <a:gdLst/>
              <a:ahLst/>
              <a:cxnLst/>
              <a:rect l="l" t="t" r="r" b="b"/>
              <a:pathLst>
                <a:path w="285115" h="100964">
                  <a:moveTo>
                    <a:pt x="284988" y="0"/>
                  </a:moveTo>
                  <a:lnTo>
                    <a:pt x="0" y="0"/>
                  </a:lnTo>
                  <a:lnTo>
                    <a:pt x="0" y="100583"/>
                  </a:lnTo>
                  <a:lnTo>
                    <a:pt x="284988" y="100583"/>
                  </a:lnTo>
                  <a:lnTo>
                    <a:pt x="284988" y="0"/>
                  </a:lnTo>
                  <a:close/>
                </a:path>
              </a:pathLst>
            </a:custGeom>
            <a:solidFill>
              <a:srgbClr val="A6A6A6"/>
            </a:solidFill>
          </p:spPr>
          <p:txBody>
            <a:bodyPr wrap="square" lIns="0" tIns="0" rIns="0" bIns="0" rtlCol="0"/>
            <a:lstStyle/>
            <a:p>
              <a:endParaRPr lang="ru-RU" noProof="1"/>
            </a:p>
          </p:txBody>
        </p:sp>
        <p:sp>
          <p:nvSpPr>
            <p:cNvPr id="98" name="object 98"/>
            <p:cNvSpPr/>
            <p:nvPr/>
          </p:nvSpPr>
          <p:spPr>
            <a:xfrm>
              <a:off x="1249679" y="4952999"/>
              <a:ext cx="285115" cy="100965"/>
            </a:xfrm>
            <a:custGeom>
              <a:avLst/>
              <a:gdLst/>
              <a:ahLst/>
              <a:cxnLst/>
              <a:rect l="l" t="t" r="r" b="b"/>
              <a:pathLst>
                <a:path w="285115" h="100964">
                  <a:moveTo>
                    <a:pt x="0" y="100583"/>
                  </a:moveTo>
                  <a:lnTo>
                    <a:pt x="284988" y="100583"/>
                  </a:lnTo>
                  <a:lnTo>
                    <a:pt x="284988" y="0"/>
                  </a:lnTo>
                  <a:lnTo>
                    <a:pt x="0" y="0"/>
                  </a:lnTo>
                  <a:lnTo>
                    <a:pt x="0" y="100583"/>
                  </a:lnTo>
                  <a:close/>
                </a:path>
              </a:pathLst>
            </a:custGeom>
            <a:ln w="9144">
              <a:solidFill>
                <a:srgbClr val="000000"/>
              </a:solidFill>
            </a:ln>
          </p:spPr>
          <p:txBody>
            <a:bodyPr wrap="square" lIns="0" tIns="0" rIns="0" bIns="0" rtlCol="0"/>
            <a:lstStyle/>
            <a:p>
              <a:endParaRPr lang="ru-RU" noProof="1"/>
            </a:p>
          </p:txBody>
        </p:sp>
        <p:sp>
          <p:nvSpPr>
            <p:cNvPr id="99" name="object 99"/>
            <p:cNvSpPr/>
            <p:nvPr/>
          </p:nvSpPr>
          <p:spPr>
            <a:xfrm>
              <a:off x="1249679" y="4703063"/>
              <a:ext cx="241300" cy="152400"/>
            </a:xfrm>
            <a:custGeom>
              <a:avLst/>
              <a:gdLst/>
              <a:ahLst/>
              <a:cxnLst/>
              <a:rect l="l" t="t" r="r" b="b"/>
              <a:pathLst>
                <a:path w="241300" h="152400">
                  <a:moveTo>
                    <a:pt x="240792" y="0"/>
                  </a:moveTo>
                  <a:lnTo>
                    <a:pt x="0" y="0"/>
                  </a:lnTo>
                  <a:lnTo>
                    <a:pt x="0" y="152400"/>
                  </a:lnTo>
                  <a:lnTo>
                    <a:pt x="240792" y="152400"/>
                  </a:lnTo>
                  <a:lnTo>
                    <a:pt x="240792" y="0"/>
                  </a:lnTo>
                  <a:close/>
                </a:path>
              </a:pathLst>
            </a:custGeom>
            <a:solidFill>
              <a:srgbClr val="A6A6A6"/>
            </a:solidFill>
          </p:spPr>
          <p:txBody>
            <a:bodyPr wrap="square" lIns="0" tIns="0" rIns="0" bIns="0" rtlCol="0"/>
            <a:lstStyle/>
            <a:p>
              <a:endParaRPr lang="ru-RU" noProof="1"/>
            </a:p>
          </p:txBody>
        </p:sp>
        <p:sp>
          <p:nvSpPr>
            <p:cNvPr id="100" name="object 100"/>
            <p:cNvSpPr/>
            <p:nvPr/>
          </p:nvSpPr>
          <p:spPr>
            <a:xfrm>
              <a:off x="1249679" y="4703063"/>
              <a:ext cx="241300" cy="152400"/>
            </a:xfrm>
            <a:custGeom>
              <a:avLst/>
              <a:gdLst/>
              <a:ahLst/>
              <a:cxnLst/>
              <a:rect l="l" t="t" r="r" b="b"/>
              <a:pathLst>
                <a:path w="241300" h="152400">
                  <a:moveTo>
                    <a:pt x="0" y="152400"/>
                  </a:moveTo>
                  <a:lnTo>
                    <a:pt x="240792" y="152400"/>
                  </a:lnTo>
                  <a:lnTo>
                    <a:pt x="240792" y="0"/>
                  </a:lnTo>
                  <a:lnTo>
                    <a:pt x="0" y="0"/>
                  </a:lnTo>
                  <a:lnTo>
                    <a:pt x="0" y="152400"/>
                  </a:lnTo>
                  <a:close/>
                </a:path>
              </a:pathLst>
            </a:custGeom>
            <a:ln w="9144">
              <a:solidFill>
                <a:srgbClr val="000000"/>
              </a:solidFill>
            </a:ln>
          </p:spPr>
          <p:txBody>
            <a:bodyPr wrap="square" lIns="0" tIns="0" rIns="0" bIns="0" rtlCol="0"/>
            <a:lstStyle/>
            <a:p>
              <a:endParaRPr lang="ru-RU" noProof="1"/>
            </a:p>
          </p:txBody>
        </p:sp>
        <p:sp>
          <p:nvSpPr>
            <p:cNvPr id="101" name="object 101"/>
            <p:cNvSpPr/>
            <p:nvPr/>
          </p:nvSpPr>
          <p:spPr>
            <a:xfrm>
              <a:off x="835151" y="5152643"/>
              <a:ext cx="56515" cy="59690"/>
            </a:xfrm>
            <a:custGeom>
              <a:avLst/>
              <a:gdLst/>
              <a:ahLst/>
              <a:cxnLst/>
              <a:rect l="l" t="t" r="r" b="b"/>
              <a:pathLst>
                <a:path w="56515" h="59689">
                  <a:moveTo>
                    <a:pt x="28193" y="0"/>
                  </a:moveTo>
                  <a:lnTo>
                    <a:pt x="0" y="59435"/>
                  </a:lnTo>
                  <a:lnTo>
                    <a:pt x="56387" y="59435"/>
                  </a:lnTo>
                  <a:lnTo>
                    <a:pt x="28193" y="0"/>
                  </a:lnTo>
                  <a:close/>
                </a:path>
              </a:pathLst>
            </a:custGeom>
            <a:solidFill>
              <a:srgbClr val="00AF50"/>
            </a:solidFill>
          </p:spPr>
          <p:txBody>
            <a:bodyPr wrap="square" lIns="0" tIns="0" rIns="0" bIns="0" rtlCol="0"/>
            <a:lstStyle/>
            <a:p>
              <a:endParaRPr lang="ru-RU" noProof="1"/>
            </a:p>
          </p:txBody>
        </p:sp>
        <p:sp>
          <p:nvSpPr>
            <p:cNvPr id="102" name="object 102"/>
            <p:cNvSpPr/>
            <p:nvPr/>
          </p:nvSpPr>
          <p:spPr>
            <a:xfrm>
              <a:off x="835151" y="5152643"/>
              <a:ext cx="56515" cy="59690"/>
            </a:xfrm>
            <a:custGeom>
              <a:avLst/>
              <a:gdLst/>
              <a:ahLst/>
              <a:cxnLst/>
              <a:rect l="l" t="t" r="r" b="b"/>
              <a:pathLst>
                <a:path w="56515" h="59689">
                  <a:moveTo>
                    <a:pt x="0" y="59435"/>
                  </a:moveTo>
                  <a:lnTo>
                    <a:pt x="28193" y="0"/>
                  </a:lnTo>
                  <a:lnTo>
                    <a:pt x="56387" y="59435"/>
                  </a:lnTo>
                  <a:lnTo>
                    <a:pt x="0" y="59435"/>
                  </a:lnTo>
                  <a:close/>
                </a:path>
              </a:pathLst>
            </a:custGeom>
            <a:ln w="6096">
              <a:solidFill>
                <a:srgbClr val="000000"/>
              </a:solidFill>
            </a:ln>
          </p:spPr>
          <p:txBody>
            <a:bodyPr wrap="square" lIns="0" tIns="0" rIns="0" bIns="0" rtlCol="0"/>
            <a:lstStyle/>
            <a:p>
              <a:endParaRPr lang="ru-RU" noProof="1"/>
            </a:p>
          </p:txBody>
        </p:sp>
        <p:sp>
          <p:nvSpPr>
            <p:cNvPr id="103" name="object 103"/>
            <p:cNvSpPr/>
            <p:nvPr/>
          </p:nvSpPr>
          <p:spPr>
            <a:xfrm>
              <a:off x="800099" y="4629911"/>
              <a:ext cx="668020" cy="523240"/>
            </a:xfrm>
            <a:custGeom>
              <a:avLst/>
              <a:gdLst/>
              <a:ahLst/>
              <a:cxnLst/>
              <a:rect l="l" t="t" r="r" b="b"/>
              <a:pathLst>
                <a:path w="668019" h="523239">
                  <a:moveTo>
                    <a:pt x="0" y="259080"/>
                  </a:moveTo>
                  <a:lnTo>
                    <a:pt x="142227" y="259080"/>
                  </a:lnTo>
                </a:path>
                <a:path w="668019" h="523239">
                  <a:moveTo>
                    <a:pt x="472440" y="495300"/>
                  </a:moveTo>
                  <a:lnTo>
                    <a:pt x="548513" y="495300"/>
                  </a:lnTo>
                </a:path>
                <a:path w="668019" h="523239">
                  <a:moveTo>
                    <a:pt x="548640" y="423671"/>
                  </a:moveTo>
                  <a:lnTo>
                    <a:pt x="548640" y="494411"/>
                  </a:lnTo>
                </a:path>
                <a:path w="668019" h="523239">
                  <a:moveTo>
                    <a:pt x="667512" y="0"/>
                  </a:moveTo>
                  <a:lnTo>
                    <a:pt x="667512" y="70738"/>
                  </a:lnTo>
                </a:path>
                <a:path w="668019" h="523239">
                  <a:moveTo>
                    <a:pt x="65531" y="446531"/>
                  </a:moveTo>
                  <a:lnTo>
                    <a:pt x="394004" y="446531"/>
                  </a:lnTo>
                </a:path>
                <a:path w="668019" h="523239">
                  <a:moveTo>
                    <a:pt x="64008" y="443483"/>
                  </a:moveTo>
                  <a:lnTo>
                    <a:pt x="64008" y="522858"/>
                  </a:lnTo>
                </a:path>
                <a:path w="668019" h="523239">
                  <a:moveTo>
                    <a:pt x="394347" y="207263"/>
                  </a:moveTo>
                  <a:lnTo>
                    <a:pt x="393191" y="444500"/>
                  </a:lnTo>
                </a:path>
                <a:path w="668019" h="523239">
                  <a:moveTo>
                    <a:pt x="396240" y="207263"/>
                  </a:moveTo>
                  <a:lnTo>
                    <a:pt x="448729" y="207263"/>
                  </a:lnTo>
                </a:path>
                <a:path w="668019" h="523239">
                  <a:moveTo>
                    <a:pt x="393191" y="350519"/>
                  </a:moveTo>
                  <a:lnTo>
                    <a:pt x="445681" y="350519"/>
                  </a:lnTo>
                </a:path>
                <a:path w="668019" h="523239">
                  <a:moveTo>
                    <a:pt x="335280" y="281939"/>
                  </a:moveTo>
                  <a:lnTo>
                    <a:pt x="392442" y="281939"/>
                  </a:lnTo>
                </a:path>
              </a:pathLst>
            </a:custGeom>
            <a:ln w="9144">
              <a:solidFill>
                <a:srgbClr val="000000"/>
              </a:solidFill>
            </a:ln>
          </p:spPr>
          <p:txBody>
            <a:bodyPr wrap="square" lIns="0" tIns="0" rIns="0" bIns="0" rtlCol="0"/>
            <a:lstStyle/>
            <a:p>
              <a:endParaRPr lang="ru-RU" noProof="1"/>
            </a:p>
          </p:txBody>
        </p:sp>
        <p:sp>
          <p:nvSpPr>
            <p:cNvPr id="104" name="object 104"/>
            <p:cNvSpPr/>
            <p:nvPr/>
          </p:nvSpPr>
          <p:spPr>
            <a:xfrm>
              <a:off x="1130808" y="4738623"/>
              <a:ext cx="330200" cy="213995"/>
            </a:xfrm>
            <a:custGeom>
              <a:avLst/>
              <a:gdLst/>
              <a:ahLst/>
              <a:cxnLst/>
              <a:rect l="l" t="t" r="r" b="b"/>
              <a:pathLst>
                <a:path w="330200" h="213995">
                  <a:moveTo>
                    <a:pt x="114414" y="19050"/>
                  </a:moveTo>
                  <a:lnTo>
                    <a:pt x="50800" y="19050"/>
                  </a:lnTo>
                  <a:lnTo>
                    <a:pt x="50800" y="0"/>
                  </a:lnTo>
                  <a:lnTo>
                    <a:pt x="0" y="25400"/>
                  </a:lnTo>
                  <a:lnTo>
                    <a:pt x="50800" y="50800"/>
                  </a:lnTo>
                  <a:lnTo>
                    <a:pt x="50800" y="31750"/>
                  </a:lnTo>
                  <a:lnTo>
                    <a:pt x="114414" y="31750"/>
                  </a:lnTo>
                  <a:lnTo>
                    <a:pt x="114414" y="19050"/>
                  </a:lnTo>
                  <a:close/>
                </a:path>
                <a:path w="330200" h="213995">
                  <a:moveTo>
                    <a:pt x="330200" y="164592"/>
                  </a:moveTo>
                  <a:lnTo>
                    <a:pt x="323850" y="151892"/>
                  </a:lnTo>
                  <a:lnTo>
                    <a:pt x="304800" y="113792"/>
                  </a:lnTo>
                  <a:lnTo>
                    <a:pt x="279400" y="164592"/>
                  </a:lnTo>
                  <a:lnTo>
                    <a:pt x="298450" y="164592"/>
                  </a:lnTo>
                  <a:lnTo>
                    <a:pt x="298450" y="213868"/>
                  </a:lnTo>
                  <a:lnTo>
                    <a:pt x="311150" y="213868"/>
                  </a:lnTo>
                  <a:lnTo>
                    <a:pt x="311150" y="164592"/>
                  </a:lnTo>
                  <a:lnTo>
                    <a:pt x="330200" y="164592"/>
                  </a:lnTo>
                  <a:close/>
                </a:path>
              </a:pathLst>
            </a:custGeom>
            <a:solidFill>
              <a:srgbClr val="000000"/>
            </a:solidFill>
          </p:spPr>
          <p:txBody>
            <a:bodyPr wrap="square" lIns="0" tIns="0" rIns="0" bIns="0" rtlCol="0"/>
            <a:lstStyle/>
            <a:p>
              <a:endParaRPr lang="ru-RU" noProof="1"/>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1654" y="256159"/>
            <a:ext cx="7460615" cy="1122680"/>
          </a:xfrm>
          <a:prstGeom prst="rect">
            <a:avLst/>
          </a:prstGeom>
        </p:spPr>
        <p:txBody>
          <a:bodyPr vert="horz" wrap="square" lIns="0" tIns="12700" rIns="0" bIns="0" rtlCol="0">
            <a:spAutoFit/>
          </a:bodyPr>
          <a:lstStyle/>
          <a:p>
            <a:pPr marL="3077210" marR="5080" indent="-3065145">
              <a:lnSpc>
                <a:spcPct val="100000"/>
              </a:lnSpc>
              <a:spcBef>
                <a:spcPts val="100"/>
              </a:spcBef>
            </a:pPr>
            <a:r>
              <a:rPr lang="ru-RU" sz="3600" spc="-10" noProof="1"/>
              <a:t>Комбинационная</a:t>
            </a:r>
            <a:r>
              <a:rPr lang="ru-RU" sz="3600" spc="20" noProof="1"/>
              <a:t> </a:t>
            </a:r>
            <a:r>
              <a:rPr lang="ru-RU" sz="3600" noProof="1"/>
              <a:t>и </a:t>
            </a:r>
            <a:r>
              <a:rPr lang="ru-RU" sz="3600" spc="-20" noProof="1"/>
              <a:t>последовательная </a:t>
            </a:r>
            <a:r>
              <a:rPr lang="ru-RU" sz="3600" spc="-795" noProof="1"/>
              <a:t> </a:t>
            </a:r>
            <a:r>
              <a:rPr lang="ru-RU" sz="3600" spc="-15" noProof="1"/>
              <a:t>логика</a:t>
            </a:r>
            <a:endParaRPr lang="ru-RU" sz="3600" noProof="1"/>
          </a:p>
        </p:txBody>
      </p:sp>
      <p:grpSp>
        <p:nvGrpSpPr>
          <p:cNvPr id="3" name="object 3"/>
          <p:cNvGrpSpPr/>
          <p:nvPr/>
        </p:nvGrpSpPr>
        <p:grpSpPr>
          <a:xfrm>
            <a:off x="136798" y="2037958"/>
            <a:ext cx="8937625" cy="4702810"/>
            <a:chOff x="136798" y="2037958"/>
            <a:chExt cx="8937625" cy="4702810"/>
          </a:xfrm>
        </p:grpSpPr>
        <p:pic>
          <p:nvPicPr>
            <p:cNvPr id="4" name="object 4"/>
            <p:cNvPicPr/>
            <p:nvPr/>
          </p:nvPicPr>
          <p:blipFill>
            <a:blip r:embed="rId2" cstate="print"/>
            <a:stretch>
              <a:fillRect/>
            </a:stretch>
          </p:blipFill>
          <p:spPr>
            <a:xfrm>
              <a:off x="136798" y="2037958"/>
              <a:ext cx="8784652" cy="4238263"/>
            </a:xfrm>
            <a:prstGeom prst="rect">
              <a:avLst/>
            </a:prstGeom>
          </p:spPr>
        </p:pic>
        <p:sp>
          <p:nvSpPr>
            <p:cNvPr id="5" name="object 5"/>
            <p:cNvSpPr/>
            <p:nvPr/>
          </p:nvSpPr>
          <p:spPr>
            <a:xfrm>
              <a:off x="179832" y="5661660"/>
              <a:ext cx="8894445" cy="1079500"/>
            </a:xfrm>
            <a:custGeom>
              <a:avLst/>
              <a:gdLst/>
              <a:ahLst/>
              <a:cxnLst/>
              <a:rect l="l" t="t" r="r" b="b"/>
              <a:pathLst>
                <a:path w="8894445" h="1079500">
                  <a:moveTo>
                    <a:pt x="8894064" y="0"/>
                  </a:moveTo>
                  <a:lnTo>
                    <a:pt x="0" y="0"/>
                  </a:lnTo>
                  <a:lnTo>
                    <a:pt x="0" y="1078992"/>
                  </a:lnTo>
                  <a:lnTo>
                    <a:pt x="8894064" y="1078992"/>
                  </a:lnTo>
                  <a:lnTo>
                    <a:pt x="8894064" y="0"/>
                  </a:lnTo>
                  <a:close/>
                </a:path>
              </a:pathLst>
            </a:custGeom>
            <a:solidFill>
              <a:srgbClr val="FFFFFF"/>
            </a:solidFill>
          </p:spPr>
          <p:txBody>
            <a:bodyPr wrap="square" lIns="0" tIns="0" rIns="0" bIns="0" rtlCol="0"/>
            <a:lstStyle/>
            <a:p>
              <a:endParaRPr lang="ru-RU" noProof="1"/>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271395" marR="5080" indent="-1762125">
              <a:lnSpc>
                <a:spcPct val="100000"/>
              </a:lnSpc>
              <a:spcBef>
                <a:spcPts val="95"/>
              </a:spcBef>
            </a:pPr>
            <a:r>
              <a:rPr lang="ru-RU" spc="-10" noProof="1"/>
              <a:t>Языки описания аппаратного </a:t>
            </a:r>
            <a:r>
              <a:rPr lang="ru-RU" spc="-890" noProof="1"/>
              <a:t> </a:t>
            </a:r>
            <a:r>
              <a:rPr lang="ru-RU" spc="-10" noProof="1"/>
              <a:t>обеспечения</a:t>
            </a:r>
          </a:p>
        </p:txBody>
      </p:sp>
      <p:sp>
        <p:nvSpPr>
          <p:cNvPr id="3" name="object 3"/>
          <p:cNvSpPr txBox="1"/>
          <p:nvPr/>
        </p:nvSpPr>
        <p:spPr>
          <a:xfrm>
            <a:off x="535940" y="1527175"/>
            <a:ext cx="7931784" cy="4842510"/>
          </a:xfrm>
          <a:prstGeom prst="rect">
            <a:avLst/>
          </a:prstGeom>
        </p:spPr>
        <p:txBody>
          <a:bodyPr vert="horz" wrap="square" lIns="0" tIns="104140" rIns="0" bIns="0" rtlCol="0">
            <a:spAutoFit/>
          </a:bodyPr>
          <a:lstStyle/>
          <a:p>
            <a:pPr marL="355600" marR="168275" indent="-343535">
              <a:lnSpc>
                <a:spcPct val="80000"/>
              </a:lnSpc>
              <a:spcBef>
                <a:spcPts val="820"/>
              </a:spcBef>
              <a:buFont typeface="Arial MT"/>
              <a:buChar char="•"/>
              <a:tabLst>
                <a:tab pos="355600" algn="l"/>
                <a:tab pos="356235" algn="l"/>
              </a:tabLst>
            </a:pPr>
            <a:r>
              <a:rPr lang="ru-RU" sz="3000" spc="-20" noProof="1">
                <a:latin typeface="Calibri"/>
                <a:cs typeface="Calibri"/>
              </a:rPr>
              <a:t>Hardware</a:t>
            </a:r>
            <a:r>
              <a:rPr lang="ru-RU" sz="3000" spc="-5" noProof="1">
                <a:latin typeface="Calibri"/>
                <a:cs typeface="Calibri"/>
              </a:rPr>
              <a:t> Description </a:t>
            </a:r>
            <a:r>
              <a:rPr lang="ru-RU" sz="3000" spc="-10" noProof="1">
                <a:latin typeface="Calibri"/>
                <a:cs typeface="Calibri"/>
              </a:rPr>
              <a:t>Language</a:t>
            </a:r>
            <a:r>
              <a:rPr lang="ru-RU" sz="3000" spc="-30" noProof="1">
                <a:latin typeface="Calibri"/>
                <a:cs typeface="Calibri"/>
              </a:rPr>
              <a:t> </a:t>
            </a:r>
            <a:r>
              <a:rPr lang="ru-RU" sz="3000" spc="-5" noProof="1">
                <a:latin typeface="Calibri"/>
                <a:cs typeface="Calibri"/>
              </a:rPr>
              <a:t>(HDL)</a:t>
            </a:r>
            <a:r>
              <a:rPr lang="ru-RU" sz="3000" spc="35" noProof="1">
                <a:latin typeface="Calibri"/>
                <a:cs typeface="Calibri"/>
              </a:rPr>
              <a:t> </a:t>
            </a:r>
            <a:r>
              <a:rPr lang="ru-RU" sz="3000" noProof="1">
                <a:latin typeface="Calibri"/>
                <a:cs typeface="Calibri"/>
              </a:rPr>
              <a:t>–</a:t>
            </a:r>
            <a:r>
              <a:rPr lang="ru-RU" sz="3000" spc="5" noProof="1">
                <a:latin typeface="Calibri"/>
                <a:cs typeface="Calibri"/>
              </a:rPr>
              <a:t> </a:t>
            </a:r>
            <a:r>
              <a:rPr lang="ru-RU" sz="3000" noProof="1">
                <a:latin typeface="Calibri"/>
                <a:cs typeface="Calibri"/>
              </a:rPr>
              <a:t>язык </a:t>
            </a:r>
            <a:r>
              <a:rPr lang="ru-RU" sz="3000" spc="5" noProof="1">
                <a:latin typeface="Calibri"/>
                <a:cs typeface="Calibri"/>
              </a:rPr>
              <a:t> </a:t>
            </a:r>
            <a:r>
              <a:rPr lang="ru-RU" sz="3000" spc="-5" noProof="1">
                <a:latin typeface="Calibri"/>
                <a:cs typeface="Calibri"/>
              </a:rPr>
              <a:t>описания структуры </a:t>
            </a:r>
            <a:r>
              <a:rPr lang="ru-RU" sz="3000" noProof="1">
                <a:latin typeface="Calibri"/>
                <a:cs typeface="Calibri"/>
              </a:rPr>
              <a:t>и </a:t>
            </a:r>
            <a:r>
              <a:rPr lang="ru-RU" sz="3000" spc="-5" noProof="1">
                <a:latin typeface="Calibri"/>
                <a:cs typeface="Calibri"/>
              </a:rPr>
              <a:t>функционирования </a:t>
            </a:r>
            <a:r>
              <a:rPr lang="ru-RU" sz="3000" noProof="1">
                <a:latin typeface="Calibri"/>
                <a:cs typeface="Calibri"/>
              </a:rPr>
              <a:t> </a:t>
            </a:r>
            <a:r>
              <a:rPr lang="ru-RU" sz="3000" spc="-10" noProof="1">
                <a:latin typeface="Calibri"/>
                <a:cs typeface="Calibri"/>
              </a:rPr>
              <a:t>аппаратного</a:t>
            </a:r>
            <a:r>
              <a:rPr lang="ru-RU" sz="3000" noProof="1">
                <a:latin typeface="Calibri"/>
                <a:cs typeface="Calibri"/>
              </a:rPr>
              <a:t> </a:t>
            </a:r>
            <a:r>
              <a:rPr lang="ru-RU" sz="3000" spc="-5" noProof="1">
                <a:latin typeface="Calibri"/>
                <a:cs typeface="Calibri"/>
              </a:rPr>
              <a:t>обеспечения</a:t>
            </a:r>
            <a:r>
              <a:rPr lang="ru-RU" sz="3000" spc="10" noProof="1">
                <a:latin typeface="Calibri"/>
                <a:cs typeface="Calibri"/>
              </a:rPr>
              <a:t> </a:t>
            </a:r>
            <a:r>
              <a:rPr lang="ru-RU" sz="3000" spc="-5" noProof="1">
                <a:latin typeface="Calibri"/>
                <a:cs typeface="Calibri"/>
              </a:rPr>
              <a:t>цифровой</a:t>
            </a:r>
            <a:r>
              <a:rPr lang="ru-RU" sz="3000" spc="35" noProof="1">
                <a:latin typeface="Calibri"/>
                <a:cs typeface="Calibri"/>
              </a:rPr>
              <a:t> </a:t>
            </a:r>
            <a:r>
              <a:rPr lang="ru-RU" sz="3000" spc="-10" noProof="1">
                <a:latin typeface="Calibri"/>
                <a:cs typeface="Calibri"/>
              </a:rPr>
              <a:t>системы </a:t>
            </a:r>
            <a:r>
              <a:rPr lang="ru-RU" sz="3000" spc="-660" noProof="1">
                <a:latin typeface="Calibri"/>
                <a:cs typeface="Calibri"/>
              </a:rPr>
              <a:t> </a:t>
            </a:r>
            <a:r>
              <a:rPr lang="ru-RU" sz="3000" noProof="1">
                <a:latin typeface="Calibri"/>
                <a:cs typeface="Calibri"/>
              </a:rPr>
              <a:t>на</a:t>
            </a:r>
            <a:r>
              <a:rPr lang="ru-RU" sz="3000" spc="-20" noProof="1">
                <a:latin typeface="Calibri"/>
                <a:cs typeface="Calibri"/>
              </a:rPr>
              <a:t> </a:t>
            </a:r>
            <a:r>
              <a:rPr lang="ru-RU" sz="3000" spc="-10" noProof="1">
                <a:latin typeface="Calibri"/>
                <a:cs typeface="Calibri"/>
              </a:rPr>
              <a:t>различных</a:t>
            </a:r>
            <a:r>
              <a:rPr lang="ru-RU" sz="3000" spc="-5" noProof="1">
                <a:latin typeface="Calibri"/>
                <a:cs typeface="Calibri"/>
              </a:rPr>
              <a:t> уровнях абстракции.</a:t>
            </a:r>
            <a:endParaRPr lang="ru-RU" sz="3000" noProof="1">
              <a:latin typeface="Calibri"/>
              <a:cs typeface="Calibri"/>
            </a:endParaRPr>
          </a:p>
          <a:p>
            <a:pPr marL="355600" indent="-343535">
              <a:lnSpc>
                <a:spcPct val="100000"/>
              </a:lnSpc>
              <a:buFont typeface="Arial MT"/>
              <a:buChar char="•"/>
              <a:tabLst>
                <a:tab pos="355600" algn="l"/>
                <a:tab pos="356235" algn="l"/>
              </a:tabLst>
            </a:pPr>
            <a:r>
              <a:rPr lang="ru-RU" sz="3000" spc="-5" noProof="1">
                <a:latin typeface="Calibri"/>
                <a:cs typeface="Calibri"/>
              </a:rPr>
              <a:t>Основные</a:t>
            </a:r>
            <a:r>
              <a:rPr lang="ru-RU" sz="3000" spc="-65" noProof="1">
                <a:latin typeface="Calibri"/>
                <a:cs typeface="Calibri"/>
              </a:rPr>
              <a:t> </a:t>
            </a:r>
            <a:r>
              <a:rPr lang="ru-RU" sz="3000" spc="-5" noProof="1">
                <a:latin typeface="Calibri"/>
                <a:cs typeface="Calibri"/>
              </a:rPr>
              <a:t>HDL:</a:t>
            </a:r>
            <a:endParaRPr lang="ru-RU" sz="3000" noProof="1">
              <a:latin typeface="Calibri"/>
              <a:cs typeface="Calibri"/>
            </a:endParaRPr>
          </a:p>
          <a:p>
            <a:pPr marL="756285" lvl="1" indent="-287020">
              <a:lnSpc>
                <a:spcPct val="100000"/>
              </a:lnSpc>
              <a:spcBef>
                <a:spcPts val="15"/>
              </a:spcBef>
              <a:buFont typeface="Arial MT"/>
              <a:buChar char="–"/>
              <a:tabLst>
                <a:tab pos="756920" algn="l"/>
              </a:tabLst>
            </a:pPr>
            <a:r>
              <a:rPr lang="ru-RU" sz="2600" spc="-20" noProof="1">
                <a:latin typeface="Calibri"/>
                <a:cs typeface="Calibri"/>
              </a:rPr>
              <a:t>Verilog</a:t>
            </a:r>
            <a:endParaRPr lang="ru-RU" sz="2600" noProof="1">
              <a:latin typeface="Calibri"/>
              <a:cs typeface="Calibri"/>
            </a:endParaRPr>
          </a:p>
          <a:p>
            <a:pPr marL="756285" lvl="1" indent="-287020">
              <a:lnSpc>
                <a:spcPct val="100000"/>
              </a:lnSpc>
              <a:buFont typeface="Arial MT"/>
              <a:buChar char="–"/>
              <a:tabLst>
                <a:tab pos="756920" algn="l"/>
              </a:tabLst>
            </a:pPr>
            <a:r>
              <a:rPr lang="ru-RU" sz="2600" spc="-20" noProof="1">
                <a:latin typeface="Calibri"/>
                <a:cs typeface="Calibri"/>
              </a:rPr>
              <a:t>SystemVerilog</a:t>
            </a:r>
            <a:endParaRPr lang="ru-RU" sz="2600" noProof="1">
              <a:latin typeface="Calibri"/>
              <a:cs typeface="Calibri"/>
            </a:endParaRPr>
          </a:p>
          <a:p>
            <a:pPr marL="756285" lvl="1" indent="-287020">
              <a:lnSpc>
                <a:spcPct val="100000"/>
              </a:lnSpc>
              <a:spcBef>
                <a:spcPts val="5"/>
              </a:spcBef>
              <a:buFont typeface="Arial MT"/>
              <a:buChar char="–"/>
              <a:tabLst>
                <a:tab pos="756920" algn="l"/>
              </a:tabLst>
            </a:pPr>
            <a:r>
              <a:rPr lang="ru-RU" sz="2600" spc="-5" noProof="1">
                <a:latin typeface="Calibri"/>
                <a:cs typeface="Calibri"/>
              </a:rPr>
              <a:t>VHDL</a:t>
            </a:r>
            <a:endParaRPr lang="ru-RU" sz="2600" noProof="1">
              <a:latin typeface="Calibri"/>
              <a:cs typeface="Calibri"/>
            </a:endParaRPr>
          </a:p>
          <a:p>
            <a:pPr marL="756285" lvl="1" indent="-287020">
              <a:lnSpc>
                <a:spcPct val="100000"/>
              </a:lnSpc>
              <a:buFont typeface="Arial MT"/>
              <a:buChar char="–"/>
              <a:tabLst>
                <a:tab pos="756920" algn="l"/>
              </a:tabLst>
            </a:pPr>
            <a:r>
              <a:rPr lang="ru-RU" sz="2600" spc="-15" noProof="1">
                <a:latin typeface="Calibri"/>
                <a:cs typeface="Calibri"/>
              </a:rPr>
              <a:t>SystemC</a:t>
            </a:r>
            <a:endParaRPr lang="ru-RU" sz="2600" noProof="1">
              <a:latin typeface="Calibri"/>
              <a:cs typeface="Calibri"/>
            </a:endParaRPr>
          </a:p>
          <a:p>
            <a:pPr marL="469900">
              <a:lnSpc>
                <a:spcPts val="3115"/>
              </a:lnSpc>
            </a:pPr>
            <a:r>
              <a:rPr lang="ru-RU" sz="2600" noProof="1">
                <a:latin typeface="Arial MT"/>
                <a:cs typeface="Arial MT"/>
              </a:rPr>
              <a:t>–</a:t>
            </a:r>
            <a:r>
              <a:rPr lang="ru-RU" sz="2600" spc="35" noProof="1">
                <a:latin typeface="Arial MT"/>
                <a:cs typeface="Arial MT"/>
              </a:rPr>
              <a:t> </a:t>
            </a:r>
            <a:r>
              <a:rPr lang="ru-RU" sz="2600" noProof="1">
                <a:latin typeface="Calibri"/>
                <a:cs typeface="Calibri"/>
              </a:rPr>
              <a:t>...</a:t>
            </a:r>
          </a:p>
          <a:p>
            <a:pPr marL="355600" marR="5080" indent="-343535">
              <a:lnSpc>
                <a:spcPct val="80000"/>
              </a:lnSpc>
              <a:spcBef>
                <a:spcPts val="715"/>
              </a:spcBef>
              <a:buFont typeface="Arial MT"/>
              <a:buChar char="•"/>
              <a:tabLst>
                <a:tab pos="355600" algn="l"/>
                <a:tab pos="356235" algn="l"/>
              </a:tabLst>
            </a:pPr>
            <a:r>
              <a:rPr lang="ru-RU" sz="3000" spc="-10" noProof="1">
                <a:latin typeface="Calibri"/>
                <a:cs typeface="Calibri"/>
                <a:hlinkClick r:id="rId2"/>
              </a:rPr>
              <a:t>http://en.wikipedia.org</a:t>
            </a:r>
            <a:r>
              <a:rPr lang="ru-RU" sz="3000" spc="-10" noProof="1">
                <a:latin typeface="Calibri"/>
                <a:cs typeface="Calibri"/>
              </a:rPr>
              <a:t>/wiki/Hardware_descripti </a:t>
            </a:r>
            <a:r>
              <a:rPr lang="ru-RU" sz="3000" spc="-665" noProof="1">
                <a:latin typeface="Calibri"/>
                <a:cs typeface="Calibri"/>
              </a:rPr>
              <a:t> </a:t>
            </a:r>
            <a:r>
              <a:rPr lang="ru-RU" sz="3000" spc="-10" noProof="1">
                <a:latin typeface="Calibri"/>
                <a:cs typeface="Calibri"/>
              </a:rPr>
              <a:t>on_language</a:t>
            </a:r>
            <a:endParaRPr lang="ru-RU" sz="3000" noProof="1">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2271395" marR="5080" indent="-1939289">
              <a:lnSpc>
                <a:spcPct val="100000"/>
              </a:lnSpc>
              <a:spcBef>
                <a:spcPts val="95"/>
              </a:spcBef>
            </a:pPr>
            <a:r>
              <a:rPr lang="ru-RU" spc="-10" noProof="1"/>
              <a:t>Стили разработки аппаратного </a:t>
            </a:r>
            <a:r>
              <a:rPr lang="ru-RU" spc="-890" noProof="1"/>
              <a:t> </a:t>
            </a:r>
            <a:r>
              <a:rPr lang="ru-RU" spc="-10" noProof="1"/>
              <a:t>обеспечения</a:t>
            </a:r>
          </a:p>
        </p:txBody>
      </p:sp>
      <p:sp>
        <p:nvSpPr>
          <p:cNvPr id="3" name="object 3"/>
          <p:cNvSpPr txBox="1"/>
          <p:nvPr/>
        </p:nvSpPr>
        <p:spPr>
          <a:xfrm>
            <a:off x="535940" y="1507485"/>
            <a:ext cx="7702550" cy="4347845"/>
          </a:xfrm>
          <a:prstGeom prst="rect">
            <a:avLst/>
          </a:prstGeom>
        </p:spPr>
        <p:txBody>
          <a:bodyPr vert="horz" wrap="square" lIns="0" tIns="64769" rIns="0" bIns="0" rtlCol="0">
            <a:spAutoFit/>
          </a:bodyPr>
          <a:lstStyle/>
          <a:p>
            <a:pPr marL="355600" indent="-343535">
              <a:lnSpc>
                <a:spcPct val="100000"/>
              </a:lnSpc>
              <a:spcBef>
                <a:spcPts val="509"/>
              </a:spcBef>
              <a:buFont typeface="Arial MT"/>
              <a:buChar char="•"/>
              <a:tabLst>
                <a:tab pos="355600" algn="l"/>
                <a:tab pos="356235" algn="l"/>
              </a:tabLst>
            </a:pPr>
            <a:r>
              <a:rPr lang="ru-RU" sz="3200" spc="-5" noProof="1">
                <a:latin typeface="Calibri"/>
                <a:cs typeface="Calibri"/>
              </a:rPr>
              <a:t>Снизу-вверх</a:t>
            </a:r>
            <a:endParaRPr lang="ru-RU" sz="3200" noProof="1">
              <a:latin typeface="Calibri"/>
              <a:cs typeface="Calibri"/>
            </a:endParaRPr>
          </a:p>
          <a:p>
            <a:pPr marL="756285" marR="494665" lvl="1" indent="-287020">
              <a:lnSpc>
                <a:spcPts val="3020"/>
              </a:lnSpc>
              <a:spcBef>
                <a:spcPts val="735"/>
              </a:spcBef>
              <a:buFont typeface="Arial MT"/>
              <a:buChar char="–"/>
              <a:tabLst>
                <a:tab pos="756920" algn="l"/>
              </a:tabLst>
            </a:pPr>
            <a:r>
              <a:rPr lang="ru-RU" sz="2800" spc="-5" noProof="1">
                <a:latin typeface="Calibri"/>
                <a:cs typeface="Calibri"/>
              </a:rPr>
              <a:t>Сначала</a:t>
            </a:r>
            <a:r>
              <a:rPr lang="ru-RU" sz="2800" spc="-25" noProof="1">
                <a:latin typeface="Calibri"/>
                <a:cs typeface="Calibri"/>
              </a:rPr>
              <a:t> </a:t>
            </a:r>
            <a:r>
              <a:rPr lang="ru-RU" sz="2800" spc="-35" noProof="1">
                <a:latin typeface="Calibri"/>
                <a:cs typeface="Calibri"/>
              </a:rPr>
              <a:t>отдельно</a:t>
            </a:r>
            <a:r>
              <a:rPr lang="ru-RU" sz="2800" spc="-20" noProof="1">
                <a:latin typeface="Calibri"/>
                <a:cs typeface="Calibri"/>
              </a:rPr>
              <a:t> </a:t>
            </a:r>
            <a:r>
              <a:rPr lang="ru-RU" sz="2800" spc="-10" noProof="1">
                <a:latin typeface="Calibri"/>
                <a:cs typeface="Calibri"/>
              </a:rPr>
              <a:t>проектируются</a:t>
            </a:r>
            <a:r>
              <a:rPr lang="ru-RU" sz="2800" spc="45" noProof="1">
                <a:latin typeface="Calibri"/>
                <a:cs typeface="Calibri"/>
              </a:rPr>
              <a:t> </a:t>
            </a:r>
            <a:r>
              <a:rPr lang="ru-RU" sz="2800" spc="-5" noProof="1">
                <a:latin typeface="Calibri"/>
                <a:cs typeface="Calibri"/>
              </a:rPr>
              <a:t>базовые </a:t>
            </a:r>
            <a:r>
              <a:rPr lang="ru-RU" sz="2800" spc="-620" noProof="1">
                <a:latin typeface="Calibri"/>
                <a:cs typeface="Calibri"/>
              </a:rPr>
              <a:t> </a:t>
            </a:r>
            <a:r>
              <a:rPr lang="ru-RU" sz="2800" spc="-15" noProof="1">
                <a:latin typeface="Calibri"/>
                <a:cs typeface="Calibri"/>
              </a:rPr>
              <a:t>элементы,</a:t>
            </a:r>
            <a:r>
              <a:rPr lang="ru-RU" sz="2800" spc="-20" noProof="1">
                <a:latin typeface="Calibri"/>
                <a:cs typeface="Calibri"/>
              </a:rPr>
              <a:t> </a:t>
            </a:r>
            <a:r>
              <a:rPr lang="ru-RU" sz="2800" spc="-5" noProof="1">
                <a:latin typeface="Calibri"/>
                <a:cs typeface="Calibri"/>
              </a:rPr>
              <a:t>а </a:t>
            </a:r>
            <a:r>
              <a:rPr lang="ru-RU" sz="2800" spc="-15" noProof="1">
                <a:latin typeface="Calibri"/>
                <a:cs typeface="Calibri"/>
              </a:rPr>
              <a:t>потом</a:t>
            </a:r>
            <a:r>
              <a:rPr lang="ru-RU" sz="2800" spc="20" noProof="1">
                <a:latin typeface="Calibri"/>
                <a:cs typeface="Calibri"/>
              </a:rPr>
              <a:t> </a:t>
            </a:r>
            <a:r>
              <a:rPr lang="ru-RU" sz="2800" spc="-5" noProof="1">
                <a:latin typeface="Calibri"/>
                <a:cs typeface="Calibri"/>
              </a:rPr>
              <a:t>из</a:t>
            </a:r>
            <a:r>
              <a:rPr lang="ru-RU" sz="2800" spc="5" noProof="1">
                <a:latin typeface="Calibri"/>
                <a:cs typeface="Calibri"/>
              </a:rPr>
              <a:t> </a:t>
            </a:r>
            <a:r>
              <a:rPr lang="ru-RU" sz="2800" spc="-5" noProof="1">
                <a:latin typeface="Calibri"/>
                <a:cs typeface="Calibri"/>
              </a:rPr>
              <a:t>простых</a:t>
            </a:r>
            <a:r>
              <a:rPr lang="ru-RU" sz="2800" spc="30" noProof="1">
                <a:latin typeface="Calibri"/>
                <a:cs typeface="Calibri"/>
              </a:rPr>
              <a:t> </a:t>
            </a:r>
            <a:r>
              <a:rPr lang="ru-RU" sz="2800" spc="-20" noProof="1">
                <a:latin typeface="Calibri"/>
                <a:cs typeface="Calibri"/>
              </a:rPr>
              <a:t>элементов</a:t>
            </a:r>
            <a:endParaRPr lang="ru-RU" sz="2800" noProof="1">
              <a:latin typeface="Calibri"/>
              <a:cs typeface="Calibri"/>
            </a:endParaRPr>
          </a:p>
          <a:p>
            <a:pPr marL="756285" marR="143510">
              <a:lnSpc>
                <a:spcPts val="3020"/>
              </a:lnSpc>
              <a:spcBef>
                <a:spcPts val="10"/>
              </a:spcBef>
            </a:pPr>
            <a:r>
              <a:rPr lang="ru-RU" sz="2800" spc="-15" noProof="1">
                <a:latin typeface="Calibri"/>
                <a:cs typeface="Calibri"/>
              </a:rPr>
              <a:t>проектируются</a:t>
            </a:r>
            <a:r>
              <a:rPr lang="ru-RU" sz="2800" spc="45" noProof="1">
                <a:latin typeface="Calibri"/>
                <a:cs typeface="Calibri"/>
              </a:rPr>
              <a:t> </a:t>
            </a:r>
            <a:r>
              <a:rPr lang="ru-RU" sz="2800" spc="-10" noProof="1">
                <a:latin typeface="Calibri"/>
                <a:cs typeface="Calibri"/>
              </a:rPr>
              <a:t>(собираются)</a:t>
            </a:r>
            <a:r>
              <a:rPr lang="ru-RU" sz="2800" spc="30" noProof="1">
                <a:latin typeface="Calibri"/>
                <a:cs typeface="Calibri"/>
              </a:rPr>
              <a:t> </a:t>
            </a:r>
            <a:r>
              <a:rPr lang="ru-RU" sz="2800" spc="-15" noProof="1">
                <a:latin typeface="Calibri"/>
                <a:cs typeface="Calibri"/>
              </a:rPr>
              <a:t>более</a:t>
            </a:r>
            <a:r>
              <a:rPr lang="ru-RU" sz="2800" spc="-25" noProof="1">
                <a:latin typeface="Calibri"/>
                <a:cs typeface="Calibri"/>
              </a:rPr>
              <a:t> </a:t>
            </a:r>
            <a:r>
              <a:rPr lang="ru-RU" sz="2800" spc="-10" noProof="1">
                <a:latin typeface="Calibri"/>
                <a:cs typeface="Calibri"/>
              </a:rPr>
              <a:t>сложные </a:t>
            </a:r>
            <a:r>
              <a:rPr lang="ru-RU" sz="2800" spc="-620" noProof="1">
                <a:latin typeface="Calibri"/>
                <a:cs typeface="Calibri"/>
              </a:rPr>
              <a:t> </a:t>
            </a:r>
            <a:r>
              <a:rPr lang="ru-RU" sz="2800" spc="-15" noProof="1">
                <a:latin typeface="Calibri"/>
                <a:cs typeface="Calibri"/>
              </a:rPr>
              <a:t>элементы.</a:t>
            </a:r>
            <a:endParaRPr lang="ru-RU" sz="2800" noProof="1">
              <a:latin typeface="Calibri"/>
              <a:cs typeface="Calibri"/>
            </a:endParaRPr>
          </a:p>
          <a:p>
            <a:pPr marL="355600" indent="-343535">
              <a:lnSpc>
                <a:spcPct val="100000"/>
              </a:lnSpc>
              <a:spcBef>
                <a:spcPts val="330"/>
              </a:spcBef>
              <a:buFont typeface="Arial MT"/>
              <a:buChar char="•"/>
              <a:tabLst>
                <a:tab pos="355600" algn="l"/>
                <a:tab pos="356235" algn="l"/>
              </a:tabLst>
            </a:pPr>
            <a:r>
              <a:rPr lang="ru-RU" sz="3200" spc="-5" noProof="1">
                <a:latin typeface="Calibri"/>
                <a:cs typeface="Calibri"/>
              </a:rPr>
              <a:t>Сверху-вниз</a:t>
            </a:r>
            <a:endParaRPr lang="ru-RU" sz="3200" noProof="1">
              <a:latin typeface="Calibri"/>
              <a:cs typeface="Calibri"/>
            </a:endParaRPr>
          </a:p>
          <a:p>
            <a:pPr marL="756285" marR="991235" lvl="1" indent="-287020">
              <a:lnSpc>
                <a:spcPts val="3020"/>
              </a:lnSpc>
              <a:spcBef>
                <a:spcPts val="740"/>
              </a:spcBef>
              <a:buFont typeface="Arial MT"/>
              <a:buChar char="–"/>
              <a:tabLst>
                <a:tab pos="756920" algn="l"/>
              </a:tabLst>
            </a:pPr>
            <a:r>
              <a:rPr lang="ru-RU" sz="2800" spc="-5" noProof="1">
                <a:latin typeface="Calibri"/>
                <a:cs typeface="Calibri"/>
              </a:rPr>
              <a:t>Сначала</a:t>
            </a:r>
            <a:r>
              <a:rPr lang="ru-RU" sz="2800" spc="-20" noProof="1">
                <a:latin typeface="Calibri"/>
                <a:cs typeface="Calibri"/>
              </a:rPr>
              <a:t> </a:t>
            </a:r>
            <a:r>
              <a:rPr lang="ru-RU" sz="2800" spc="-15" noProof="1">
                <a:latin typeface="Calibri"/>
                <a:cs typeface="Calibri"/>
              </a:rPr>
              <a:t>проектируются</a:t>
            </a:r>
            <a:r>
              <a:rPr lang="ru-RU" sz="2800" spc="45" noProof="1">
                <a:latin typeface="Calibri"/>
                <a:cs typeface="Calibri"/>
              </a:rPr>
              <a:t> </a:t>
            </a:r>
            <a:r>
              <a:rPr lang="ru-RU" sz="2800" spc="-10" noProof="1">
                <a:latin typeface="Calibri"/>
                <a:cs typeface="Calibri"/>
              </a:rPr>
              <a:t>системы</a:t>
            </a:r>
            <a:r>
              <a:rPr lang="ru-RU" sz="2800" spc="-15" noProof="1">
                <a:latin typeface="Calibri"/>
                <a:cs typeface="Calibri"/>
              </a:rPr>
              <a:t> более </a:t>
            </a:r>
            <a:r>
              <a:rPr lang="ru-RU" sz="2800" spc="-620" noProof="1">
                <a:latin typeface="Calibri"/>
                <a:cs typeface="Calibri"/>
              </a:rPr>
              <a:t> </a:t>
            </a:r>
            <a:r>
              <a:rPr lang="ru-RU" sz="2800" spc="-15" noProof="1">
                <a:latin typeface="Calibri"/>
                <a:cs typeface="Calibri"/>
              </a:rPr>
              <a:t>высокого</a:t>
            </a:r>
            <a:r>
              <a:rPr lang="ru-RU" sz="2800" spc="-10" noProof="1">
                <a:latin typeface="Calibri"/>
                <a:cs typeface="Calibri"/>
              </a:rPr>
              <a:t> уровня,</a:t>
            </a:r>
            <a:r>
              <a:rPr lang="ru-RU" sz="2800" spc="20" noProof="1">
                <a:latin typeface="Calibri"/>
                <a:cs typeface="Calibri"/>
              </a:rPr>
              <a:t> </a:t>
            </a:r>
            <a:r>
              <a:rPr lang="ru-RU" sz="2800" spc="-5" noProof="1">
                <a:latin typeface="Calibri"/>
                <a:cs typeface="Calibri"/>
              </a:rPr>
              <a:t>а </a:t>
            </a:r>
            <a:r>
              <a:rPr lang="ru-RU" sz="2800" spc="-20" noProof="1">
                <a:latin typeface="Calibri"/>
                <a:cs typeface="Calibri"/>
              </a:rPr>
              <a:t>потом</a:t>
            </a:r>
            <a:r>
              <a:rPr lang="ru-RU" sz="2800" spc="25" noProof="1">
                <a:latin typeface="Calibri"/>
                <a:cs typeface="Calibri"/>
              </a:rPr>
              <a:t> </a:t>
            </a:r>
            <a:r>
              <a:rPr lang="ru-RU" sz="2800" spc="-10" noProof="1">
                <a:latin typeface="Calibri"/>
                <a:cs typeface="Calibri"/>
              </a:rPr>
              <a:t>рекурсивно</a:t>
            </a:r>
            <a:endParaRPr lang="ru-RU" sz="2800" noProof="1">
              <a:latin typeface="Calibri"/>
              <a:cs typeface="Calibri"/>
            </a:endParaRPr>
          </a:p>
          <a:p>
            <a:pPr marL="756285" marR="5080">
              <a:lnSpc>
                <a:spcPts val="3030"/>
              </a:lnSpc>
            </a:pPr>
            <a:r>
              <a:rPr lang="ru-RU" sz="2800" spc="-15" noProof="1">
                <a:latin typeface="Calibri"/>
                <a:cs typeface="Calibri"/>
              </a:rPr>
              <a:t>проектируются</a:t>
            </a:r>
            <a:r>
              <a:rPr lang="ru-RU" sz="2800" spc="50" noProof="1">
                <a:latin typeface="Calibri"/>
                <a:cs typeface="Calibri"/>
              </a:rPr>
              <a:t> </a:t>
            </a:r>
            <a:r>
              <a:rPr lang="ru-RU" sz="2800" spc="-5" noProof="1">
                <a:latin typeface="Calibri"/>
                <a:cs typeface="Calibri"/>
              </a:rPr>
              <a:t>их</a:t>
            </a:r>
            <a:r>
              <a:rPr lang="ru-RU" sz="2800" noProof="1">
                <a:latin typeface="Calibri"/>
                <a:cs typeface="Calibri"/>
              </a:rPr>
              <a:t> </a:t>
            </a:r>
            <a:r>
              <a:rPr lang="ru-RU" sz="2800" spc="-10" noProof="1">
                <a:latin typeface="Calibri"/>
                <a:cs typeface="Calibri"/>
              </a:rPr>
              <a:t>компоненты</a:t>
            </a:r>
            <a:r>
              <a:rPr lang="ru-RU" sz="2800" spc="5" noProof="1">
                <a:latin typeface="Calibri"/>
                <a:cs typeface="Calibri"/>
              </a:rPr>
              <a:t> </a:t>
            </a:r>
            <a:r>
              <a:rPr lang="ru-RU" sz="2800" spc="-15" noProof="1">
                <a:latin typeface="Calibri"/>
                <a:cs typeface="Calibri"/>
              </a:rPr>
              <a:t>более</a:t>
            </a:r>
            <a:r>
              <a:rPr lang="ru-RU" sz="2800" spc="-20" noProof="1">
                <a:latin typeface="Calibri"/>
                <a:cs typeface="Calibri"/>
              </a:rPr>
              <a:t> </a:t>
            </a:r>
            <a:r>
              <a:rPr lang="ru-RU" sz="2800" spc="-15" noProof="1">
                <a:latin typeface="Calibri"/>
                <a:cs typeface="Calibri"/>
              </a:rPr>
              <a:t>низкого </a:t>
            </a:r>
            <a:r>
              <a:rPr lang="ru-RU" sz="2800" spc="-620" noProof="1">
                <a:latin typeface="Calibri"/>
                <a:cs typeface="Calibri"/>
              </a:rPr>
              <a:t> </a:t>
            </a:r>
            <a:r>
              <a:rPr lang="ru-RU" sz="2800" spc="-10" noProof="1">
                <a:latin typeface="Calibri"/>
                <a:cs typeface="Calibri"/>
              </a:rPr>
              <a:t>уровня.</a:t>
            </a:r>
            <a:endParaRPr lang="ru-RU" sz="2800" noProof="1">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5420" y="496950"/>
            <a:ext cx="4695825" cy="443070"/>
          </a:xfrm>
          <a:prstGeom prst="rect">
            <a:avLst/>
          </a:prstGeom>
        </p:spPr>
        <p:txBody>
          <a:bodyPr vert="horz" wrap="square" lIns="0" tIns="12065" rIns="0" bIns="0" rtlCol="0">
            <a:spAutoFit/>
          </a:bodyPr>
          <a:lstStyle/>
          <a:p>
            <a:pPr marL="12700">
              <a:lnSpc>
                <a:spcPct val="100000"/>
              </a:lnSpc>
              <a:spcBef>
                <a:spcPts val="95"/>
              </a:spcBef>
            </a:pPr>
            <a:r>
              <a:rPr lang="ru-RU" sz="2800" spc="-10" noProof="1">
                <a:solidFill>
                  <a:schemeClr val="tx1"/>
                </a:solidFill>
                <a:latin typeface="Times New Roman" panose="02020603050405020304" pitchFamily="18" charset="0"/>
                <a:cs typeface="Times New Roman" panose="02020603050405020304" pitchFamily="18" charset="0"/>
              </a:rPr>
              <a:t>Классификация</a:t>
            </a:r>
            <a:r>
              <a:rPr lang="ru-RU" sz="2800" spc="-50" noProof="1">
                <a:solidFill>
                  <a:schemeClr val="tx1"/>
                </a:solidFill>
                <a:latin typeface="Times New Roman" panose="02020603050405020304" pitchFamily="18" charset="0"/>
                <a:cs typeface="Times New Roman" panose="02020603050405020304" pitchFamily="18" charset="0"/>
              </a:rPr>
              <a:t> </a:t>
            </a:r>
            <a:r>
              <a:rPr lang="ru-RU" sz="2800" spc="-5" noProof="1">
                <a:solidFill>
                  <a:schemeClr val="tx1"/>
                </a:solidFill>
                <a:latin typeface="Times New Roman" panose="02020603050405020304" pitchFamily="18" charset="0"/>
                <a:cs typeface="Times New Roman" panose="02020603050405020304" pitchFamily="18" charset="0"/>
              </a:rPr>
              <a:t>FPGA</a:t>
            </a:r>
          </a:p>
        </p:txBody>
      </p:sp>
      <p:sp>
        <p:nvSpPr>
          <p:cNvPr id="3" name="object 3"/>
          <p:cNvSpPr txBox="1"/>
          <p:nvPr/>
        </p:nvSpPr>
        <p:spPr>
          <a:xfrm>
            <a:off x="535940" y="1540890"/>
            <a:ext cx="3812540" cy="4199226"/>
          </a:xfrm>
          <a:prstGeom prst="rect">
            <a:avLst/>
          </a:prstGeom>
        </p:spPr>
        <p:txBody>
          <a:bodyPr vert="horz" wrap="square" lIns="0" tIns="13335" rIns="0" bIns="0" rtlCol="0">
            <a:spAutoFit/>
          </a:bodyPr>
          <a:lstStyle/>
          <a:p>
            <a:pPr>
              <a:buNone/>
            </a:pPr>
            <a:r>
              <a:rPr lang="ru-RU" sz="1600" noProof="1">
                <a:latin typeface="Times New Roman" panose="02020603050405020304" pitchFamily="18" charset="0"/>
                <a:cs typeface="Times New Roman" panose="02020603050405020304" pitchFamily="18" charset="0"/>
              </a:rPr>
              <a:t>ПЛИС-тің негізгі түрлері</a:t>
            </a:r>
          </a:p>
          <a:p>
            <a:pPr marL="800100" lvl="1" indent="-342900">
              <a:buFont typeface="+mj-lt"/>
              <a:buAutoNum type="arabicPeriod"/>
            </a:pPr>
            <a:r>
              <a:rPr lang="ru-RU" sz="1600" noProof="1">
                <a:latin typeface="Times New Roman" panose="02020603050405020304" pitchFamily="18" charset="0"/>
                <a:cs typeface="Times New Roman" panose="02020603050405020304" pitchFamily="18" charset="0"/>
              </a:rPr>
              <a:t>Programmable array logic (PAL) – Бағдарламаланатын массивтік логика</a:t>
            </a:r>
          </a:p>
          <a:p>
            <a:pPr marL="800100" lvl="1" indent="-342900">
              <a:buFont typeface="+mj-lt"/>
              <a:buAutoNum type="arabicPeriod"/>
            </a:pPr>
            <a:r>
              <a:rPr lang="ru-RU" sz="1600" noProof="1">
                <a:latin typeface="Times New Roman" panose="02020603050405020304" pitchFamily="18" charset="0"/>
                <a:cs typeface="Times New Roman" panose="02020603050405020304" pitchFamily="18" charset="0"/>
              </a:rPr>
              <a:t>Gate array logic (GAL) – Қақпалы массив логикасы</a:t>
            </a:r>
          </a:p>
          <a:p>
            <a:pPr marL="800100" lvl="1" indent="-342900">
              <a:buFont typeface="+mj-lt"/>
              <a:buAutoNum type="arabicPeriod"/>
            </a:pPr>
            <a:r>
              <a:rPr lang="ru-RU" sz="1600" noProof="1">
                <a:latin typeface="Times New Roman" panose="02020603050405020304" pitchFamily="18" charset="0"/>
                <a:cs typeface="Times New Roman" panose="02020603050405020304" pitchFamily="18" charset="0"/>
              </a:rPr>
              <a:t>Complex programmable logic device (CPLD) – Күрделі бағдарламаланатын логикалық құрылғы</a:t>
            </a:r>
          </a:p>
          <a:p>
            <a:pPr marL="800100" lvl="1" indent="-342900">
              <a:buFont typeface="+mj-lt"/>
              <a:buAutoNum type="arabicPeriod"/>
            </a:pPr>
            <a:r>
              <a:rPr lang="ru-RU" sz="1600" noProof="1">
                <a:latin typeface="Times New Roman" panose="02020603050405020304" pitchFamily="18" charset="0"/>
                <a:cs typeface="Times New Roman" panose="02020603050405020304" pitchFamily="18" charset="0"/>
              </a:rPr>
              <a:t>Field-programmable gate array (FPGA) – Орындалу орнында бағдарламаланатын қақпалы массив</a:t>
            </a:r>
          </a:p>
          <a:p>
            <a:pPr>
              <a:buNone/>
            </a:pPr>
            <a:r>
              <a:rPr lang="ru-RU" sz="1600" noProof="1">
                <a:latin typeface="Times New Roman" panose="02020603050405020304" pitchFamily="18" charset="0"/>
                <a:cs typeface="Times New Roman" panose="02020603050405020304" pitchFamily="18" charset="0"/>
              </a:rPr>
              <a:t>ПЛИС түрлері олардың өндіріс технологиясына және қайта бағдарламалау мүмкіндігіне қарай ажыратылады.</a:t>
            </a:r>
          </a:p>
        </p:txBody>
      </p:sp>
      <p:pic>
        <p:nvPicPr>
          <p:cNvPr id="4" name="object 4"/>
          <p:cNvPicPr/>
          <p:nvPr/>
        </p:nvPicPr>
        <p:blipFill>
          <a:blip r:embed="rId2" cstate="print"/>
          <a:stretch>
            <a:fillRect/>
          </a:stretch>
        </p:blipFill>
        <p:spPr>
          <a:xfrm>
            <a:off x="4723307" y="1828142"/>
            <a:ext cx="3812539" cy="4199226"/>
          </a:xfrm>
          <a:prstGeom prst="rect">
            <a:avLst/>
          </a:prstGeom>
        </p:spPr>
      </p:pic>
      <p:grpSp>
        <p:nvGrpSpPr>
          <p:cNvPr id="9" name="Группа 8">
            <a:extLst>
              <a:ext uri="{FF2B5EF4-FFF2-40B4-BE49-F238E27FC236}">
                <a16:creationId xmlns:a16="http://schemas.microsoft.com/office/drawing/2014/main" id="{1DE8E161-AB3E-F7BC-EC7E-C7765BCBC047}"/>
              </a:ext>
            </a:extLst>
          </p:cNvPr>
          <p:cNvGrpSpPr/>
          <p:nvPr/>
        </p:nvGrpSpPr>
        <p:grpSpPr>
          <a:xfrm>
            <a:off x="4856948" y="1721990"/>
            <a:ext cx="1482480" cy="325080"/>
            <a:chOff x="4856948" y="1721990"/>
            <a:chExt cx="1482480" cy="325080"/>
          </a:xfrm>
        </p:grpSpPr>
        <mc:AlternateContent xmlns:mc="http://schemas.openxmlformats.org/markup-compatibility/2006">
          <mc:Choice xmlns:p14="http://schemas.microsoft.com/office/powerpoint/2010/main" Requires="p14">
            <p:contentPart p14:bwMode="auto" r:id="rId3">
              <p14:nvContentPartPr>
                <p14:cNvPr id="6" name="Рукописный ввод 5">
                  <a:extLst>
                    <a:ext uri="{FF2B5EF4-FFF2-40B4-BE49-F238E27FC236}">
                      <a16:creationId xmlns:a16="http://schemas.microsoft.com/office/drawing/2014/main" id="{C94EACD2-3F18-85E7-C800-C27098D55A37}"/>
                    </a:ext>
                  </a:extLst>
                </p14:cNvPr>
                <p14:cNvContentPartPr/>
                <p14:nvPr/>
              </p14:nvContentPartPr>
              <p14:xfrm>
                <a:off x="4856948" y="1774550"/>
                <a:ext cx="321120" cy="272520"/>
              </p14:xfrm>
            </p:contentPart>
          </mc:Choice>
          <mc:Fallback>
            <p:pic>
              <p:nvPicPr>
                <p:cNvPr id="6" name="Рукописный ввод 5">
                  <a:extLst>
                    <a:ext uri="{FF2B5EF4-FFF2-40B4-BE49-F238E27FC236}">
                      <a16:creationId xmlns:a16="http://schemas.microsoft.com/office/drawing/2014/main" id="{C94EACD2-3F18-85E7-C800-C27098D55A37}"/>
                    </a:ext>
                  </a:extLst>
                </p:cNvPr>
                <p:cNvPicPr/>
                <p:nvPr/>
              </p:nvPicPr>
              <p:blipFill>
                <a:blip r:embed="rId4"/>
                <a:stretch>
                  <a:fillRect/>
                </a:stretch>
              </p:blipFill>
              <p:spPr>
                <a:xfrm>
                  <a:off x="4838948" y="1756910"/>
                  <a:ext cx="3567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Рукописный ввод 6">
                  <a:extLst>
                    <a:ext uri="{FF2B5EF4-FFF2-40B4-BE49-F238E27FC236}">
                      <a16:creationId xmlns:a16="http://schemas.microsoft.com/office/drawing/2014/main" id="{DEAEB147-9961-A29D-1969-6B5C85990E70}"/>
                    </a:ext>
                  </a:extLst>
                </p14:cNvPr>
                <p14:cNvContentPartPr/>
                <p14:nvPr/>
              </p14:nvContentPartPr>
              <p14:xfrm>
                <a:off x="5427908" y="1721990"/>
                <a:ext cx="440280" cy="299880"/>
              </p14:xfrm>
            </p:contentPart>
          </mc:Choice>
          <mc:Fallback>
            <p:pic>
              <p:nvPicPr>
                <p:cNvPr id="7" name="Рукописный ввод 6">
                  <a:extLst>
                    <a:ext uri="{FF2B5EF4-FFF2-40B4-BE49-F238E27FC236}">
                      <a16:creationId xmlns:a16="http://schemas.microsoft.com/office/drawing/2014/main" id="{DEAEB147-9961-A29D-1969-6B5C85990E70}"/>
                    </a:ext>
                  </a:extLst>
                </p:cNvPr>
                <p:cNvPicPr/>
                <p:nvPr/>
              </p:nvPicPr>
              <p:blipFill>
                <a:blip r:embed="rId6"/>
                <a:stretch>
                  <a:fillRect/>
                </a:stretch>
              </p:blipFill>
              <p:spPr>
                <a:xfrm>
                  <a:off x="5410268" y="1704350"/>
                  <a:ext cx="47592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Рукописный ввод 7">
                  <a:extLst>
                    <a:ext uri="{FF2B5EF4-FFF2-40B4-BE49-F238E27FC236}">
                      <a16:creationId xmlns:a16="http://schemas.microsoft.com/office/drawing/2014/main" id="{79A139FE-CBB4-3C64-CA90-2D60DAC463FF}"/>
                    </a:ext>
                  </a:extLst>
                </p14:cNvPr>
                <p14:cNvContentPartPr/>
                <p14:nvPr/>
              </p14:nvContentPartPr>
              <p14:xfrm>
                <a:off x="6017588" y="1722350"/>
                <a:ext cx="321840" cy="228600"/>
              </p14:xfrm>
            </p:contentPart>
          </mc:Choice>
          <mc:Fallback>
            <p:pic>
              <p:nvPicPr>
                <p:cNvPr id="8" name="Рукописный ввод 7">
                  <a:extLst>
                    <a:ext uri="{FF2B5EF4-FFF2-40B4-BE49-F238E27FC236}">
                      <a16:creationId xmlns:a16="http://schemas.microsoft.com/office/drawing/2014/main" id="{79A139FE-CBB4-3C64-CA90-2D60DAC463FF}"/>
                    </a:ext>
                  </a:extLst>
                </p:cNvPr>
                <p:cNvPicPr/>
                <p:nvPr/>
              </p:nvPicPr>
              <p:blipFill>
                <a:blip r:embed="rId8"/>
                <a:stretch>
                  <a:fillRect/>
                </a:stretch>
              </p:blipFill>
              <p:spPr>
                <a:xfrm>
                  <a:off x="5999588" y="1704350"/>
                  <a:ext cx="357480" cy="26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10" name="Рукописный ввод 9">
                <a:extLst>
                  <a:ext uri="{FF2B5EF4-FFF2-40B4-BE49-F238E27FC236}">
                    <a16:creationId xmlns:a16="http://schemas.microsoft.com/office/drawing/2014/main" id="{D2BC8526-0854-654D-5FB9-6DE18B60C381}"/>
                  </a:ext>
                </a:extLst>
              </p14:cNvPr>
              <p14:cNvContentPartPr/>
              <p14:nvPr/>
            </p14:nvContentPartPr>
            <p14:xfrm>
              <a:off x="7209908" y="5827430"/>
              <a:ext cx="1513800" cy="367920"/>
            </p14:xfrm>
          </p:contentPart>
        </mc:Choice>
        <mc:Fallback>
          <p:pic>
            <p:nvPicPr>
              <p:cNvPr id="10" name="Рукописный ввод 9">
                <a:extLst>
                  <a:ext uri="{FF2B5EF4-FFF2-40B4-BE49-F238E27FC236}">
                    <a16:creationId xmlns:a16="http://schemas.microsoft.com/office/drawing/2014/main" id="{D2BC8526-0854-654D-5FB9-6DE18B60C381}"/>
                  </a:ext>
                </a:extLst>
              </p:cNvPr>
              <p:cNvPicPr/>
              <p:nvPr/>
            </p:nvPicPr>
            <p:blipFill>
              <a:blip r:embed="rId10"/>
              <a:stretch>
                <a:fillRect/>
              </a:stretch>
            </p:blipFill>
            <p:spPr>
              <a:xfrm>
                <a:off x="7192268" y="5809790"/>
                <a:ext cx="154944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Рукописный ввод 10">
                <a:extLst>
                  <a:ext uri="{FF2B5EF4-FFF2-40B4-BE49-F238E27FC236}">
                    <a16:creationId xmlns:a16="http://schemas.microsoft.com/office/drawing/2014/main" id="{7E24CA7F-D777-56E2-EED4-AB1B41DF30F3}"/>
                  </a:ext>
                </a:extLst>
              </p14:cNvPr>
              <p14:cNvContentPartPr/>
              <p14:nvPr/>
            </p14:nvContentPartPr>
            <p14:xfrm>
              <a:off x="6951788" y="2561510"/>
              <a:ext cx="180720" cy="147960"/>
            </p14:xfrm>
          </p:contentPart>
        </mc:Choice>
        <mc:Fallback>
          <p:pic>
            <p:nvPicPr>
              <p:cNvPr id="11" name="Рукописный ввод 10">
                <a:extLst>
                  <a:ext uri="{FF2B5EF4-FFF2-40B4-BE49-F238E27FC236}">
                    <a16:creationId xmlns:a16="http://schemas.microsoft.com/office/drawing/2014/main" id="{7E24CA7F-D777-56E2-EED4-AB1B41DF30F3}"/>
                  </a:ext>
                </a:extLst>
              </p:cNvPr>
              <p:cNvPicPr/>
              <p:nvPr/>
            </p:nvPicPr>
            <p:blipFill>
              <a:blip r:embed="rId12"/>
              <a:stretch>
                <a:fillRect/>
              </a:stretch>
            </p:blipFill>
            <p:spPr>
              <a:xfrm>
                <a:off x="6933788" y="2543510"/>
                <a:ext cx="216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Рукописный ввод 11">
                <a:extLst>
                  <a:ext uri="{FF2B5EF4-FFF2-40B4-BE49-F238E27FC236}">
                    <a16:creationId xmlns:a16="http://schemas.microsoft.com/office/drawing/2014/main" id="{04A40868-4530-ECBE-0923-7A651E3000A0}"/>
                  </a:ext>
                </a:extLst>
              </p14:cNvPr>
              <p14:cNvContentPartPr/>
              <p14:nvPr/>
            </p14:nvContentPartPr>
            <p14:xfrm>
              <a:off x="6910388" y="2847350"/>
              <a:ext cx="145800" cy="215640"/>
            </p14:xfrm>
          </p:contentPart>
        </mc:Choice>
        <mc:Fallback>
          <p:pic>
            <p:nvPicPr>
              <p:cNvPr id="12" name="Рукописный ввод 11">
                <a:extLst>
                  <a:ext uri="{FF2B5EF4-FFF2-40B4-BE49-F238E27FC236}">
                    <a16:creationId xmlns:a16="http://schemas.microsoft.com/office/drawing/2014/main" id="{04A40868-4530-ECBE-0923-7A651E3000A0}"/>
                  </a:ext>
                </a:extLst>
              </p:cNvPr>
              <p:cNvPicPr/>
              <p:nvPr/>
            </p:nvPicPr>
            <p:blipFill>
              <a:blip r:embed="rId14"/>
              <a:stretch>
                <a:fillRect/>
              </a:stretch>
            </p:blipFill>
            <p:spPr>
              <a:xfrm>
                <a:off x="6892748" y="2829710"/>
                <a:ext cx="18144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Рукописный ввод 12">
                <a:extLst>
                  <a:ext uri="{FF2B5EF4-FFF2-40B4-BE49-F238E27FC236}">
                    <a16:creationId xmlns:a16="http://schemas.microsoft.com/office/drawing/2014/main" id="{FB9D12D8-9D81-B608-9218-D5F3DE710E69}"/>
                  </a:ext>
                </a:extLst>
              </p14:cNvPr>
              <p14:cNvContentPartPr/>
              <p14:nvPr/>
            </p14:nvContentPartPr>
            <p14:xfrm>
              <a:off x="7076348" y="3331550"/>
              <a:ext cx="360" cy="360"/>
            </p14:xfrm>
          </p:contentPart>
        </mc:Choice>
        <mc:Fallback>
          <p:pic>
            <p:nvPicPr>
              <p:cNvPr id="13" name="Рукописный ввод 12">
                <a:extLst>
                  <a:ext uri="{FF2B5EF4-FFF2-40B4-BE49-F238E27FC236}">
                    <a16:creationId xmlns:a16="http://schemas.microsoft.com/office/drawing/2014/main" id="{FB9D12D8-9D81-B608-9218-D5F3DE710E69}"/>
                  </a:ext>
                </a:extLst>
              </p:cNvPr>
              <p:cNvPicPr/>
              <p:nvPr/>
            </p:nvPicPr>
            <p:blipFill>
              <a:blip r:embed="rId16"/>
              <a:stretch>
                <a:fillRect/>
              </a:stretch>
            </p:blipFill>
            <p:spPr>
              <a:xfrm>
                <a:off x="7058708" y="33135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Рукописный ввод 13">
                <a:extLst>
                  <a:ext uri="{FF2B5EF4-FFF2-40B4-BE49-F238E27FC236}">
                    <a16:creationId xmlns:a16="http://schemas.microsoft.com/office/drawing/2014/main" id="{1E1110B4-B9A2-3F85-B12F-C3FD9170BC7F}"/>
                  </a:ext>
                </a:extLst>
              </p14:cNvPr>
              <p14:cNvContentPartPr/>
              <p14:nvPr/>
            </p14:nvContentPartPr>
            <p14:xfrm>
              <a:off x="7108388" y="3735470"/>
              <a:ext cx="360" cy="1800"/>
            </p14:xfrm>
          </p:contentPart>
        </mc:Choice>
        <mc:Fallback>
          <p:pic>
            <p:nvPicPr>
              <p:cNvPr id="14" name="Рукописный ввод 13">
                <a:extLst>
                  <a:ext uri="{FF2B5EF4-FFF2-40B4-BE49-F238E27FC236}">
                    <a16:creationId xmlns:a16="http://schemas.microsoft.com/office/drawing/2014/main" id="{1E1110B4-B9A2-3F85-B12F-C3FD9170BC7F}"/>
                  </a:ext>
                </a:extLst>
              </p:cNvPr>
              <p:cNvPicPr/>
              <p:nvPr/>
            </p:nvPicPr>
            <p:blipFill>
              <a:blip r:embed="rId18"/>
              <a:stretch>
                <a:fillRect/>
              </a:stretch>
            </p:blipFill>
            <p:spPr>
              <a:xfrm>
                <a:off x="7090388" y="3717830"/>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Рукописный ввод 14">
                <a:extLst>
                  <a:ext uri="{FF2B5EF4-FFF2-40B4-BE49-F238E27FC236}">
                    <a16:creationId xmlns:a16="http://schemas.microsoft.com/office/drawing/2014/main" id="{C21F561D-8DAE-679B-6D5D-ABD1D0CD161E}"/>
                  </a:ext>
                </a:extLst>
              </p14:cNvPr>
              <p14:cNvContentPartPr/>
              <p14:nvPr/>
            </p14:nvContentPartPr>
            <p14:xfrm>
              <a:off x="7044668" y="3919790"/>
              <a:ext cx="360" cy="360"/>
            </p14:xfrm>
          </p:contentPart>
        </mc:Choice>
        <mc:Fallback>
          <p:pic>
            <p:nvPicPr>
              <p:cNvPr id="15" name="Рукописный ввод 14">
                <a:extLst>
                  <a:ext uri="{FF2B5EF4-FFF2-40B4-BE49-F238E27FC236}">
                    <a16:creationId xmlns:a16="http://schemas.microsoft.com/office/drawing/2014/main" id="{C21F561D-8DAE-679B-6D5D-ABD1D0CD161E}"/>
                  </a:ext>
                </a:extLst>
              </p:cNvPr>
              <p:cNvPicPr/>
              <p:nvPr/>
            </p:nvPicPr>
            <p:blipFill>
              <a:blip r:embed="rId16"/>
              <a:stretch>
                <a:fillRect/>
              </a:stretch>
            </p:blipFill>
            <p:spPr>
              <a:xfrm>
                <a:off x="7027028" y="39021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Рукописный ввод 15">
                <a:extLst>
                  <a:ext uri="{FF2B5EF4-FFF2-40B4-BE49-F238E27FC236}">
                    <a16:creationId xmlns:a16="http://schemas.microsoft.com/office/drawing/2014/main" id="{33A02B6C-4258-8E78-B43B-C8E8E97E5FE3}"/>
                  </a:ext>
                </a:extLst>
              </p14:cNvPr>
              <p14:cNvContentPartPr/>
              <p14:nvPr/>
            </p14:nvContentPartPr>
            <p14:xfrm>
              <a:off x="7036748" y="4341350"/>
              <a:ext cx="360" cy="360"/>
            </p14:xfrm>
          </p:contentPart>
        </mc:Choice>
        <mc:Fallback>
          <p:pic>
            <p:nvPicPr>
              <p:cNvPr id="16" name="Рукописный ввод 15">
                <a:extLst>
                  <a:ext uri="{FF2B5EF4-FFF2-40B4-BE49-F238E27FC236}">
                    <a16:creationId xmlns:a16="http://schemas.microsoft.com/office/drawing/2014/main" id="{33A02B6C-4258-8E78-B43B-C8E8E97E5FE3}"/>
                  </a:ext>
                </a:extLst>
              </p:cNvPr>
              <p:cNvPicPr/>
              <p:nvPr/>
            </p:nvPicPr>
            <p:blipFill>
              <a:blip r:embed="rId16"/>
              <a:stretch>
                <a:fillRect/>
              </a:stretch>
            </p:blipFill>
            <p:spPr>
              <a:xfrm>
                <a:off x="7018748" y="43233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Рукописный ввод 16">
                <a:extLst>
                  <a:ext uri="{FF2B5EF4-FFF2-40B4-BE49-F238E27FC236}">
                    <a16:creationId xmlns:a16="http://schemas.microsoft.com/office/drawing/2014/main" id="{75DF79B5-5B6E-97E5-964D-5CBF4776A604}"/>
                  </a:ext>
                </a:extLst>
              </p14:cNvPr>
              <p14:cNvContentPartPr/>
              <p14:nvPr/>
            </p14:nvContentPartPr>
            <p14:xfrm>
              <a:off x="7052588" y="4690910"/>
              <a:ext cx="360" cy="360"/>
            </p14:xfrm>
          </p:contentPart>
        </mc:Choice>
        <mc:Fallback>
          <p:pic>
            <p:nvPicPr>
              <p:cNvPr id="17" name="Рукописный ввод 16">
                <a:extLst>
                  <a:ext uri="{FF2B5EF4-FFF2-40B4-BE49-F238E27FC236}">
                    <a16:creationId xmlns:a16="http://schemas.microsoft.com/office/drawing/2014/main" id="{75DF79B5-5B6E-97E5-964D-5CBF4776A604}"/>
                  </a:ext>
                </a:extLst>
              </p:cNvPr>
              <p:cNvPicPr/>
              <p:nvPr/>
            </p:nvPicPr>
            <p:blipFill>
              <a:blip r:embed="rId16"/>
              <a:stretch>
                <a:fillRect/>
              </a:stretch>
            </p:blipFill>
            <p:spPr>
              <a:xfrm>
                <a:off x="7034948" y="467327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Рукописный ввод 17">
                <a:extLst>
                  <a:ext uri="{FF2B5EF4-FFF2-40B4-BE49-F238E27FC236}">
                    <a16:creationId xmlns:a16="http://schemas.microsoft.com/office/drawing/2014/main" id="{D23191B8-93F1-7ED6-1270-7C3A9E11E84D}"/>
                  </a:ext>
                </a:extLst>
              </p14:cNvPr>
              <p14:cNvContentPartPr/>
              <p14:nvPr/>
            </p14:nvContentPartPr>
            <p14:xfrm>
              <a:off x="7052588" y="5096630"/>
              <a:ext cx="360" cy="360"/>
            </p14:xfrm>
          </p:contentPart>
        </mc:Choice>
        <mc:Fallback>
          <p:pic>
            <p:nvPicPr>
              <p:cNvPr id="18" name="Рукописный ввод 17">
                <a:extLst>
                  <a:ext uri="{FF2B5EF4-FFF2-40B4-BE49-F238E27FC236}">
                    <a16:creationId xmlns:a16="http://schemas.microsoft.com/office/drawing/2014/main" id="{D23191B8-93F1-7ED6-1270-7C3A9E11E84D}"/>
                  </a:ext>
                </a:extLst>
              </p:cNvPr>
              <p:cNvPicPr/>
              <p:nvPr/>
            </p:nvPicPr>
            <p:blipFill>
              <a:blip r:embed="rId16"/>
              <a:stretch>
                <a:fillRect/>
              </a:stretch>
            </p:blipFill>
            <p:spPr>
              <a:xfrm>
                <a:off x="7034948" y="507863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Рукописный ввод 18">
                <a:extLst>
                  <a:ext uri="{FF2B5EF4-FFF2-40B4-BE49-F238E27FC236}">
                    <a16:creationId xmlns:a16="http://schemas.microsoft.com/office/drawing/2014/main" id="{700BF8D4-087B-42CC-639A-E0F83D7827D3}"/>
                  </a:ext>
                </a:extLst>
              </p14:cNvPr>
              <p14:cNvContentPartPr/>
              <p14:nvPr/>
            </p14:nvContentPartPr>
            <p14:xfrm>
              <a:off x="7402508" y="5486150"/>
              <a:ext cx="360" cy="360"/>
            </p14:xfrm>
          </p:contentPart>
        </mc:Choice>
        <mc:Fallback>
          <p:pic>
            <p:nvPicPr>
              <p:cNvPr id="19" name="Рукописный ввод 18">
                <a:extLst>
                  <a:ext uri="{FF2B5EF4-FFF2-40B4-BE49-F238E27FC236}">
                    <a16:creationId xmlns:a16="http://schemas.microsoft.com/office/drawing/2014/main" id="{700BF8D4-087B-42CC-639A-E0F83D7827D3}"/>
                  </a:ext>
                </a:extLst>
              </p:cNvPr>
              <p:cNvPicPr/>
              <p:nvPr/>
            </p:nvPicPr>
            <p:blipFill>
              <a:blip r:embed="rId16"/>
              <a:stretch>
                <a:fillRect/>
              </a:stretch>
            </p:blipFill>
            <p:spPr>
              <a:xfrm>
                <a:off x="7384508" y="546851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Рукописный ввод 19">
                <a:extLst>
                  <a:ext uri="{FF2B5EF4-FFF2-40B4-BE49-F238E27FC236}">
                    <a16:creationId xmlns:a16="http://schemas.microsoft.com/office/drawing/2014/main" id="{E2AFD00F-837D-5DE6-9906-FE60A1D74BD5}"/>
                  </a:ext>
                </a:extLst>
              </p14:cNvPr>
              <p14:cNvContentPartPr/>
              <p14:nvPr/>
            </p14:nvContentPartPr>
            <p14:xfrm>
              <a:off x="7903268" y="5486150"/>
              <a:ext cx="360" cy="360"/>
            </p14:xfrm>
          </p:contentPart>
        </mc:Choice>
        <mc:Fallback>
          <p:pic>
            <p:nvPicPr>
              <p:cNvPr id="20" name="Рукописный ввод 19">
                <a:extLst>
                  <a:ext uri="{FF2B5EF4-FFF2-40B4-BE49-F238E27FC236}">
                    <a16:creationId xmlns:a16="http://schemas.microsoft.com/office/drawing/2014/main" id="{E2AFD00F-837D-5DE6-9906-FE60A1D74BD5}"/>
                  </a:ext>
                </a:extLst>
              </p:cNvPr>
              <p:cNvPicPr/>
              <p:nvPr/>
            </p:nvPicPr>
            <p:blipFill>
              <a:blip r:embed="rId16"/>
              <a:stretch>
                <a:fillRect/>
              </a:stretch>
            </p:blipFill>
            <p:spPr>
              <a:xfrm>
                <a:off x="7885628" y="546851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Рукописный ввод 20">
                <a:extLst>
                  <a:ext uri="{FF2B5EF4-FFF2-40B4-BE49-F238E27FC236}">
                    <a16:creationId xmlns:a16="http://schemas.microsoft.com/office/drawing/2014/main" id="{D4D9239D-432D-6308-3AF8-E10C626E6AF0}"/>
                  </a:ext>
                </a:extLst>
              </p14:cNvPr>
              <p14:cNvContentPartPr/>
              <p14:nvPr/>
            </p14:nvContentPartPr>
            <p14:xfrm>
              <a:off x="8396108" y="5518190"/>
              <a:ext cx="360" cy="360"/>
            </p14:xfrm>
          </p:contentPart>
        </mc:Choice>
        <mc:Fallback>
          <p:pic>
            <p:nvPicPr>
              <p:cNvPr id="21" name="Рукописный ввод 20">
                <a:extLst>
                  <a:ext uri="{FF2B5EF4-FFF2-40B4-BE49-F238E27FC236}">
                    <a16:creationId xmlns:a16="http://schemas.microsoft.com/office/drawing/2014/main" id="{D4D9239D-432D-6308-3AF8-E10C626E6AF0}"/>
                  </a:ext>
                </a:extLst>
              </p:cNvPr>
              <p:cNvPicPr/>
              <p:nvPr/>
            </p:nvPicPr>
            <p:blipFill>
              <a:blip r:embed="rId16"/>
              <a:stretch>
                <a:fillRect/>
              </a:stretch>
            </p:blipFill>
            <p:spPr>
              <a:xfrm>
                <a:off x="8378468" y="550019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Рукописный ввод 21">
                <a:extLst>
                  <a:ext uri="{FF2B5EF4-FFF2-40B4-BE49-F238E27FC236}">
                    <a16:creationId xmlns:a16="http://schemas.microsoft.com/office/drawing/2014/main" id="{C19DBDBA-6B1D-C11A-0D47-9A1036D66122}"/>
                  </a:ext>
                </a:extLst>
              </p14:cNvPr>
              <p14:cNvContentPartPr/>
              <p14:nvPr/>
            </p14:nvContentPartPr>
            <p14:xfrm>
              <a:off x="3075308" y="1994870"/>
              <a:ext cx="866880" cy="367920"/>
            </p14:xfrm>
          </p:contentPart>
        </mc:Choice>
        <mc:Fallback>
          <p:pic>
            <p:nvPicPr>
              <p:cNvPr id="22" name="Рукописный ввод 21">
                <a:extLst>
                  <a:ext uri="{FF2B5EF4-FFF2-40B4-BE49-F238E27FC236}">
                    <a16:creationId xmlns:a16="http://schemas.microsoft.com/office/drawing/2014/main" id="{C19DBDBA-6B1D-C11A-0D47-9A1036D66122}"/>
                  </a:ext>
                </a:extLst>
              </p:cNvPr>
              <p:cNvPicPr/>
              <p:nvPr/>
            </p:nvPicPr>
            <p:blipFill>
              <a:blip r:embed="rId27"/>
              <a:stretch>
                <a:fillRect/>
              </a:stretch>
            </p:blipFill>
            <p:spPr>
              <a:xfrm>
                <a:off x="3057668" y="1976870"/>
                <a:ext cx="9025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7" name="Рукописный ввод 56">
                <a:extLst>
                  <a:ext uri="{FF2B5EF4-FFF2-40B4-BE49-F238E27FC236}">
                    <a16:creationId xmlns:a16="http://schemas.microsoft.com/office/drawing/2014/main" id="{79E003A3-F692-5B20-1D56-56FBD0B6D2B2}"/>
                  </a:ext>
                </a:extLst>
              </p14:cNvPr>
              <p14:cNvContentPartPr/>
              <p14:nvPr/>
            </p14:nvContentPartPr>
            <p14:xfrm>
              <a:off x="4796468" y="2051390"/>
              <a:ext cx="113760" cy="556920"/>
            </p14:xfrm>
          </p:contentPart>
        </mc:Choice>
        <mc:Fallback>
          <p:pic>
            <p:nvPicPr>
              <p:cNvPr id="57" name="Рукописный ввод 56">
                <a:extLst>
                  <a:ext uri="{FF2B5EF4-FFF2-40B4-BE49-F238E27FC236}">
                    <a16:creationId xmlns:a16="http://schemas.microsoft.com/office/drawing/2014/main" id="{79E003A3-F692-5B20-1D56-56FBD0B6D2B2}"/>
                  </a:ext>
                </a:extLst>
              </p:cNvPr>
              <p:cNvPicPr/>
              <p:nvPr/>
            </p:nvPicPr>
            <p:blipFill>
              <a:blip r:embed="rId29"/>
              <a:stretch>
                <a:fillRect/>
              </a:stretch>
            </p:blipFill>
            <p:spPr>
              <a:xfrm>
                <a:off x="4778828" y="2033390"/>
                <a:ext cx="14940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9" name="Рукописный ввод 58">
                <a:extLst>
                  <a:ext uri="{FF2B5EF4-FFF2-40B4-BE49-F238E27FC236}">
                    <a16:creationId xmlns:a16="http://schemas.microsoft.com/office/drawing/2014/main" id="{B21E8AB1-1DFE-45EB-E180-CA6D939BDBBB}"/>
                  </a:ext>
                </a:extLst>
              </p14:cNvPr>
              <p14:cNvContentPartPr/>
              <p14:nvPr/>
            </p14:nvContentPartPr>
            <p14:xfrm>
              <a:off x="4842188" y="2600030"/>
              <a:ext cx="720" cy="374040"/>
            </p14:xfrm>
          </p:contentPart>
        </mc:Choice>
        <mc:Fallback>
          <p:pic>
            <p:nvPicPr>
              <p:cNvPr id="59" name="Рукописный ввод 58">
                <a:extLst>
                  <a:ext uri="{FF2B5EF4-FFF2-40B4-BE49-F238E27FC236}">
                    <a16:creationId xmlns:a16="http://schemas.microsoft.com/office/drawing/2014/main" id="{B21E8AB1-1DFE-45EB-E180-CA6D939BDBBB}"/>
                  </a:ext>
                </a:extLst>
              </p:cNvPr>
              <p:cNvPicPr/>
              <p:nvPr/>
            </p:nvPicPr>
            <p:blipFill>
              <a:blip r:embed="rId31"/>
              <a:stretch>
                <a:fillRect/>
              </a:stretch>
            </p:blipFill>
            <p:spPr>
              <a:xfrm>
                <a:off x="4806188" y="2582030"/>
                <a:ext cx="7200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1" name="Рукописный ввод 60">
                <a:extLst>
                  <a:ext uri="{FF2B5EF4-FFF2-40B4-BE49-F238E27FC236}">
                    <a16:creationId xmlns:a16="http://schemas.microsoft.com/office/drawing/2014/main" id="{A9CF72F2-54F9-7F54-5A06-F9303F99FD21}"/>
                  </a:ext>
                </a:extLst>
              </p14:cNvPr>
              <p14:cNvContentPartPr/>
              <p14:nvPr/>
            </p14:nvContentPartPr>
            <p14:xfrm>
              <a:off x="4881788" y="2933750"/>
              <a:ext cx="1932480" cy="8280"/>
            </p14:xfrm>
          </p:contentPart>
        </mc:Choice>
        <mc:Fallback>
          <p:pic>
            <p:nvPicPr>
              <p:cNvPr id="61" name="Рукописный ввод 60">
                <a:extLst>
                  <a:ext uri="{FF2B5EF4-FFF2-40B4-BE49-F238E27FC236}">
                    <a16:creationId xmlns:a16="http://schemas.microsoft.com/office/drawing/2014/main" id="{A9CF72F2-54F9-7F54-5A06-F9303F99FD21}"/>
                  </a:ext>
                </a:extLst>
              </p:cNvPr>
              <p:cNvPicPr/>
              <p:nvPr/>
            </p:nvPicPr>
            <p:blipFill>
              <a:blip r:embed="rId33"/>
              <a:stretch>
                <a:fillRect/>
              </a:stretch>
            </p:blipFill>
            <p:spPr>
              <a:xfrm>
                <a:off x="4863788" y="2915750"/>
                <a:ext cx="19681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2" name="Рукописный ввод 61">
                <a:extLst>
                  <a:ext uri="{FF2B5EF4-FFF2-40B4-BE49-F238E27FC236}">
                    <a16:creationId xmlns:a16="http://schemas.microsoft.com/office/drawing/2014/main" id="{73EE43D1-A014-87E0-0E5E-2FF0C66916CD}"/>
                  </a:ext>
                </a:extLst>
              </p14:cNvPr>
              <p14:cNvContentPartPr/>
              <p14:nvPr/>
            </p14:nvContentPartPr>
            <p14:xfrm>
              <a:off x="9215468" y="1598150"/>
              <a:ext cx="360" cy="360"/>
            </p14:xfrm>
          </p:contentPart>
        </mc:Choice>
        <mc:Fallback>
          <p:pic>
            <p:nvPicPr>
              <p:cNvPr id="62" name="Рукописный ввод 61">
                <a:extLst>
                  <a:ext uri="{FF2B5EF4-FFF2-40B4-BE49-F238E27FC236}">
                    <a16:creationId xmlns:a16="http://schemas.microsoft.com/office/drawing/2014/main" id="{73EE43D1-A014-87E0-0E5E-2FF0C66916CD}"/>
                  </a:ext>
                </a:extLst>
              </p:cNvPr>
              <p:cNvPicPr/>
              <p:nvPr/>
            </p:nvPicPr>
            <p:blipFill>
              <a:blip r:embed="rId16"/>
              <a:stretch>
                <a:fillRect/>
              </a:stretch>
            </p:blipFill>
            <p:spPr>
              <a:xfrm>
                <a:off x="9197828" y="15801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4" name="Рукописный ввод 63">
                <a:extLst>
                  <a:ext uri="{FF2B5EF4-FFF2-40B4-BE49-F238E27FC236}">
                    <a16:creationId xmlns:a16="http://schemas.microsoft.com/office/drawing/2014/main" id="{1F001F1E-CF9D-F449-B050-6D6CF18490D4}"/>
                  </a:ext>
                </a:extLst>
              </p14:cNvPr>
              <p14:cNvContentPartPr/>
              <p14:nvPr/>
            </p14:nvContentPartPr>
            <p14:xfrm>
              <a:off x="5470388" y="2059310"/>
              <a:ext cx="720" cy="1137600"/>
            </p14:xfrm>
          </p:contentPart>
        </mc:Choice>
        <mc:Fallback>
          <p:pic>
            <p:nvPicPr>
              <p:cNvPr id="64" name="Рукописный ввод 63">
                <a:extLst>
                  <a:ext uri="{FF2B5EF4-FFF2-40B4-BE49-F238E27FC236}">
                    <a16:creationId xmlns:a16="http://schemas.microsoft.com/office/drawing/2014/main" id="{1F001F1E-CF9D-F449-B050-6D6CF18490D4}"/>
                  </a:ext>
                </a:extLst>
              </p:cNvPr>
              <p:cNvPicPr/>
              <p:nvPr/>
            </p:nvPicPr>
            <p:blipFill>
              <a:blip r:embed="rId36"/>
              <a:stretch>
                <a:fillRect/>
              </a:stretch>
            </p:blipFill>
            <p:spPr>
              <a:xfrm>
                <a:off x="5434388" y="2041310"/>
                <a:ext cx="72000" cy="1173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6" name="Рукописный ввод 65">
                <a:extLst>
                  <a:ext uri="{FF2B5EF4-FFF2-40B4-BE49-F238E27FC236}">
                    <a16:creationId xmlns:a16="http://schemas.microsoft.com/office/drawing/2014/main" id="{E58BBD16-D0D0-6176-68C2-9A14BA6DDB70}"/>
                  </a:ext>
                </a:extLst>
              </p14:cNvPr>
              <p14:cNvContentPartPr/>
              <p14:nvPr/>
            </p14:nvContentPartPr>
            <p14:xfrm>
              <a:off x="5462108" y="3251990"/>
              <a:ext cx="740160" cy="720"/>
            </p14:xfrm>
          </p:contentPart>
        </mc:Choice>
        <mc:Fallback>
          <p:pic>
            <p:nvPicPr>
              <p:cNvPr id="66" name="Рукописный ввод 65">
                <a:extLst>
                  <a:ext uri="{FF2B5EF4-FFF2-40B4-BE49-F238E27FC236}">
                    <a16:creationId xmlns:a16="http://schemas.microsoft.com/office/drawing/2014/main" id="{E58BBD16-D0D0-6176-68C2-9A14BA6DDB70}"/>
                  </a:ext>
                </a:extLst>
              </p:cNvPr>
              <p:cNvPicPr/>
              <p:nvPr/>
            </p:nvPicPr>
            <p:blipFill>
              <a:blip r:embed="rId38"/>
              <a:stretch>
                <a:fillRect/>
              </a:stretch>
            </p:blipFill>
            <p:spPr>
              <a:xfrm>
                <a:off x="5444108" y="3215990"/>
                <a:ext cx="775800" cy="72000"/>
              </a:xfrm>
              <a:prstGeom prst="rect">
                <a:avLst/>
              </a:prstGeom>
            </p:spPr>
          </p:pic>
        </mc:Fallback>
      </mc:AlternateContent>
      <p:grpSp>
        <p:nvGrpSpPr>
          <p:cNvPr id="69" name="Группа 68">
            <a:extLst>
              <a:ext uri="{FF2B5EF4-FFF2-40B4-BE49-F238E27FC236}">
                <a16:creationId xmlns:a16="http://schemas.microsoft.com/office/drawing/2014/main" id="{8CE239AB-3059-7EDE-670A-3FF8987B9082}"/>
              </a:ext>
            </a:extLst>
          </p:cNvPr>
          <p:cNvGrpSpPr/>
          <p:nvPr/>
        </p:nvGrpSpPr>
        <p:grpSpPr>
          <a:xfrm>
            <a:off x="6206228" y="3073430"/>
            <a:ext cx="558000" cy="187560"/>
            <a:chOff x="6206228" y="3073430"/>
            <a:chExt cx="558000" cy="187560"/>
          </a:xfrm>
        </p:grpSpPr>
        <mc:AlternateContent xmlns:mc="http://schemas.openxmlformats.org/markup-compatibility/2006">
          <mc:Choice xmlns:p14="http://schemas.microsoft.com/office/powerpoint/2010/main" Requires="p14">
            <p:contentPart p14:bwMode="auto" r:id="rId39">
              <p14:nvContentPartPr>
                <p14:cNvPr id="67" name="Рукописный ввод 66">
                  <a:extLst>
                    <a:ext uri="{FF2B5EF4-FFF2-40B4-BE49-F238E27FC236}">
                      <a16:creationId xmlns:a16="http://schemas.microsoft.com/office/drawing/2014/main" id="{7B0ECFD0-B169-16DA-8985-EB396B5FB30A}"/>
                    </a:ext>
                  </a:extLst>
                </p14:cNvPr>
                <p14:cNvContentPartPr/>
                <p14:nvPr/>
              </p14:nvContentPartPr>
              <p14:xfrm>
                <a:off x="6305228" y="3073430"/>
                <a:ext cx="459000" cy="162720"/>
              </p14:xfrm>
            </p:contentPart>
          </mc:Choice>
          <mc:Fallback>
            <p:pic>
              <p:nvPicPr>
                <p:cNvPr id="67" name="Рукописный ввод 66">
                  <a:extLst>
                    <a:ext uri="{FF2B5EF4-FFF2-40B4-BE49-F238E27FC236}">
                      <a16:creationId xmlns:a16="http://schemas.microsoft.com/office/drawing/2014/main" id="{7B0ECFD0-B169-16DA-8985-EB396B5FB30A}"/>
                    </a:ext>
                  </a:extLst>
                </p:cNvPr>
                <p:cNvPicPr/>
                <p:nvPr/>
              </p:nvPicPr>
              <p:blipFill>
                <a:blip r:embed="rId40"/>
                <a:stretch>
                  <a:fillRect/>
                </a:stretch>
              </p:blipFill>
              <p:spPr>
                <a:xfrm>
                  <a:off x="6287588" y="3055790"/>
                  <a:ext cx="4946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68" name="Рукописный ввод 67">
                  <a:extLst>
                    <a:ext uri="{FF2B5EF4-FFF2-40B4-BE49-F238E27FC236}">
                      <a16:creationId xmlns:a16="http://schemas.microsoft.com/office/drawing/2014/main" id="{63760CC6-A202-C1EC-1CAA-486F532F47F6}"/>
                    </a:ext>
                  </a:extLst>
                </p14:cNvPr>
                <p14:cNvContentPartPr/>
                <p14:nvPr/>
              </p14:nvContentPartPr>
              <p14:xfrm>
                <a:off x="6206228" y="3219950"/>
                <a:ext cx="60120" cy="41040"/>
              </p14:xfrm>
            </p:contentPart>
          </mc:Choice>
          <mc:Fallback>
            <p:pic>
              <p:nvPicPr>
                <p:cNvPr id="68" name="Рукописный ввод 67">
                  <a:extLst>
                    <a:ext uri="{FF2B5EF4-FFF2-40B4-BE49-F238E27FC236}">
                      <a16:creationId xmlns:a16="http://schemas.microsoft.com/office/drawing/2014/main" id="{63760CC6-A202-C1EC-1CAA-486F532F47F6}"/>
                    </a:ext>
                  </a:extLst>
                </p:cNvPr>
                <p:cNvPicPr/>
                <p:nvPr/>
              </p:nvPicPr>
              <p:blipFill>
                <a:blip r:embed="rId42"/>
                <a:stretch>
                  <a:fillRect/>
                </a:stretch>
              </p:blipFill>
              <p:spPr>
                <a:xfrm>
                  <a:off x="6188588" y="3202310"/>
                  <a:ext cx="9576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71" name="Рукописный ввод 70">
                <a:extLst>
                  <a:ext uri="{FF2B5EF4-FFF2-40B4-BE49-F238E27FC236}">
                    <a16:creationId xmlns:a16="http://schemas.microsoft.com/office/drawing/2014/main" id="{0487496A-37EA-A778-D609-96D0F9EC408E}"/>
                  </a:ext>
                </a:extLst>
              </p14:cNvPr>
              <p14:cNvContentPartPr/>
              <p14:nvPr/>
            </p14:nvContentPartPr>
            <p14:xfrm>
              <a:off x="7282988" y="2973710"/>
              <a:ext cx="565200" cy="32040"/>
            </p14:xfrm>
          </p:contentPart>
        </mc:Choice>
        <mc:Fallback>
          <p:pic>
            <p:nvPicPr>
              <p:cNvPr id="71" name="Рукописный ввод 70">
                <a:extLst>
                  <a:ext uri="{FF2B5EF4-FFF2-40B4-BE49-F238E27FC236}">
                    <a16:creationId xmlns:a16="http://schemas.microsoft.com/office/drawing/2014/main" id="{0487496A-37EA-A778-D609-96D0F9EC408E}"/>
                  </a:ext>
                </a:extLst>
              </p:cNvPr>
              <p:cNvPicPr/>
              <p:nvPr/>
            </p:nvPicPr>
            <p:blipFill>
              <a:blip r:embed="rId44"/>
              <a:stretch>
                <a:fillRect/>
              </a:stretch>
            </p:blipFill>
            <p:spPr>
              <a:xfrm>
                <a:off x="7264988" y="2955710"/>
                <a:ext cx="600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72" name="Рукописный ввод 71">
                <a:extLst>
                  <a:ext uri="{FF2B5EF4-FFF2-40B4-BE49-F238E27FC236}">
                    <a16:creationId xmlns:a16="http://schemas.microsoft.com/office/drawing/2014/main" id="{C66B709B-B7D6-174B-FECC-C288F425F759}"/>
                  </a:ext>
                </a:extLst>
              </p14:cNvPr>
              <p14:cNvContentPartPr/>
              <p14:nvPr/>
            </p14:nvContentPartPr>
            <p14:xfrm>
              <a:off x="7895708" y="2997470"/>
              <a:ext cx="360" cy="360"/>
            </p14:xfrm>
          </p:contentPart>
        </mc:Choice>
        <mc:Fallback>
          <p:pic>
            <p:nvPicPr>
              <p:cNvPr id="72" name="Рукописный ввод 71">
                <a:extLst>
                  <a:ext uri="{FF2B5EF4-FFF2-40B4-BE49-F238E27FC236}">
                    <a16:creationId xmlns:a16="http://schemas.microsoft.com/office/drawing/2014/main" id="{C66B709B-B7D6-174B-FECC-C288F425F759}"/>
                  </a:ext>
                </a:extLst>
              </p:cNvPr>
              <p:cNvPicPr/>
              <p:nvPr/>
            </p:nvPicPr>
            <p:blipFill>
              <a:blip r:embed="rId46"/>
              <a:stretch>
                <a:fillRect/>
              </a:stretch>
            </p:blipFill>
            <p:spPr>
              <a:xfrm>
                <a:off x="7877708" y="297983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74" name="Рукописный ввод 73">
                <a:extLst>
                  <a:ext uri="{FF2B5EF4-FFF2-40B4-BE49-F238E27FC236}">
                    <a16:creationId xmlns:a16="http://schemas.microsoft.com/office/drawing/2014/main" id="{E7206C16-B003-0723-CEF7-BFEFC0987985}"/>
                  </a:ext>
                </a:extLst>
              </p14:cNvPr>
              <p14:cNvContentPartPr/>
              <p14:nvPr/>
            </p14:nvContentPartPr>
            <p14:xfrm>
              <a:off x="7863668" y="3005390"/>
              <a:ext cx="39960" cy="2361960"/>
            </p14:xfrm>
          </p:contentPart>
        </mc:Choice>
        <mc:Fallback>
          <p:pic>
            <p:nvPicPr>
              <p:cNvPr id="74" name="Рукописный ввод 73">
                <a:extLst>
                  <a:ext uri="{FF2B5EF4-FFF2-40B4-BE49-F238E27FC236}">
                    <a16:creationId xmlns:a16="http://schemas.microsoft.com/office/drawing/2014/main" id="{E7206C16-B003-0723-CEF7-BFEFC0987985}"/>
                  </a:ext>
                </a:extLst>
              </p:cNvPr>
              <p:cNvPicPr/>
              <p:nvPr/>
            </p:nvPicPr>
            <p:blipFill>
              <a:blip r:embed="rId48"/>
              <a:stretch>
                <a:fillRect/>
              </a:stretch>
            </p:blipFill>
            <p:spPr>
              <a:xfrm>
                <a:off x="7845668" y="2987390"/>
                <a:ext cx="75600" cy="2397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75" name="Рукописный ввод 74">
                <a:extLst>
                  <a:ext uri="{FF2B5EF4-FFF2-40B4-BE49-F238E27FC236}">
                    <a16:creationId xmlns:a16="http://schemas.microsoft.com/office/drawing/2014/main" id="{61EFAA76-20BE-D2CB-8ADB-E89DDC21E644}"/>
                  </a:ext>
                </a:extLst>
              </p14:cNvPr>
              <p14:cNvContentPartPr/>
              <p14:nvPr/>
            </p14:nvContentPartPr>
            <p14:xfrm>
              <a:off x="7766468" y="5833910"/>
              <a:ext cx="393840" cy="298440"/>
            </p14:xfrm>
          </p:contentPart>
        </mc:Choice>
        <mc:Fallback>
          <p:pic>
            <p:nvPicPr>
              <p:cNvPr id="75" name="Рукописный ввод 74">
                <a:extLst>
                  <a:ext uri="{FF2B5EF4-FFF2-40B4-BE49-F238E27FC236}">
                    <a16:creationId xmlns:a16="http://schemas.microsoft.com/office/drawing/2014/main" id="{61EFAA76-20BE-D2CB-8ADB-E89DDC21E644}"/>
                  </a:ext>
                </a:extLst>
              </p:cNvPr>
              <p:cNvPicPr/>
              <p:nvPr/>
            </p:nvPicPr>
            <p:blipFill>
              <a:blip r:embed="rId50"/>
              <a:stretch>
                <a:fillRect/>
              </a:stretch>
            </p:blipFill>
            <p:spPr>
              <a:xfrm>
                <a:off x="7748468" y="5816270"/>
                <a:ext cx="429480" cy="334080"/>
              </a:xfrm>
              <a:prstGeom prst="rect">
                <a:avLst/>
              </a:prstGeom>
            </p:spPr>
          </p:pic>
        </mc:Fallback>
      </mc:AlternateContent>
      <p:grpSp>
        <p:nvGrpSpPr>
          <p:cNvPr id="85" name="Группа 84">
            <a:extLst>
              <a:ext uri="{FF2B5EF4-FFF2-40B4-BE49-F238E27FC236}">
                <a16:creationId xmlns:a16="http://schemas.microsoft.com/office/drawing/2014/main" id="{130F54FA-5A05-FBEB-1F2A-83EF39442291}"/>
              </a:ext>
            </a:extLst>
          </p:cNvPr>
          <p:cNvGrpSpPr/>
          <p:nvPr/>
        </p:nvGrpSpPr>
        <p:grpSpPr>
          <a:xfrm>
            <a:off x="5789348" y="612110"/>
            <a:ext cx="1662480" cy="526680"/>
            <a:chOff x="5789348" y="612110"/>
            <a:chExt cx="1662480" cy="526680"/>
          </a:xfrm>
        </p:grpSpPr>
        <mc:AlternateContent xmlns:mc="http://schemas.openxmlformats.org/markup-compatibility/2006">
          <mc:Choice xmlns:p14="http://schemas.microsoft.com/office/powerpoint/2010/main" Requires="p14">
            <p:contentPart p14:bwMode="auto" r:id="rId51">
              <p14:nvContentPartPr>
                <p14:cNvPr id="76" name="Рукописный ввод 75">
                  <a:extLst>
                    <a:ext uri="{FF2B5EF4-FFF2-40B4-BE49-F238E27FC236}">
                      <a16:creationId xmlns:a16="http://schemas.microsoft.com/office/drawing/2014/main" id="{E450C3EC-F5C5-297F-D646-37C9D3B18C79}"/>
                    </a:ext>
                  </a:extLst>
                </p14:cNvPr>
                <p14:cNvContentPartPr/>
                <p14:nvPr/>
              </p14:nvContentPartPr>
              <p14:xfrm>
                <a:off x="5789348" y="627950"/>
                <a:ext cx="282600" cy="510840"/>
              </p14:xfrm>
            </p:contentPart>
          </mc:Choice>
          <mc:Fallback>
            <p:pic>
              <p:nvPicPr>
                <p:cNvPr id="76" name="Рукописный ввод 75">
                  <a:extLst>
                    <a:ext uri="{FF2B5EF4-FFF2-40B4-BE49-F238E27FC236}">
                      <a16:creationId xmlns:a16="http://schemas.microsoft.com/office/drawing/2014/main" id="{E450C3EC-F5C5-297F-D646-37C9D3B18C79}"/>
                    </a:ext>
                  </a:extLst>
                </p:cNvPr>
                <p:cNvPicPr/>
                <p:nvPr/>
              </p:nvPicPr>
              <p:blipFill>
                <a:blip r:embed="rId52"/>
                <a:stretch>
                  <a:fillRect/>
                </a:stretch>
              </p:blipFill>
              <p:spPr>
                <a:xfrm>
                  <a:off x="5771708" y="609950"/>
                  <a:ext cx="31824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77" name="Рукописный ввод 76">
                  <a:extLst>
                    <a:ext uri="{FF2B5EF4-FFF2-40B4-BE49-F238E27FC236}">
                      <a16:creationId xmlns:a16="http://schemas.microsoft.com/office/drawing/2014/main" id="{D50704BA-BD31-1E7E-A7B8-F135EF1EF6AE}"/>
                    </a:ext>
                  </a:extLst>
                </p14:cNvPr>
                <p14:cNvContentPartPr/>
                <p14:nvPr/>
              </p14:nvContentPartPr>
              <p14:xfrm>
                <a:off x="6130268" y="827030"/>
                <a:ext cx="136080" cy="360"/>
              </p14:xfrm>
            </p:contentPart>
          </mc:Choice>
          <mc:Fallback>
            <p:pic>
              <p:nvPicPr>
                <p:cNvPr id="77" name="Рукописный ввод 76">
                  <a:extLst>
                    <a:ext uri="{FF2B5EF4-FFF2-40B4-BE49-F238E27FC236}">
                      <a16:creationId xmlns:a16="http://schemas.microsoft.com/office/drawing/2014/main" id="{D50704BA-BD31-1E7E-A7B8-F135EF1EF6AE}"/>
                    </a:ext>
                  </a:extLst>
                </p:cNvPr>
                <p:cNvPicPr/>
                <p:nvPr/>
              </p:nvPicPr>
              <p:blipFill>
                <a:blip r:embed="rId54"/>
                <a:stretch>
                  <a:fillRect/>
                </a:stretch>
              </p:blipFill>
              <p:spPr>
                <a:xfrm>
                  <a:off x="6112628" y="809030"/>
                  <a:ext cx="171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78" name="Рукописный ввод 77">
                  <a:extLst>
                    <a:ext uri="{FF2B5EF4-FFF2-40B4-BE49-F238E27FC236}">
                      <a16:creationId xmlns:a16="http://schemas.microsoft.com/office/drawing/2014/main" id="{D42EEF65-5F48-535A-5D45-6AB2119B3104}"/>
                    </a:ext>
                  </a:extLst>
                </p14:cNvPr>
                <p14:cNvContentPartPr/>
                <p14:nvPr/>
              </p14:nvContentPartPr>
              <p14:xfrm>
                <a:off x="6225668" y="954110"/>
                <a:ext cx="154440" cy="8280"/>
              </p14:xfrm>
            </p:contentPart>
          </mc:Choice>
          <mc:Fallback>
            <p:pic>
              <p:nvPicPr>
                <p:cNvPr id="78" name="Рукописный ввод 77">
                  <a:extLst>
                    <a:ext uri="{FF2B5EF4-FFF2-40B4-BE49-F238E27FC236}">
                      <a16:creationId xmlns:a16="http://schemas.microsoft.com/office/drawing/2014/main" id="{D42EEF65-5F48-535A-5D45-6AB2119B3104}"/>
                    </a:ext>
                  </a:extLst>
                </p:cNvPr>
                <p:cNvPicPr/>
                <p:nvPr/>
              </p:nvPicPr>
              <p:blipFill>
                <a:blip r:embed="rId56"/>
                <a:stretch>
                  <a:fillRect/>
                </a:stretch>
              </p:blipFill>
              <p:spPr>
                <a:xfrm>
                  <a:off x="6207668" y="936110"/>
                  <a:ext cx="190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79" name="Рукописный ввод 78">
                  <a:extLst>
                    <a:ext uri="{FF2B5EF4-FFF2-40B4-BE49-F238E27FC236}">
                      <a16:creationId xmlns:a16="http://schemas.microsoft.com/office/drawing/2014/main" id="{131B7BB7-65F6-1E0E-E8FF-0D845D4D4D10}"/>
                    </a:ext>
                  </a:extLst>
                </p14:cNvPr>
                <p14:cNvContentPartPr/>
                <p14:nvPr/>
              </p14:nvContentPartPr>
              <p14:xfrm>
                <a:off x="6535628" y="612110"/>
                <a:ext cx="303840" cy="470160"/>
              </p14:xfrm>
            </p:contentPart>
          </mc:Choice>
          <mc:Fallback>
            <p:pic>
              <p:nvPicPr>
                <p:cNvPr id="79" name="Рукописный ввод 78">
                  <a:extLst>
                    <a:ext uri="{FF2B5EF4-FFF2-40B4-BE49-F238E27FC236}">
                      <a16:creationId xmlns:a16="http://schemas.microsoft.com/office/drawing/2014/main" id="{131B7BB7-65F6-1E0E-E8FF-0D845D4D4D10}"/>
                    </a:ext>
                  </a:extLst>
                </p:cNvPr>
                <p:cNvPicPr/>
                <p:nvPr/>
              </p:nvPicPr>
              <p:blipFill>
                <a:blip r:embed="rId58"/>
                <a:stretch>
                  <a:fillRect/>
                </a:stretch>
              </p:blipFill>
              <p:spPr>
                <a:xfrm>
                  <a:off x="6517988" y="594110"/>
                  <a:ext cx="33948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80" name="Рукописный ввод 79">
                  <a:extLst>
                    <a:ext uri="{FF2B5EF4-FFF2-40B4-BE49-F238E27FC236}">
                      <a16:creationId xmlns:a16="http://schemas.microsoft.com/office/drawing/2014/main" id="{E87D037C-21CE-C927-56EE-18F11CCF4463}"/>
                    </a:ext>
                  </a:extLst>
                </p14:cNvPr>
                <p14:cNvContentPartPr/>
                <p14:nvPr/>
              </p14:nvContentPartPr>
              <p14:xfrm>
                <a:off x="6663068" y="913430"/>
                <a:ext cx="95040" cy="24840"/>
              </p14:xfrm>
            </p:contentPart>
          </mc:Choice>
          <mc:Fallback>
            <p:pic>
              <p:nvPicPr>
                <p:cNvPr id="80" name="Рукописный ввод 79">
                  <a:extLst>
                    <a:ext uri="{FF2B5EF4-FFF2-40B4-BE49-F238E27FC236}">
                      <a16:creationId xmlns:a16="http://schemas.microsoft.com/office/drawing/2014/main" id="{E87D037C-21CE-C927-56EE-18F11CCF4463}"/>
                    </a:ext>
                  </a:extLst>
                </p:cNvPr>
                <p:cNvPicPr/>
                <p:nvPr/>
              </p:nvPicPr>
              <p:blipFill>
                <a:blip r:embed="rId60"/>
                <a:stretch>
                  <a:fillRect/>
                </a:stretch>
              </p:blipFill>
              <p:spPr>
                <a:xfrm>
                  <a:off x="6645428" y="895790"/>
                  <a:ext cx="130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81" name="Рукописный ввод 80">
                  <a:extLst>
                    <a:ext uri="{FF2B5EF4-FFF2-40B4-BE49-F238E27FC236}">
                      <a16:creationId xmlns:a16="http://schemas.microsoft.com/office/drawing/2014/main" id="{F3543BD6-9B4D-12EF-04BD-E5A809F9037F}"/>
                    </a:ext>
                  </a:extLst>
                </p14:cNvPr>
                <p14:cNvContentPartPr/>
                <p14:nvPr/>
              </p14:nvContentPartPr>
              <p14:xfrm>
                <a:off x="6957188" y="850430"/>
                <a:ext cx="360" cy="43920"/>
              </p14:xfrm>
            </p:contentPart>
          </mc:Choice>
          <mc:Fallback>
            <p:pic>
              <p:nvPicPr>
                <p:cNvPr id="81" name="Рукописный ввод 80">
                  <a:extLst>
                    <a:ext uri="{FF2B5EF4-FFF2-40B4-BE49-F238E27FC236}">
                      <a16:creationId xmlns:a16="http://schemas.microsoft.com/office/drawing/2014/main" id="{F3543BD6-9B4D-12EF-04BD-E5A809F9037F}"/>
                    </a:ext>
                  </a:extLst>
                </p:cNvPr>
                <p:cNvPicPr/>
                <p:nvPr/>
              </p:nvPicPr>
              <p:blipFill>
                <a:blip r:embed="rId62"/>
                <a:stretch>
                  <a:fillRect/>
                </a:stretch>
              </p:blipFill>
              <p:spPr>
                <a:xfrm>
                  <a:off x="6939548" y="832790"/>
                  <a:ext cx="360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82" name="Рукописный ввод 81">
                  <a:extLst>
                    <a:ext uri="{FF2B5EF4-FFF2-40B4-BE49-F238E27FC236}">
                      <a16:creationId xmlns:a16="http://schemas.microsoft.com/office/drawing/2014/main" id="{2917736A-87FF-2396-9257-5126078785CD}"/>
                    </a:ext>
                  </a:extLst>
                </p14:cNvPr>
                <p14:cNvContentPartPr/>
                <p14:nvPr/>
              </p14:nvContentPartPr>
              <p14:xfrm>
                <a:off x="7052588" y="658190"/>
                <a:ext cx="399240" cy="417960"/>
              </p14:xfrm>
            </p:contentPart>
          </mc:Choice>
          <mc:Fallback>
            <p:pic>
              <p:nvPicPr>
                <p:cNvPr id="82" name="Рукописный ввод 81">
                  <a:extLst>
                    <a:ext uri="{FF2B5EF4-FFF2-40B4-BE49-F238E27FC236}">
                      <a16:creationId xmlns:a16="http://schemas.microsoft.com/office/drawing/2014/main" id="{2917736A-87FF-2396-9257-5126078785CD}"/>
                    </a:ext>
                  </a:extLst>
                </p:cNvPr>
                <p:cNvPicPr/>
                <p:nvPr/>
              </p:nvPicPr>
              <p:blipFill>
                <a:blip r:embed="rId64"/>
                <a:stretch>
                  <a:fillRect/>
                </a:stretch>
              </p:blipFill>
              <p:spPr>
                <a:xfrm>
                  <a:off x="7034948" y="640550"/>
                  <a:ext cx="434880" cy="453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83" name="Рукописный ввод 82">
                <a:extLst>
                  <a:ext uri="{FF2B5EF4-FFF2-40B4-BE49-F238E27FC236}">
                    <a16:creationId xmlns:a16="http://schemas.microsoft.com/office/drawing/2014/main" id="{A46BAB8D-B764-6BB9-A4E2-43B6EA034CA2}"/>
                  </a:ext>
                </a:extLst>
              </p14:cNvPr>
              <p14:cNvContentPartPr/>
              <p14:nvPr/>
            </p14:nvContentPartPr>
            <p14:xfrm>
              <a:off x="7815788" y="763310"/>
              <a:ext cx="1800" cy="360"/>
            </p14:xfrm>
          </p:contentPart>
        </mc:Choice>
        <mc:Fallback>
          <p:pic>
            <p:nvPicPr>
              <p:cNvPr id="83" name="Рукописный ввод 82">
                <a:extLst>
                  <a:ext uri="{FF2B5EF4-FFF2-40B4-BE49-F238E27FC236}">
                    <a16:creationId xmlns:a16="http://schemas.microsoft.com/office/drawing/2014/main" id="{A46BAB8D-B764-6BB9-A4E2-43B6EA034CA2}"/>
                  </a:ext>
                </a:extLst>
              </p:cNvPr>
              <p:cNvPicPr/>
              <p:nvPr/>
            </p:nvPicPr>
            <p:blipFill>
              <a:blip r:embed="rId66"/>
              <a:stretch>
                <a:fillRect/>
              </a:stretch>
            </p:blipFill>
            <p:spPr>
              <a:xfrm>
                <a:off x="7798148" y="745310"/>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84" name="Рукописный ввод 83">
                <a:extLst>
                  <a:ext uri="{FF2B5EF4-FFF2-40B4-BE49-F238E27FC236}">
                    <a16:creationId xmlns:a16="http://schemas.microsoft.com/office/drawing/2014/main" id="{5D459B04-1AD7-40F5-2C60-B7174FBF4EC1}"/>
                  </a:ext>
                </a:extLst>
              </p14:cNvPr>
              <p14:cNvContentPartPr/>
              <p14:nvPr/>
            </p14:nvContentPartPr>
            <p14:xfrm>
              <a:off x="7839548" y="898310"/>
              <a:ext cx="72720" cy="108000"/>
            </p14:xfrm>
          </p:contentPart>
        </mc:Choice>
        <mc:Fallback>
          <p:pic>
            <p:nvPicPr>
              <p:cNvPr id="84" name="Рукописный ввод 83">
                <a:extLst>
                  <a:ext uri="{FF2B5EF4-FFF2-40B4-BE49-F238E27FC236}">
                    <a16:creationId xmlns:a16="http://schemas.microsoft.com/office/drawing/2014/main" id="{5D459B04-1AD7-40F5-2C60-B7174FBF4EC1}"/>
                  </a:ext>
                </a:extLst>
              </p:cNvPr>
              <p:cNvPicPr/>
              <p:nvPr/>
            </p:nvPicPr>
            <p:blipFill>
              <a:blip r:embed="rId68"/>
              <a:stretch>
                <a:fillRect/>
              </a:stretch>
            </p:blipFill>
            <p:spPr>
              <a:xfrm>
                <a:off x="7821908" y="880670"/>
                <a:ext cx="108360" cy="143640"/>
              </a:xfrm>
              <a:prstGeom prst="rect">
                <a:avLst/>
              </a:prstGeom>
            </p:spPr>
          </p:pic>
        </mc:Fallback>
      </mc:AlternateContent>
      <p:grpSp>
        <p:nvGrpSpPr>
          <p:cNvPr id="88" name="Группа 87">
            <a:extLst>
              <a:ext uri="{FF2B5EF4-FFF2-40B4-BE49-F238E27FC236}">
                <a16:creationId xmlns:a16="http://schemas.microsoft.com/office/drawing/2014/main" id="{1996CF36-D495-616F-D79B-D2FBBE486C2D}"/>
              </a:ext>
            </a:extLst>
          </p:cNvPr>
          <p:cNvGrpSpPr/>
          <p:nvPr/>
        </p:nvGrpSpPr>
        <p:grpSpPr>
          <a:xfrm>
            <a:off x="5987348" y="2504270"/>
            <a:ext cx="211680" cy="136080"/>
            <a:chOff x="5987348" y="2504270"/>
            <a:chExt cx="211680" cy="136080"/>
          </a:xfrm>
        </p:grpSpPr>
        <mc:AlternateContent xmlns:mc="http://schemas.openxmlformats.org/markup-compatibility/2006">
          <mc:Choice xmlns:p14="http://schemas.microsoft.com/office/powerpoint/2010/main" Requires="p14">
            <p:contentPart p14:bwMode="auto" r:id="rId69">
              <p14:nvContentPartPr>
                <p14:cNvPr id="86" name="Рукописный ввод 85">
                  <a:extLst>
                    <a:ext uri="{FF2B5EF4-FFF2-40B4-BE49-F238E27FC236}">
                      <a16:creationId xmlns:a16="http://schemas.microsoft.com/office/drawing/2014/main" id="{38D54E94-869E-4453-6416-A22265528898}"/>
                    </a:ext>
                  </a:extLst>
                </p14:cNvPr>
                <p14:cNvContentPartPr/>
                <p14:nvPr/>
              </p14:nvContentPartPr>
              <p14:xfrm>
                <a:off x="6054308" y="2504270"/>
                <a:ext cx="92520" cy="72000"/>
              </p14:xfrm>
            </p:contentPart>
          </mc:Choice>
          <mc:Fallback>
            <p:pic>
              <p:nvPicPr>
                <p:cNvPr id="86" name="Рукописный ввод 85">
                  <a:extLst>
                    <a:ext uri="{FF2B5EF4-FFF2-40B4-BE49-F238E27FC236}">
                      <a16:creationId xmlns:a16="http://schemas.microsoft.com/office/drawing/2014/main" id="{38D54E94-869E-4453-6416-A22265528898}"/>
                    </a:ext>
                  </a:extLst>
                </p:cNvPr>
                <p:cNvPicPr/>
                <p:nvPr/>
              </p:nvPicPr>
              <p:blipFill>
                <a:blip r:embed="rId70"/>
                <a:stretch>
                  <a:fillRect/>
                </a:stretch>
              </p:blipFill>
              <p:spPr>
                <a:xfrm>
                  <a:off x="6036308" y="2486630"/>
                  <a:ext cx="1281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7" name="Рукописный ввод 86">
                  <a:extLst>
                    <a:ext uri="{FF2B5EF4-FFF2-40B4-BE49-F238E27FC236}">
                      <a16:creationId xmlns:a16="http://schemas.microsoft.com/office/drawing/2014/main" id="{119A3674-1D98-3E9E-83CE-8E619108B123}"/>
                    </a:ext>
                  </a:extLst>
                </p14:cNvPr>
                <p14:cNvContentPartPr/>
                <p14:nvPr/>
              </p14:nvContentPartPr>
              <p14:xfrm>
                <a:off x="5987348" y="2520470"/>
                <a:ext cx="211680" cy="119880"/>
              </p14:xfrm>
            </p:contentPart>
          </mc:Choice>
          <mc:Fallback>
            <p:pic>
              <p:nvPicPr>
                <p:cNvPr id="87" name="Рукописный ввод 86">
                  <a:extLst>
                    <a:ext uri="{FF2B5EF4-FFF2-40B4-BE49-F238E27FC236}">
                      <a16:creationId xmlns:a16="http://schemas.microsoft.com/office/drawing/2014/main" id="{119A3674-1D98-3E9E-83CE-8E619108B123}"/>
                    </a:ext>
                  </a:extLst>
                </p:cNvPr>
                <p:cNvPicPr/>
                <p:nvPr/>
              </p:nvPicPr>
              <p:blipFill>
                <a:blip r:embed="rId72"/>
                <a:stretch>
                  <a:fillRect/>
                </a:stretch>
              </p:blipFill>
              <p:spPr>
                <a:xfrm>
                  <a:off x="5969348" y="2502470"/>
                  <a:ext cx="247320" cy="155520"/>
                </a:xfrm>
                <a:prstGeom prst="rect">
                  <a:avLst/>
                </a:prstGeom>
              </p:spPr>
            </p:pic>
          </mc:Fallback>
        </mc:AlternateContent>
      </p:grpSp>
      <p:grpSp>
        <p:nvGrpSpPr>
          <p:cNvPr id="113" name="Группа 112">
            <a:extLst>
              <a:ext uri="{FF2B5EF4-FFF2-40B4-BE49-F238E27FC236}">
                <a16:creationId xmlns:a16="http://schemas.microsoft.com/office/drawing/2014/main" id="{5146BBB5-0206-5D97-A35D-98AF5B7DAD6D}"/>
              </a:ext>
            </a:extLst>
          </p:cNvPr>
          <p:cNvGrpSpPr/>
          <p:nvPr/>
        </p:nvGrpSpPr>
        <p:grpSpPr>
          <a:xfrm>
            <a:off x="1301948" y="1581950"/>
            <a:ext cx="2191320" cy="478080"/>
            <a:chOff x="1301948" y="1581950"/>
            <a:chExt cx="2191320" cy="478080"/>
          </a:xfrm>
        </p:grpSpPr>
        <mc:AlternateContent xmlns:mc="http://schemas.openxmlformats.org/markup-compatibility/2006">
          <mc:Choice xmlns:p14="http://schemas.microsoft.com/office/powerpoint/2010/main" Requires="p14">
            <p:contentPart p14:bwMode="auto" r:id="rId73">
              <p14:nvContentPartPr>
                <p14:cNvPr id="41" name="Рукописный ввод 40">
                  <a:extLst>
                    <a:ext uri="{FF2B5EF4-FFF2-40B4-BE49-F238E27FC236}">
                      <a16:creationId xmlns:a16="http://schemas.microsoft.com/office/drawing/2014/main" id="{FC6A1DCE-A8CE-3737-01ED-325AEE293DF0}"/>
                    </a:ext>
                  </a:extLst>
                </p14:cNvPr>
                <p14:cNvContentPartPr/>
                <p14:nvPr/>
              </p14:nvContentPartPr>
              <p14:xfrm>
                <a:off x="3108788" y="1581950"/>
                <a:ext cx="201960" cy="261000"/>
              </p14:xfrm>
            </p:contentPart>
          </mc:Choice>
          <mc:Fallback>
            <p:pic>
              <p:nvPicPr>
                <p:cNvPr id="41" name="Рукописный ввод 40">
                  <a:extLst>
                    <a:ext uri="{FF2B5EF4-FFF2-40B4-BE49-F238E27FC236}">
                      <a16:creationId xmlns:a16="http://schemas.microsoft.com/office/drawing/2014/main" id="{FC6A1DCE-A8CE-3737-01ED-325AEE293DF0}"/>
                    </a:ext>
                  </a:extLst>
                </p:cNvPr>
                <p:cNvPicPr/>
                <p:nvPr/>
              </p:nvPicPr>
              <p:blipFill>
                <a:blip r:embed="rId74"/>
                <a:stretch>
                  <a:fillRect/>
                </a:stretch>
              </p:blipFill>
              <p:spPr>
                <a:xfrm>
                  <a:off x="3091148" y="1564310"/>
                  <a:ext cx="2376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2" name="Рукописный ввод 41">
                  <a:extLst>
                    <a:ext uri="{FF2B5EF4-FFF2-40B4-BE49-F238E27FC236}">
                      <a16:creationId xmlns:a16="http://schemas.microsoft.com/office/drawing/2014/main" id="{D1937867-E73E-0526-22A5-C409BCCFC458}"/>
                    </a:ext>
                  </a:extLst>
                </p14:cNvPr>
                <p14:cNvContentPartPr/>
                <p14:nvPr/>
              </p14:nvContentPartPr>
              <p14:xfrm>
                <a:off x="3132548" y="1660070"/>
                <a:ext cx="288000" cy="234000"/>
              </p14:xfrm>
            </p:contentPart>
          </mc:Choice>
          <mc:Fallback>
            <p:pic>
              <p:nvPicPr>
                <p:cNvPr id="42" name="Рукописный ввод 41">
                  <a:extLst>
                    <a:ext uri="{FF2B5EF4-FFF2-40B4-BE49-F238E27FC236}">
                      <a16:creationId xmlns:a16="http://schemas.microsoft.com/office/drawing/2014/main" id="{D1937867-E73E-0526-22A5-C409BCCFC458}"/>
                    </a:ext>
                  </a:extLst>
                </p:cNvPr>
                <p:cNvPicPr/>
                <p:nvPr/>
              </p:nvPicPr>
              <p:blipFill>
                <a:blip r:embed="rId76"/>
                <a:stretch>
                  <a:fillRect/>
                </a:stretch>
              </p:blipFill>
              <p:spPr>
                <a:xfrm>
                  <a:off x="3114908" y="1642070"/>
                  <a:ext cx="3236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2" name="Рукописный ввод 111">
                  <a:extLst>
                    <a:ext uri="{FF2B5EF4-FFF2-40B4-BE49-F238E27FC236}">
                      <a16:creationId xmlns:a16="http://schemas.microsoft.com/office/drawing/2014/main" id="{31D5C56F-E92E-67AB-DFDA-CE2B119A1B1D}"/>
                    </a:ext>
                  </a:extLst>
                </p14:cNvPr>
                <p14:cNvContentPartPr/>
                <p14:nvPr/>
              </p14:nvContentPartPr>
              <p14:xfrm>
                <a:off x="1301948" y="1755110"/>
                <a:ext cx="2191320" cy="304920"/>
              </p14:xfrm>
            </p:contentPart>
          </mc:Choice>
          <mc:Fallback>
            <p:pic>
              <p:nvPicPr>
                <p:cNvPr id="112" name="Рукописный ввод 111">
                  <a:extLst>
                    <a:ext uri="{FF2B5EF4-FFF2-40B4-BE49-F238E27FC236}">
                      <a16:creationId xmlns:a16="http://schemas.microsoft.com/office/drawing/2014/main" id="{31D5C56F-E92E-67AB-DFDA-CE2B119A1B1D}"/>
                    </a:ext>
                  </a:extLst>
                </p:cNvPr>
                <p:cNvPicPr/>
                <p:nvPr/>
              </p:nvPicPr>
              <p:blipFill>
                <a:blip r:embed="rId78"/>
                <a:stretch>
                  <a:fillRect/>
                </a:stretch>
              </p:blipFill>
              <p:spPr>
                <a:xfrm>
                  <a:off x="1283948" y="1737110"/>
                  <a:ext cx="2226960" cy="34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114" name="Рукописный ввод 113">
                <a:extLst>
                  <a:ext uri="{FF2B5EF4-FFF2-40B4-BE49-F238E27FC236}">
                    <a16:creationId xmlns:a16="http://schemas.microsoft.com/office/drawing/2014/main" id="{0DE31E0C-7981-5E3F-B0A9-1488652C6EEC}"/>
                  </a:ext>
                </a:extLst>
              </p14:cNvPr>
              <p14:cNvContentPartPr/>
              <p14:nvPr/>
            </p14:nvContentPartPr>
            <p14:xfrm>
              <a:off x="1240748" y="4204550"/>
              <a:ext cx="756720" cy="330480"/>
            </p14:xfrm>
          </p:contentPart>
        </mc:Choice>
        <mc:Fallback>
          <p:pic>
            <p:nvPicPr>
              <p:cNvPr id="114" name="Рукописный ввод 113">
                <a:extLst>
                  <a:ext uri="{FF2B5EF4-FFF2-40B4-BE49-F238E27FC236}">
                    <a16:creationId xmlns:a16="http://schemas.microsoft.com/office/drawing/2014/main" id="{0DE31E0C-7981-5E3F-B0A9-1488652C6EEC}"/>
                  </a:ext>
                </a:extLst>
              </p:cNvPr>
              <p:cNvPicPr/>
              <p:nvPr/>
            </p:nvPicPr>
            <p:blipFill>
              <a:blip r:embed="rId80"/>
              <a:stretch>
                <a:fillRect/>
              </a:stretch>
            </p:blipFill>
            <p:spPr>
              <a:xfrm>
                <a:off x="1222748" y="4186910"/>
                <a:ext cx="79236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5" name="Рукописный ввод 114">
                <a:extLst>
                  <a:ext uri="{FF2B5EF4-FFF2-40B4-BE49-F238E27FC236}">
                    <a16:creationId xmlns:a16="http://schemas.microsoft.com/office/drawing/2014/main" id="{E6474031-7A7D-56F7-B933-29A0324BEA9F}"/>
                  </a:ext>
                </a:extLst>
              </p14:cNvPr>
              <p14:cNvContentPartPr/>
              <p14:nvPr/>
            </p14:nvContentPartPr>
            <p14:xfrm>
              <a:off x="5064308" y="2357030"/>
              <a:ext cx="63360" cy="83160"/>
            </p14:xfrm>
          </p:contentPart>
        </mc:Choice>
        <mc:Fallback>
          <p:pic>
            <p:nvPicPr>
              <p:cNvPr id="115" name="Рукописный ввод 114">
                <a:extLst>
                  <a:ext uri="{FF2B5EF4-FFF2-40B4-BE49-F238E27FC236}">
                    <a16:creationId xmlns:a16="http://schemas.microsoft.com/office/drawing/2014/main" id="{E6474031-7A7D-56F7-B933-29A0324BEA9F}"/>
                  </a:ext>
                </a:extLst>
              </p:cNvPr>
              <p:cNvPicPr/>
              <p:nvPr/>
            </p:nvPicPr>
            <p:blipFill>
              <a:blip r:embed="rId82"/>
              <a:stretch>
                <a:fillRect/>
              </a:stretch>
            </p:blipFill>
            <p:spPr>
              <a:xfrm>
                <a:off x="5055668" y="2348030"/>
                <a:ext cx="810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6" name="Рукописный ввод 115">
                <a:extLst>
                  <a:ext uri="{FF2B5EF4-FFF2-40B4-BE49-F238E27FC236}">
                    <a16:creationId xmlns:a16="http://schemas.microsoft.com/office/drawing/2014/main" id="{77E87AAC-41AD-5F77-164D-CE3562DEEE2B}"/>
                  </a:ext>
                </a:extLst>
              </p14:cNvPr>
              <p14:cNvContentPartPr/>
              <p14:nvPr/>
            </p14:nvContentPartPr>
            <p14:xfrm>
              <a:off x="5044148" y="2381510"/>
              <a:ext cx="82440" cy="131760"/>
            </p14:xfrm>
          </p:contentPart>
        </mc:Choice>
        <mc:Fallback>
          <p:pic>
            <p:nvPicPr>
              <p:cNvPr id="116" name="Рукописный ввод 115">
                <a:extLst>
                  <a:ext uri="{FF2B5EF4-FFF2-40B4-BE49-F238E27FC236}">
                    <a16:creationId xmlns:a16="http://schemas.microsoft.com/office/drawing/2014/main" id="{77E87AAC-41AD-5F77-164D-CE3562DEEE2B}"/>
                  </a:ext>
                </a:extLst>
              </p:cNvPr>
              <p:cNvPicPr/>
              <p:nvPr/>
            </p:nvPicPr>
            <p:blipFill>
              <a:blip r:embed="rId84"/>
              <a:stretch>
                <a:fillRect/>
              </a:stretch>
            </p:blipFill>
            <p:spPr>
              <a:xfrm>
                <a:off x="5035508" y="2372870"/>
                <a:ext cx="100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8" name="Рукописный ввод 117">
                <a:extLst>
                  <a:ext uri="{FF2B5EF4-FFF2-40B4-BE49-F238E27FC236}">
                    <a16:creationId xmlns:a16="http://schemas.microsoft.com/office/drawing/2014/main" id="{0A833660-D640-515F-2177-9B22E6112D4F}"/>
                  </a:ext>
                </a:extLst>
              </p14:cNvPr>
              <p14:cNvContentPartPr/>
              <p14:nvPr/>
            </p14:nvContentPartPr>
            <p14:xfrm>
              <a:off x="5120468" y="2432990"/>
              <a:ext cx="720" cy="1535400"/>
            </p14:xfrm>
          </p:contentPart>
        </mc:Choice>
        <mc:Fallback>
          <p:pic>
            <p:nvPicPr>
              <p:cNvPr id="118" name="Рукописный ввод 117">
                <a:extLst>
                  <a:ext uri="{FF2B5EF4-FFF2-40B4-BE49-F238E27FC236}">
                    <a16:creationId xmlns:a16="http://schemas.microsoft.com/office/drawing/2014/main" id="{0A833660-D640-515F-2177-9B22E6112D4F}"/>
                  </a:ext>
                </a:extLst>
              </p:cNvPr>
              <p:cNvPicPr/>
              <p:nvPr/>
            </p:nvPicPr>
            <p:blipFill>
              <a:blip r:embed="rId86"/>
              <a:stretch>
                <a:fillRect/>
              </a:stretch>
            </p:blipFill>
            <p:spPr>
              <a:xfrm>
                <a:off x="5084468" y="2414990"/>
                <a:ext cx="72000" cy="1571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9" name="Рукописный ввод 118">
                <a:extLst>
                  <a:ext uri="{FF2B5EF4-FFF2-40B4-BE49-F238E27FC236}">
                    <a16:creationId xmlns:a16="http://schemas.microsoft.com/office/drawing/2014/main" id="{1B0E5A73-2A11-83F8-FB97-8AD7A38D67B9}"/>
                  </a:ext>
                </a:extLst>
              </p14:cNvPr>
              <p14:cNvContentPartPr/>
              <p14:nvPr/>
            </p14:nvContentPartPr>
            <p14:xfrm>
              <a:off x="5128388" y="3927710"/>
              <a:ext cx="1598040" cy="16560"/>
            </p14:xfrm>
          </p:contentPart>
        </mc:Choice>
        <mc:Fallback>
          <p:pic>
            <p:nvPicPr>
              <p:cNvPr id="119" name="Рукописный ввод 118">
                <a:extLst>
                  <a:ext uri="{FF2B5EF4-FFF2-40B4-BE49-F238E27FC236}">
                    <a16:creationId xmlns:a16="http://schemas.microsoft.com/office/drawing/2014/main" id="{1B0E5A73-2A11-83F8-FB97-8AD7A38D67B9}"/>
                  </a:ext>
                </a:extLst>
              </p:cNvPr>
              <p:cNvPicPr/>
              <p:nvPr/>
            </p:nvPicPr>
            <p:blipFill>
              <a:blip r:embed="rId88"/>
              <a:stretch>
                <a:fillRect/>
              </a:stretch>
            </p:blipFill>
            <p:spPr>
              <a:xfrm>
                <a:off x="5110388" y="3910070"/>
                <a:ext cx="1633680" cy="52200"/>
              </a:xfrm>
              <a:prstGeom prst="rect">
                <a:avLst/>
              </a:prstGeom>
            </p:spPr>
          </p:pic>
        </mc:Fallback>
      </mc:AlternateContent>
      <p:grpSp>
        <p:nvGrpSpPr>
          <p:cNvPr id="122" name="Группа 121">
            <a:extLst>
              <a:ext uri="{FF2B5EF4-FFF2-40B4-BE49-F238E27FC236}">
                <a16:creationId xmlns:a16="http://schemas.microsoft.com/office/drawing/2014/main" id="{4006AADB-2CA6-4BE4-0110-F12FF9CC2A50}"/>
              </a:ext>
            </a:extLst>
          </p:cNvPr>
          <p:cNvGrpSpPr/>
          <p:nvPr/>
        </p:nvGrpSpPr>
        <p:grpSpPr>
          <a:xfrm>
            <a:off x="5644988" y="2555390"/>
            <a:ext cx="1154160" cy="1706400"/>
            <a:chOff x="5644988" y="2555390"/>
            <a:chExt cx="1154160" cy="1706400"/>
          </a:xfrm>
        </p:grpSpPr>
        <mc:AlternateContent xmlns:mc="http://schemas.openxmlformats.org/markup-compatibility/2006">
          <mc:Choice xmlns:p14="http://schemas.microsoft.com/office/powerpoint/2010/main" Requires="p14">
            <p:contentPart p14:bwMode="auto" r:id="rId89">
              <p14:nvContentPartPr>
                <p14:cNvPr id="120" name="Рукописный ввод 119">
                  <a:extLst>
                    <a:ext uri="{FF2B5EF4-FFF2-40B4-BE49-F238E27FC236}">
                      <a16:creationId xmlns:a16="http://schemas.microsoft.com/office/drawing/2014/main" id="{FC2EE231-3D61-FB81-893A-C7E5212DC8E4}"/>
                    </a:ext>
                  </a:extLst>
                </p14:cNvPr>
                <p14:cNvContentPartPr/>
                <p14:nvPr/>
              </p14:nvContentPartPr>
              <p14:xfrm>
                <a:off x="5644988" y="2555390"/>
                <a:ext cx="95760" cy="1702440"/>
              </p14:xfrm>
            </p:contentPart>
          </mc:Choice>
          <mc:Fallback>
            <p:pic>
              <p:nvPicPr>
                <p:cNvPr id="120" name="Рукописный ввод 119">
                  <a:extLst>
                    <a:ext uri="{FF2B5EF4-FFF2-40B4-BE49-F238E27FC236}">
                      <a16:creationId xmlns:a16="http://schemas.microsoft.com/office/drawing/2014/main" id="{FC2EE231-3D61-FB81-893A-C7E5212DC8E4}"/>
                    </a:ext>
                  </a:extLst>
                </p:cNvPr>
                <p:cNvPicPr/>
                <p:nvPr/>
              </p:nvPicPr>
              <p:blipFill>
                <a:blip r:embed="rId90"/>
                <a:stretch>
                  <a:fillRect/>
                </a:stretch>
              </p:blipFill>
              <p:spPr>
                <a:xfrm>
                  <a:off x="5626988" y="2537390"/>
                  <a:ext cx="131400" cy="1738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21" name="Рукописный ввод 120">
                  <a:extLst>
                    <a:ext uri="{FF2B5EF4-FFF2-40B4-BE49-F238E27FC236}">
                      <a16:creationId xmlns:a16="http://schemas.microsoft.com/office/drawing/2014/main" id="{520EC8A0-BDCA-1ED6-E23E-19C557DDF99B}"/>
                    </a:ext>
                  </a:extLst>
                </p14:cNvPr>
                <p14:cNvContentPartPr/>
                <p14:nvPr/>
              </p14:nvContentPartPr>
              <p14:xfrm>
                <a:off x="5661188" y="4056230"/>
                <a:ext cx="1137960" cy="205560"/>
              </p14:xfrm>
            </p:contentPart>
          </mc:Choice>
          <mc:Fallback>
            <p:pic>
              <p:nvPicPr>
                <p:cNvPr id="121" name="Рукописный ввод 120">
                  <a:extLst>
                    <a:ext uri="{FF2B5EF4-FFF2-40B4-BE49-F238E27FC236}">
                      <a16:creationId xmlns:a16="http://schemas.microsoft.com/office/drawing/2014/main" id="{520EC8A0-BDCA-1ED6-E23E-19C557DDF99B}"/>
                    </a:ext>
                  </a:extLst>
                </p:cNvPr>
                <p:cNvPicPr/>
                <p:nvPr/>
              </p:nvPicPr>
              <p:blipFill>
                <a:blip r:embed="rId92"/>
                <a:stretch>
                  <a:fillRect/>
                </a:stretch>
              </p:blipFill>
              <p:spPr>
                <a:xfrm>
                  <a:off x="5643548" y="4038590"/>
                  <a:ext cx="1173600" cy="24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123" name="Рукописный ввод 122">
                <a:extLst>
                  <a:ext uri="{FF2B5EF4-FFF2-40B4-BE49-F238E27FC236}">
                    <a16:creationId xmlns:a16="http://schemas.microsoft.com/office/drawing/2014/main" id="{8CD6F060-0024-C198-7E5C-40B15E1844C7}"/>
                  </a:ext>
                </a:extLst>
              </p14:cNvPr>
              <p14:cNvContentPartPr/>
              <p14:nvPr/>
            </p14:nvContentPartPr>
            <p14:xfrm>
              <a:off x="7243388" y="3998630"/>
              <a:ext cx="344520" cy="1386360"/>
            </p14:xfrm>
          </p:contentPart>
        </mc:Choice>
        <mc:Fallback>
          <p:pic>
            <p:nvPicPr>
              <p:cNvPr id="123" name="Рукописный ввод 122">
                <a:extLst>
                  <a:ext uri="{FF2B5EF4-FFF2-40B4-BE49-F238E27FC236}">
                    <a16:creationId xmlns:a16="http://schemas.microsoft.com/office/drawing/2014/main" id="{8CD6F060-0024-C198-7E5C-40B15E1844C7}"/>
                  </a:ext>
                </a:extLst>
              </p:cNvPr>
              <p:cNvPicPr/>
              <p:nvPr/>
            </p:nvPicPr>
            <p:blipFill>
              <a:blip r:embed="rId94"/>
              <a:stretch>
                <a:fillRect/>
              </a:stretch>
            </p:blipFill>
            <p:spPr>
              <a:xfrm>
                <a:off x="7225748" y="3980630"/>
                <a:ext cx="380160" cy="1422000"/>
              </a:xfrm>
              <a:prstGeom prst="rect">
                <a:avLst/>
              </a:prstGeom>
            </p:spPr>
          </p:pic>
        </mc:Fallback>
      </mc:AlternateContent>
      <p:grpSp>
        <p:nvGrpSpPr>
          <p:cNvPr id="135" name="Группа 134">
            <a:extLst>
              <a:ext uri="{FF2B5EF4-FFF2-40B4-BE49-F238E27FC236}">
                <a16:creationId xmlns:a16="http://schemas.microsoft.com/office/drawing/2014/main" id="{C6CCE559-5B28-7AEA-2422-F838B4043663}"/>
              </a:ext>
            </a:extLst>
          </p:cNvPr>
          <p:cNvGrpSpPr/>
          <p:nvPr/>
        </p:nvGrpSpPr>
        <p:grpSpPr>
          <a:xfrm>
            <a:off x="6505028" y="1215830"/>
            <a:ext cx="1536120" cy="377280"/>
            <a:chOff x="6505028" y="1215830"/>
            <a:chExt cx="1536120" cy="377280"/>
          </a:xfrm>
        </p:grpSpPr>
        <mc:AlternateContent xmlns:mc="http://schemas.openxmlformats.org/markup-compatibility/2006">
          <mc:Choice xmlns:p14="http://schemas.microsoft.com/office/powerpoint/2010/main" Requires="p14">
            <p:contentPart p14:bwMode="auto" r:id="rId95">
              <p14:nvContentPartPr>
                <p14:cNvPr id="124" name="Рукописный ввод 123">
                  <a:extLst>
                    <a:ext uri="{FF2B5EF4-FFF2-40B4-BE49-F238E27FC236}">
                      <a16:creationId xmlns:a16="http://schemas.microsoft.com/office/drawing/2014/main" id="{6BFFBE14-E9E6-0F0F-DDD4-7A7C04C7AA8C}"/>
                    </a:ext>
                  </a:extLst>
                </p14:cNvPr>
                <p14:cNvContentPartPr/>
                <p14:nvPr/>
              </p14:nvContentPartPr>
              <p14:xfrm>
                <a:off x="6511868" y="1399430"/>
                <a:ext cx="125280" cy="193680"/>
              </p14:xfrm>
            </p:contentPart>
          </mc:Choice>
          <mc:Fallback>
            <p:pic>
              <p:nvPicPr>
                <p:cNvPr id="124" name="Рукописный ввод 123">
                  <a:extLst>
                    <a:ext uri="{FF2B5EF4-FFF2-40B4-BE49-F238E27FC236}">
                      <a16:creationId xmlns:a16="http://schemas.microsoft.com/office/drawing/2014/main" id="{6BFFBE14-E9E6-0F0F-DDD4-7A7C04C7AA8C}"/>
                    </a:ext>
                  </a:extLst>
                </p:cNvPr>
                <p:cNvPicPr/>
                <p:nvPr/>
              </p:nvPicPr>
              <p:blipFill>
                <a:blip r:embed="rId96"/>
                <a:stretch>
                  <a:fillRect/>
                </a:stretch>
              </p:blipFill>
              <p:spPr>
                <a:xfrm>
                  <a:off x="6494228" y="1381430"/>
                  <a:ext cx="160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25" name="Рукописный ввод 124">
                  <a:extLst>
                    <a:ext uri="{FF2B5EF4-FFF2-40B4-BE49-F238E27FC236}">
                      <a16:creationId xmlns:a16="http://schemas.microsoft.com/office/drawing/2014/main" id="{500C8D53-5DBB-3F35-C2B2-BC1F530FC19E}"/>
                    </a:ext>
                  </a:extLst>
                </p14:cNvPr>
                <p14:cNvContentPartPr/>
                <p14:nvPr/>
              </p14:nvContentPartPr>
              <p14:xfrm>
                <a:off x="6505028" y="1406990"/>
                <a:ext cx="230040" cy="152640"/>
              </p14:xfrm>
            </p:contentPart>
          </mc:Choice>
          <mc:Fallback>
            <p:pic>
              <p:nvPicPr>
                <p:cNvPr id="125" name="Рукописный ввод 124">
                  <a:extLst>
                    <a:ext uri="{FF2B5EF4-FFF2-40B4-BE49-F238E27FC236}">
                      <a16:creationId xmlns:a16="http://schemas.microsoft.com/office/drawing/2014/main" id="{500C8D53-5DBB-3F35-C2B2-BC1F530FC19E}"/>
                    </a:ext>
                  </a:extLst>
                </p:cNvPr>
                <p:cNvPicPr/>
                <p:nvPr/>
              </p:nvPicPr>
              <p:blipFill>
                <a:blip r:embed="rId98"/>
                <a:stretch>
                  <a:fillRect/>
                </a:stretch>
              </p:blipFill>
              <p:spPr>
                <a:xfrm>
                  <a:off x="6487388" y="1388990"/>
                  <a:ext cx="265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6" name="Рукописный ввод 125">
                  <a:extLst>
                    <a:ext uri="{FF2B5EF4-FFF2-40B4-BE49-F238E27FC236}">
                      <a16:creationId xmlns:a16="http://schemas.microsoft.com/office/drawing/2014/main" id="{E868A7F4-2CAC-AD1F-9AC5-EACAB8C4DD32}"/>
                    </a:ext>
                  </a:extLst>
                </p14:cNvPr>
                <p14:cNvContentPartPr/>
                <p14:nvPr/>
              </p14:nvContentPartPr>
              <p14:xfrm>
                <a:off x="6917228" y="1415270"/>
                <a:ext cx="5040" cy="360"/>
              </p14:xfrm>
            </p:contentPart>
          </mc:Choice>
          <mc:Fallback>
            <p:pic>
              <p:nvPicPr>
                <p:cNvPr id="126" name="Рукописный ввод 125">
                  <a:extLst>
                    <a:ext uri="{FF2B5EF4-FFF2-40B4-BE49-F238E27FC236}">
                      <a16:creationId xmlns:a16="http://schemas.microsoft.com/office/drawing/2014/main" id="{E868A7F4-2CAC-AD1F-9AC5-EACAB8C4DD32}"/>
                    </a:ext>
                  </a:extLst>
                </p:cNvPr>
                <p:cNvPicPr/>
                <p:nvPr/>
              </p:nvPicPr>
              <p:blipFill>
                <a:blip r:embed="rId100"/>
                <a:stretch>
                  <a:fillRect/>
                </a:stretch>
              </p:blipFill>
              <p:spPr>
                <a:xfrm>
                  <a:off x="6899588" y="1397630"/>
                  <a:ext cx="40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7" name="Рукописный ввод 126">
                  <a:extLst>
                    <a:ext uri="{FF2B5EF4-FFF2-40B4-BE49-F238E27FC236}">
                      <a16:creationId xmlns:a16="http://schemas.microsoft.com/office/drawing/2014/main" id="{700AE809-84A1-4923-8A51-AF91B1E36CF9}"/>
                    </a:ext>
                  </a:extLst>
                </p14:cNvPr>
                <p14:cNvContentPartPr/>
                <p14:nvPr/>
              </p14:nvContentPartPr>
              <p14:xfrm>
                <a:off x="6901388" y="1510670"/>
                <a:ext cx="83880" cy="6480"/>
              </p14:xfrm>
            </p:contentPart>
          </mc:Choice>
          <mc:Fallback>
            <p:pic>
              <p:nvPicPr>
                <p:cNvPr id="127" name="Рукописный ввод 126">
                  <a:extLst>
                    <a:ext uri="{FF2B5EF4-FFF2-40B4-BE49-F238E27FC236}">
                      <a16:creationId xmlns:a16="http://schemas.microsoft.com/office/drawing/2014/main" id="{700AE809-84A1-4923-8A51-AF91B1E36CF9}"/>
                    </a:ext>
                  </a:extLst>
                </p:cNvPr>
                <p:cNvPicPr/>
                <p:nvPr/>
              </p:nvPicPr>
              <p:blipFill>
                <a:blip r:embed="rId102"/>
                <a:stretch>
                  <a:fillRect/>
                </a:stretch>
              </p:blipFill>
              <p:spPr>
                <a:xfrm>
                  <a:off x="6883748" y="1492670"/>
                  <a:ext cx="119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28" name="Рукописный ввод 127">
                  <a:extLst>
                    <a:ext uri="{FF2B5EF4-FFF2-40B4-BE49-F238E27FC236}">
                      <a16:creationId xmlns:a16="http://schemas.microsoft.com/office/drawing/2014/main" id="{5F7223DE-E07F-79BA-A587-B3F91D33E922}"/>
                    </a:ext>
                  </a:extLst>
                </p14:cNvPr>
                <p14:cNvContentPartPr/>
                <p14:nvPr/>
              </p14:nvContentPartPr>
              <p14:xfrm>
                <a:off x="7267148" y="1322750"/>
                <a:ext cx="214920" cy="209880"/>
              </p14:xfrm>
            </p:contentPart>
          </mc:Choice>
          <mc:Fallback>
            <p:pic>
              <p:nvPicPr>
                <p:cNvPr id="128" name="Рукописный ввод 127">
                  <a:extLst>
                    <a:ext uri="{FF2B5EF4-FFF2-40B4-BE49-F238E27FC236}">
                      <a16:creationId xmlns:a16="http://schemas.microsoft.com/office/drawing/2014/main" id="{5F7223DE-E07F-79BA-A587-B3F91D33E922}"/>
                    </a:ext>
                  </a:extLst>
                </p:cNvPr>
                <p:cNvPicPr/>
                <p:nvPr/>
              </p:nvPicPr>
              <p:blipFill>
                <a:blip r:embed="rId104"/>
                <a:stretch>
                  <a:fillRect/>
                </a:stretch>
              </p:blipFill>
              <p:spPr>
                <a:xfrm>
                  <a:off x="7249508" y="1304750"/>
                  <a:ext cx="250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9" name="Рукописный ввод 128">
                  <a:extLst>
                    <a:ext uri="{FF2B5EF4-FFF2-40B4-BE49-F238E27FC236}">
                      <a16:creationId xmlns:a16="http://schemas.microsoft.com/office/drawing/2014/main" id="{0E4B68AD-1F82-2EE1-56A0-0999AAA19878}"/>
                    </a:ext>
                  </a:extLst>
                </p14:cNvPr>
                <p14:cNvContentPartPr/>
                <p14:nvPr/>
              </p14:nvContentPartPr>
              <p14:xfrm>
                <a:off x="7394588" y="1477190"/>
                <a:ext cx="91440" cy="9720"/>
              </p14:xfrm>
            </p:contentPart>
          </mc:Choice>
          <mc:Fallback>
            <p:pic>
              <p:nvPicPr>
                <p:cNvPr id="129" name="Рукописный ввод 128">
                  <a:extLst>
                    <a:ext uri="{FF2B5EF4-FFF2-40B4-BE49-F238E27FC236}">
                      <a16:creationId xmlns:a16="http://schemas.microsoft.com/office/drawing/2014/main" id="{0E4B68AD-1F82-2EE1-56A0-0999AAA19878}"/>
                    </a:ext>
                  </a:extLst>
                </p:cNvPr>
                <p:cNvPicPr/>
                <p:nvPr/>
              </p:nvPicPr>
              <p:blipFill>
                <a:blip r:embed="rId106"/>
                <a:stretch>
                  <a:fillRect/>
                </a:stretch>
              </p:blipFill>
              <p:spPr>
                <a:xfrm>
                  <a:off x="7376948" y="1459550"/>
                  <a:ext cx="1270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0" name="Рукописный ввод 129">
                  <a:extLst>
                    <a:ext uri="{FF2B5EF4-FFF2-40B4-BE49-F238E27FC236}">
                      <a16:creationId xmlns:a16="http://schemas.microsoft.com/office/drawing/2014/main" id="{F9E2D6ED-A2DF-A8ED-BFF6-F63CFB2BB4FA}"/>
                    </a:ext>
                  </a:extLst>
                </p14:cNvPr>
                <p14:cNvContentPartPr/>
                <p14:nvPr/>
              </p14:nvContentPartPr>
              <p14:xfrm>
                <a:off x="7235468" y="1232390"/>
                <a:ext cx="99720" cy="360"/>
              </p14:xfrm>
            </p:contentPart>
          </mc:Choice>
          <mc:Fallback>
            <p:pic>
              <p:nvPicPr>
                <p:cNvPr id="130" name="Рукописный ввод 129">
                  <a:extLst>
                    <a:ext uri="{FF2B5EF4-FFF2-40B4-BE49-F238E27FC236}">
                      <a16:creationId xmlns:a16="http://schemas.microsoft.com/office/drawing/2014/main" id="{F9E2D6ED-A2DF-A8ED-BFF6-F63CFB2BB4FA}"/>
                    </a:ext>
                  </a:extLst>
                </p:cNvPr>
                <p:cNvPicPr/>
                <p:nvPr/>
              </p:nvPicPr>
              <p:blipFill>
                <a:blip r:embed="rId108"/>
                <a:stretch>
                  <a:fillRect/>
                </a:stretch>
              </p:blipFill>
              <p:spPr>
                <a:xfrm>
                  <a:off x="7217828" y="1214390"/>
                  <a:ext cx="1353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1" name="Рукописный ввод 130">
                  <a:extLst>
                    <a:ext uri="{FF2B5EF4-FFF2-40B4-BE49-F238E27FC236}">
                      <a16:creationId xmlns:a16="http://schemas.microsoft.com/office/drawing/2014/main" id="{2A0579E7-0460-D339-E2A6-520C70B48AD5}"/>
                    </a:ext>
                  </a:extLst>
                </p14:cNvPr>
                <p14:cNvContentPartPr/>
                <p14:nvPr/>
              </p14:nvContentPartPr>
              <p14:xfrm>
                <a:off x="7672868" y="1375310"/>
                <a:ext cx="3600" cy="37800"/>
              </p14:xfrm>
            </p:contentPart>
          </mc:Choice>
          <mc:Fallback>
            <p:pic>
              <p:nvPicPr>
                <p:cNvPr id="131" name="Рукописный ввод 130">
                  <a:extLst>
                    <a:ext uri="{FF2B5EF4-FFF2-40B4-BE49-F238E27FC236}">
                      <a16:creationId xmlns:a16="http://schemas.microsoft.com/office/drawing/2014/main" id="{2A0579E7-0460-D339-E2A6-520C70B48AD5}"/>
                    </a:ext>
                  </a:extLst>
                </p:cNvPr>
                <p:cNvPicPr/>
                <p:nvPr/>
              </p:nvPicPr>
              <p:blipFill>
                <a:blip r:embed="rId110"/>
                <a:stretch>
                  <a:fillRect/>
                </a:stretch>
              </p:blipFill>
              <p:spPr>
                <a:xfrm>
                  <a:off x="7655228" y="1357670"/>
                  <a:ext cx="39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2" name="Рукописный ввод 131">
                  <a:extLst>
                    <a:ext uri="{FF2B5EF4-FFF2-40B4-BE49-F238E27FC236}">
                      <a16:creationId xmlns:a16="http://schemas.microsoft.com/office/drawing/2014/main" id="{04258E33-D656-870D-C1C5-A38A4BA76C21}"/>
                    </a:ext>
                  </a:extLst>
                </p14:cNvPr>
                <p14:cNvContentPartPr/>
                <p14:nvPr/>
              </p14:nvContentPartPr>
              <p14:xfrm>
                <a:off x="7792388" y="1311950"/>
                <a:ext cx="43560" cy="135720"/>
              </p14:xfrm>
            </p:contentPart>
          </mc:Choice>
          <mc:Fallback>
            <p:pic>
              <p:nvPicPr>
                <p:cNvPr id="132" name="Рукописный ввод 131">
                  <a:extLst>
                    <a:ext uri="{FF2B5EF4-FFF2-40B4-BE49-F238E27FC236}">
                      <a16:creationId xmlns:a16="http://schemas.microsoft.com/office/drawing/2014/main" id="{04258E33-D656-870D-C1C5-A38A4BA76C21}"/>
                    </a:ext>
                  </a:extLst>
                </p:cNvPr>
                <p:cNvPicPr/>
                <p:nvPr/>
              </p:nvPicPr>
              <p:blipFill>
                <a:blip r:embed="rId112"/>
                <a:stretch>
                  <a:fillRect/>
                </a:stretch>
              </p:blipFill>
              <p:spPr>
                <a:xfrm>
                  <a:off x="7774388" y="1293950"/>
                  <a:ext cx="792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3" name="Рукописный ввод 132">
                  <a:extLst>
                    <a:ext uri="{FF2B5EF4-FFF2-40B4-BE49-F238E27FC236}">
                      <a16:creationId xmlns:a16="http://schemas.microsoft.com/office/drawing/2014/main" id="{EBC96833-481C-B99F-8956-50361BCD457A}"/>
                    </a:ext>
                  </a:extLst>
                </p14:cNvPr>
                <p14:cNvContentPartPr/>
                <p14:nvPr/>
              </p14:nvContentPartPr>
              <p14:xfrm>
                <a:off x="7823708" y="1295750"/>
                <a:ext cx="217440" cy="231840"/>
              </p14:xfrm>
            </p:contentPart>
          </mc:Choice>
          <mc:Fallback>
            <p:pic>
              <p:nvPicPr>
                <p:cNvPr id="133" name="Рукописный ввод 132">
                  <a:extLst>
                    <a:ext uri="{FF2B5EF4-FFF2-40B4-BE49-F238E27FC236}">
                      <a16:creationId xmlns:a16="http://schemas.microsoft.com/office/drawing/2014/main" id="{EBC96833-481C-B99F-8956-50361BCD457A}"/>
                    </a:ext>
                  </a:extLst>
                </p:cNvPr>
                <p:cNvPicPr/>
                <p:nvPr/>
              </p:nvPicPr>
              <p:blipFill>
                <a:blip r:embed="rId114"/>
                <a:stretch>
                  <a:fillRect/>
                </a:stretch>
              </p:blipFill>
              <p:spPr>
                <a:xfrm>
                  <a:off x="7806068" y="1278110"/>
                  <a:ext cx="2530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4" name="Рукописный ввод 133">
                  <a:extLst>
                    <a:ext uri="{FF2B5EF4-FFF2-40B4-BE49-F238E27FC236}">
                      <a16:creationId xmlns:a16="http://schemas.microsoft.com/office/drawing/2014/main" id="{3DE8428C-570D-844A-AC81-EB206578D314}"/>
                    </a:ext>
                  </a:extLst>
                </p14:cNvPr>
                <p14:cNvContentPartPr/>
                <p14:nvPr/>
              </p14:nvContentPartPr>
              <p14:xfrm>
                <a:off x="7799948" y="1215830"/>
                <a:ext cx="169200" cy="16560"/>
              </p14:xfrm>
            </p:contentPart>
          </mc:Choice>
          <mc:Fallback>
            <p:pic>
              <p:nvPicPr>
                <p:cNvPr id="134" name="Рукописный ввод 133">
                  <a:extLst>
                    <a:ext uri="{FF2B5EF4-FFF2-40B4-BE49-F238E27FC236}">
                      <a16:creationId xmlns:a16="http://schemas.microsoft.com/office/drawing/2014/main" id="{3DE8428C-570D-844A-AC81-EB206578D314}"/>
                    </a:ext>
                  </a:extLst>
                </p:cNvPr>
                <p:cNvPicPr/>
                <p:nvPr/>
              </p:nvPicPr>
              <p:blipFill>
                <a:blip r:embed="rId116"/>
                <a:stretch>
                  <a:fillRect/>
                </a:stretch>
              </p:blipFill>
              <p:spPr>
                <a:xfrm>
                  <a:off x="7782308" y="1198190"/>
                  <a:ext cx="204840" cy="5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7">
            <p14:nvContentPartPr>
              <p14:cNvPr id="137" name="Рукописный ввод 136">
                <a:extLst>
                  <a:ext uri="{FF2B5EF4-FFF2-40B4-BE49-F238E27FC236}">
                    <a16:creationId xmlns:a16="http://schemas.microsoft.com/office/drawing/2014/main" id="{FE62AB7D-C21B-EFE8-8832-6E94CD999955}"/>
                  </a:ext>
                </a:extLst>
              </p14:cNvPr>
              <p14:cNvContentPartPr/>
              <p14:nvPr/>
            </p14:nvContentPartPr>
            <p14:xfrm>
              <a:off x="4405508" y="1750790"/>
              <a:ext cx="4392720" cy="4393080"/>
            </p14:xfrm>
          </p:contentPart>
        </mc:Choice>
        <mc:Fallback>
          <p:pic>
            <p:nvPicPr>
              <p:cNvPr id="137" name="Рукописный ввод 136">
                <a:extLst>
                  <a:ext uri="{FF2B5EF4-FFF2-40B4-BE49-F238E27FC236}">
                    <a16:creationId xmlns:a16="http://schemas.microsoft.com/office/drawing/2014/main" id="{FE62AB7D-C21B-EFE8-8832-6E94CD999955}"/>
                  </a:ext>
                </a:extLst>
              </p:cNvPr>
              <p:cNvPicPr/>
              <p:nvPr/>
            </p:nvPicPr>
            <p:blipFill>
              <a:blip r:embed="rId118"/>
              <a:stretch>
                <a:fillRect/>
              </a:stretch>
            </p:blipFill>
            <p:spPr>
              <a:xfrm>
                <a:off x="4387508" y="1732790"/>
                <a:ext cx="4428360" cy="4428720"/>
              </a:xfrm>
              <a:prstGeom prst="rect">
                <a:avLst/>
              </a:prstGeom>
            </p:spPr>
          </p:pic>
        </mc:Fallback>
      </mc:AlternateContent>
      <p:grpSp>
        <p:nvGrpSpPr>
          <p:cNvPr id="145" name="Группа 144">
            <a:extLst>
              <a:ext uri="{FF2B5EF4-FFF2-40B4-BE49-F238E27FC236}">
                <a16:creationId xmlns:a16="http://schemas.microsoft.com/office/drawing/2014/main" id="{17FDFDE2-17AF-4856-6FEE-31432AD196F0}"/>
              </a:ext>
            </a:extLst>
          </p:cNvPr>
          <p:cNvGrpSpPr/>
          <p:nvPr/>
        </p:nvGrpSpPr>
        <p:grpSpPr>
          <a:xfrm>
            <a:off x="4635548" y="3156590"/>
            <a:ext cx="318240" cy="226080"/>
            <a:chOff x="4635548" y="3156590"/>
            <a:chExt cx="318240" cy="226080"/>
          </a:xfrm>
        </p:grpSpPr>
        <mc:AlternateContent xmlns:mc="http://schemas.openxmlformats.org/markup-compatibility/2006">
          <mc:Choice xmlns:p14="http://schemas.microsoft.com/office/powerpoint/2010/main" Requires="p14">
            <p:contentPart p14:bwMode="auto" r:id="rId119">
              <p14:nvContentPartPr>
                <p14:cNvPr id="138" name="Рукописный ввод 137">
                  <a:extLst>
                    <a:ext uri="{FF2B5EF4-FFF2-40B4-BE49-F238E27FC236}">
                      <a16:creationId xmlns:a16="http://schemas.microsoft.com/office/drawing/2014/main" id="{E8210AE7-AE2E-413E-47F7-C3ACA6EB31E7}"/>
                    </a:ext>
                  </a:extLst>
                </p14:cNvPr>
                <p14:cNvContentPartPr/>
                <p14:nvPr/>
              </p14:nvContentPartPr>
              <p14:xfrm>
                <a:off x="4664708" y="3212030"/>
                <a:ext cx="249480" cy="148680"/>
              </p14:xfrm>
            </p:contentPart>
          </mc:Choice>
          <mc:Fallback>
            <p:pic>
              <p:nvPicPr>
                <p:cNvPr id="138" name="Рукописный ввод 137">
                  <a:extLst>
                    <a:ext uri="{FF2B5EF4-FFF2-40B4-BE49-F238E27FC236}">
                      <a16:creationId xmlns:a16="http://schemas.microsoft.com/office/drawing/2014/main" id="{E8210AE7-AE2E-413E-47F7-C3ACA6EB31E7}"/>
                    </a:ext>
                  </a:extLst>
                </p:cNvPr>
                <p:cNvPicPr/>
                <p:nvPr/>
              </p:nvPicPr>
              <p:blipFill>
                <a:blip r:embed="rId120"/>
                <a:stretch>
                  <a:fillRect/>
                </a:stretch>
              </p:blipFill>
              <p:spPr>
                <a:xfrm>
                  <a:off x="4647068" y="3194390"/>
                  <a:ext cx="285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9" name="Рукописный ввод 138">
                  <a:extLst>
                    <a:ext uri="{FF2B5EF4-FFF2-40B4-BE49-F238E27FC236}">
                      <a16:creationId xmlns:a16="http://schemas.microsoft.com/office/drawing/2014/main" id="{AC36C9BF-7B75-DB25-C790-99182898019B}"/>
                    </a:ext>
                  </a:extLst>
                </p14:cNvPr>
                <p14:cNvContentPartPr/>
                <p14:nvPr/>
              </p14:nvContentPartPr>
              <p14:xfrm>
                <a:off x="4659308" y="3156590"/>
                <a:ext cx="254520" cy="226080"/>
              </p14:xfrm>
            </p:contentPart>
          </mc:Choice>
          <mc:Fallback>
            <p:pic>
              <p:nvPicPr>
                <p:cNvPr id="139" name="Рукописный ввод 138">
                  <a:extLst>
                    <a:ext uri="{FF2B5EF4-FFF2-40B4-BE49-F238E27FC236}">
                      <a16:creationId xmlns:a16="http://schemas.microsoft.com/office/drawing/2014/main" id="{AC36C9BF-7B75-DB25-C790-99182898019B}"/>
                    </a:ext>
                  </a:extLst>
                </p:cNvPr>
                <p:cNvPicPr/>
                <p:nvPr/>
              </p:nvPicPr>
              <p:blipFill>
                <a:blip r:embed="rId122"/>
                <a:stretch>
                  <a:fillRect/>
                </a:stretch>
              </p:blipFill>
              <p:spPr>
                <a:xfrm>
                  <a:off x="4641308" y="3138590"/>
                  <a:ext cx="2901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0" name="Рукописный ввод 139">
                  <a:extLst>
                    <a:ext uri="{FF2B5EF4-FFF2-40B4-BE49-F238E27FC236}">
                      <a16:creationId xmlns:a16="http://schemas.microsoft.com/office/drawing/2014/main" id="{DD0906D2-56E5-6FCD-BC5D-9FD41452E4DA}"/>
                    </a:ext>
                  </a:extLst>
                </p14:cNvPr>
                <p14:cNvContentPartPr/>
                <p14:nvPr/>
              </p14:nvContentPartPr>
              <p14:xfrm>
                <a:off x="4667948" y="3204110"/>
                <a:ext cx="285840" cy="135000"/>
              </p14:xfrm>
            </p:contentPart>
          </mc:Choice>
          <mc:Fallback>
            <p:pic>
              <p:nvPicPr>
                <p:cNvPr id="140" name="Рукописный ввод 139">
                  <a:extLst>
                    <a:ext uri="{FF2B5EF4-FFF2-40B4-BE49-F238E27FC236}">
                      <a16:creationId xmlns:a16="http://schemas.microsoft.com/office/drawing/2014/main" id="{DD0906D2-56E5-6FCD-BC5D-9FD41452E4DA}"/>
                    </a:ext>
                  </a:extLst>
                </p:cNvPr>
                <p:cNvPicPr/>
                <p:nvPr/>
              </p:nvPicPr>
              <p:blipFill>
                <a:blip r:embed="rId124"/>
                <a:stretch>
                  <a:fillRect/>
                </a:stretch>
              </p:blipFill>
              <p:spPr>
                <a:xfrm>
                  <a:off x="4649948" y="3186110"/>
                  <a:ext cx="3214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1" name="Рукописный ввод 140">
                  <a:extLst>
                    <a:ext uri="{FF2B5EF4-FFF2-40B4-BE49-F238E27FC236}">
                      <a16:creationId xmlns:a16="http://schemas.microsoft.com/office/drawing/2014/main" id="{6D2115EC-B6EE-3075-C5EE-87EBC1AEC065}"/>
                    </a:ext>
                  </a:extLst>
                </p14:cNvPr>
                <p14:cNvContentPartPr/>
                <p14:nvPr/>
              </p14:nvContentPartPr>
              <p14:xfrm>
                <a:off x="4635548" y="3180350"/>
                <a:ext cx="237960" cy="177120"/>
              </p14:xfrm>
            </p:contentPart>
          </mc:Choice>
          <mc:Fallback>
            <p:pic>
              <p:nvPicPr>
                <p:cNvPr id="141" name="Рукописный ввод 140">
                  <a:extLst>
                    <a:ext uri="{FF2B5EF4-FFF2-40B4-BE49-F238E27FC236}">
                      <a16:creationId xmlns:a16="http://schemas.microsoft.com/office/drawing/2014/main" id="{6D2115EC-B6EE-3075-C5EE-87EBC1AEC065}"/>
                    </a:ext>
                  </a:extLst>
                </p:cNvPr>
                <p:cNvPicPr/>
                <p:nvPr/>
              </p:nvPicPr>
              <p:blipFill>
                <a:blip r:embed="rId126"/>
                <a:stretch>
                  <a:fillRect/>
                </a:stretch>
              </p:blipFill>
              <p:spPr>
                <a:xfrm>
                  <a:off x="4617548" y="3162350"/>
                  <a:ext cx="2736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3" name="Рукописный ввод 142">
                  <a:extLst>
                    <a:ext uri="{FF2B5EF4-FFF2-40B4-BE49-F238E27FC236}">
                      <a16:creationId xmlns:a16="http://schemas.microsoft.com/office/drawing/2014/main" id="{01FA8D75-0D11-D750-B931-5531E87D9A9B}"/>
                    </a:ext>
                  </a:extLst>
                </p14:cNvPr>
                <p14:cNvContentPartPr/>
                <p14:nvPr/>
              </p14:nvContentPartPr>
              <p14:xfrm>
                <a:off x="4723748" y="3204110"/>
                <a:ext cx="190440" cy="117720"/>
              </p14:xfrm>
            </p:contentPart>
          </mc:Choice>
          <mc:Fallback>
            <p:pic>
              <p:nvPicPr>
                <p:cNvPr id="143" name="Рукописный ввод 142">
                  <a:extLst>
                    <a:ext uri="{FF2B5EF4-FFF2-40B4-BE49-F238E27FC236}">
                      <a16:creationId xmlns:a16="http://schemas.microsoft.com/office/drawing/2014/main" id="{01FA8D75-0D11-D750-B931-5531E87D9A9B}"/>
                    </a:ext>
                  </a:extLst>
                </p:cNvPr>
                <p:cNvPicPr/>
                <p:nvPr/>
              </p:nvPicPr>
              <p:blipFill>
                <a:blip r:embed="rId128"/>
                <a:stretch>
                  <a:fillRect/>
                </a:stretch>
              </p:blipFill>
              <p:spPr>
                <a:xfrm>
                  <a:off x="4706108" y="3186110"/>
                  <a:ext cx="226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4" name="Рукописный ввод 143">
                  <a:extLst>
                    <a:ext uri="{FF2B5EF4-FFF2-40B4-BE49-F238E27FC236}">
                      <a16:creationId xmlns:a16="http://schemas.microsoft.com/office/drawing/2014/main" id="{89C72E71-3F01-A761-39C7-32A7BCEFD2AC}"/>
                    </a:ext>
                  </a:extLst>
                </p14:cNvPr>
                <p14:cNvContentPartPr/>
                <p14:nvPr/>
              </p14:nvContentPartPr>
              <p14:xfrm>
                <a:off x="4643468" y="3219950"/>
                <a:ext cx="162360" cy="125280"/>
              </p14:xfrm>
            </p:contentPart>
          </mc:Choice>
          <mc:Fallback>
            <p:pic>
              <p:nvPicPr>
                <p:cNvPr id="144" name="Рукописный ввод 143">
                  <a:extLst>
                    <a:ext uri="{FF2B5EF4-FFF2-40B4-BE49-F238E27FC236}">
                      <a16:creationId xmlns:a16="http://schemas.microsoft.com/office/drawing/2014/main" id="{89C72E71-3F01-A761-39C7-32A7BCEFD2AC}"/>
                    </a:ext>
                  </a:extLst>
                </p:cNvPr>
                <p:cNvPicPr/>
                <p:nvPr/>
              </p:nvPicPr>
              <p:blipFill>
                <a:blip r:embed="rId130"/>
                <a:stretch>
                  <a:fillRect/>
                </a:stretch>
              </p:blipFill>
              <p:spPr>
                <a:xfrm>
                  <a:off x="4625468" y="3202310"/>
                  <a:ext cx="198000" cy="160920"/>
                </a:xfrm>
                <a:prstGeom prst="rect">
                  <a:avLst/>
                </a:prstGeom>
              </p:spPr>
            </p:pic>
          </mc:Fallback>
        </mc:AlternateContent>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864235" marR="5080" indent="-429895">
              <a:lnSpc>
                <a:spcPct val="100000"/>
              </a:lnSpc>
              <a:spcBef>
                <a:spcPts val="95"/>
              </a:spcBef>
            </a:pPr>
            <a:r>
              <a:rPr lang="ru-RU" spc="-10" noProof="1"/>
              <a:t>Основные </a:t>
            </a:r>
            <a:r>
              <a:rPr lang="ru-RU" spc="-5" noProof="1"/>
              <a:t>уровни абстракции </a:t>
            </a:r>
            <a:r>
              <a:rPr lang="ru-RU" spc="-890" noProof="1"/>
              <a:t> </a:t>
            </a:r>
            <a:r>
              <a:rPr lang="ru-RU" spc="-10" noProof="1"/>
              <a:t>аппаратного</a:t>
            </a:r>
            <a:r>
              <a:rPr lang="ru-RU" spc="-5" noProof="1"/>
              <a:t> </a:t>
            </a:r>
            <a:r>
              <a:rPr lang="ru-RU" spc="-10" noProof="1"/>
              <a:t>обеспечения</a:t>
            </a:r>
          </a:p>
        </p:txBody>
      </p:sp>
      <p:sp>
        <p:nvSpPr>
          <p:cNvPr id="3" name="object 3"/>
          <p:cNvSpPr txBox="1"/>
          <p:nvPr/>
        </p:nvSpPr>
        <p:spPr>
          <a:xfrm>
            <a:off x="535940" y="1528508"/>
            <a:ext cx="8193405" cy="4899025"/>
          </a:xfrm>
          <a:prstGeom prst="rect">
            <a:avLst/>
          </a:prstGeom>
        </p:spPr>
        <p:txBody>
          <a:bodyPr vert="horz" wrap="square" lIns="0" tIns="55244" rIns="0" bIns="0" rtlCol="0">
            <a:spAutoFit/>
          </a:bodyPr>
          <a:lstStyle/>
          <a:p>
            <a:pPr marL="355600" indent="-343535">
              <a:lnSpc>
                <a:spcPct val="100000"/>
              </a:lnSpc>
              <a:spcBef>
                <a:spcPts val="434"/>
              </a:spcBef>
              <a:buFont typeface="Arial MT"/>
              <a:buChar char="•"/>
              <a:tabLst>
                <a:tab pos="355600" algn="l"/>
                <a:tab pos="356235" algn="l"/>
              </a:tabLst>
            </a:pPr>
            <a:r>
              <a:rPr lang="ru-RU" sz="2700" spc="-5" noProof="1">
                <a:latin typeface="Calibri"/>
                <a:cs typeface="Calibri"/>
              </a:rPr>
              <a:t>Поведенческий</a:t>
            </a:r>
            <a:r>
              <a:rPr lang="ru-RU" sz="2700" spc="-55" noProof="1">
                <a:latin typeface="Calibri"/>
                <a:cs typeface="Calibri"/>
              </a:rPr>
              <a:t> </a:t>
            </a:r>
            <a:r>
              <a:rPr lang="ru-RU" sz="2700" noProof="1">
                <a:latin typeface="Calibri"/>
                <a:cs typeface="Calibri"/>
              </a:rPr>
              <a:t>уровень</a:t>
            </a:r>
            <a:r>
              <a:rPr lang="ru-RU" sz="2700" spc="-45" noProof="1">
                <a:latin typeface="Calibri"/>
                <a:cs typeface="Calibri"/>
              </a:rPr>
              <a:t> </a:t>
            </a:r>
            <a:r>
              <a:rPr lang="ru-RU" sz="2700" spc="-15" noProof="1">
                <a:latin typeface="Calibri"/>
                <a:cs typeface="Calibri"/>
              </a:rPr>
              <a:t>(Behavioral</a:t>
            </a:r>
            <a:r>
              <a:rPr lang="ru-RU" sz="2700" spc="-35" noProof="1">
                <a:latin typeface="Calibri"/>
                <a:cs typeface="Calibri"/>
              </a:rPr>
              <a:t> </a:t>
            </a:r>
            <a:r>
              <a:rPr lang="ru-RU" sz="2700" spc="-5" noProof="1">
                <a:latin typeface="Calibri"/>
                <a:cs typeface="Calibri"/>
              </a:rPr>
              <a:t>Level)</a:t>
            </a:r>
            <a:endParaRPr lang="ru-RU" sz="2700" noProof="1">
              <a:latin typeface="Calibri"/>
              <a:cs typeface="Calibri"/>
            </a:endParaRPr>
          </a:p>
          <a:p>
            <a:pPr marL="756285" lvl="1" indent="-287020">
              <a:lnSpc>
                <a:spcPts val="2735"/>
              </a:lnSpc>
              <a:spcBef>
                <a:spcPts val="300"/>
              </a:spcBef>
              <a:buFont typeface="Arial MT"/>
              <a:buChar char="–"/>
              <a:tabLst>
                <a:tab pos="756920" algn="l"/>
              </a:tabLst>
            </a:pPr>
            <a:r>
              <a:rPr lang="ru-RU" sz="2400" spc="-5" noProof="1">
                <a:latin typeface="Calibri"/>
                <a:cs typeface="Calibri"/>
              </a:rPr>
              <a:t>Описание устройства</a:t>
            </a:r>
            <a:r>
              <a:rPr lang="ru-RU" sz="2400" spc="-15" noProof="1">
                <a:latin typeface="Calibri"/>
                <a:cs typeface="Calibri"/>
              </a:rPr>
              <a:t> </a:t>
            </a:r>
            <a:r>
              <a:rPr lang="ru-RU" sz="2400" noProof="1">
                <a:latin typeface="Calibri"/>
                <a:cs typeface="Calibri"/>
              </a:rPr>
              <a:t>при</a:t>
            </a:r>
            <a:r>
              <a:rPr lang="ru-RU" sz="2400" spc="-5" noProof="1">
                <a:latin typeface="Calibri"/>
                <a:cs typeface="Calibri"/>
              </a:rPr>
              <a:t> помощи</a:t>
            </a:r>
            <a:r>
              <a:rPr lang="ru-RU" sz="2400" noProof="1">
                <a:latin typeface="Calibri"/>
                <a:cs typeface="Calibri"/>
              </a:rPr>
              <a:t> набора</a:t>
            </a:r>
          </a:p>
          <a:p>
            <a:pPr marL="756285" marR="1635125">
              <a:lnSpc>
                <a:spcPts val="2590"/>
              </a:lnSpc>
              <a:spcBef>
                <a:spcPts val="185"/>
              </a:spcBef>
            </a:pPr>
            <a:r>
              <a:rPr lang="ru-RU" sz="2400" spc="-15" noProof="1">
                <a:latin typeface="Calibri"/>
                <a:cs typeface="Calibri"/>
              </a:rPr>
              <a:t>последовательных</a:t>
            </a:r>
            <a:r>
              <a:rPr lang="ru-RU" sz="2400" spc="10" noProof="1">
                <a:latin typeface="Calibri"/>
                <a:cs typeface="Calibri"/>
              </a:rPr>
              <a:t> </a:t>
            </a:r>
            <a:r>
              <a:rPr lang="ru-RU" sz="2400" spc="-10" noProof="1">
                <a:latin typeface="Calibri"/>
                <a:cs typeface="Calibri"/>
              </a:rPr>
              <a:t>алгоритмов,</a:t>
            </a:r>
            <a:r>
              <a:rPr lang="ru-RU" sz="2400" spc="10" noProof="1">
                <a:latin typeface="Calibri"/>
                <a:cs typeface="Calibri"/>
              </a:rPr>
              <a:t> </a:t>
            </a:r>
            <a:r>
              <a:rPr lang="ru-RU" sz="2400" spc="-10" noProof="1">
                <a:latin typeface="Calibri"/>
                <a:cs typeface="Calibri"/>
              </a:rPr>
              <a:t>работающих </a:t>
            </a:r>
            <a:r>
              <a:rPr lang="ru-RU" sz="2400" spc="-530" noProof="1">
                <a:latin typeface="Calibri"/>
                <a:cs typeface="Calibri"/>
              </a:rPr>
              <a:t> </a:t>
            </a:r>
            <a:r>
              <a:rPr lang="ru-RU" sz="2400" spc="-15" noProof="1">
                <a:latin typeface="Calibri"/>
                <a:cs typeface="Calibri"/>
              </a:rPr>
              <a:t>одновременно</a:t>
            </a:r>
            <a:r>
              <a:rPr lang="ru-RU" sz="2400" spc="-5" noProof="1">
                <a:latin typeface="Calibri"/>
                <a:cs typeface="Calibri"/>
              </a:rPr>
              <a:t> </a:t>
            </a:r>
            <a:r>
              <a:rPr lang="ru-RU" sz="2400" noProof="1">
                <a:latin typeface="Calibri"/>
                <a:cs typeface="Calibri"/>
              </a:rPr>
              <a:t>и </a:t>
            </a:r>
            <a:r>
              <a:rPr lang="ru-RU" sz="2400" spc="-15" noProof="1">
                <a:latin typeface="Calibri"/>
                <a:cs typeface="Calibri"/>
              </a:rPr>
              <a:t>согласованно.</a:t>
            </a:r>
            <a:endParaRPr lang="ru-RU" sz="2400" noProof="1">
              <a:latin typeface="Calibri"/>
              <a:cs typeface="Calibri"/>
            </a:endParaRPr>
          </a:p>
          <a:p>
            <a:pPr marL="355600" indent="-343535">
              <a:lnSpc>
                <a:spcPct val="100000"/>
              </a:lnSpc>
              <a:spcBef>
                <a:spcPts val="280"/>
              </a:spcBef>
              <a:buFont typeface="Arial MT"/>
              <a:buChar char="•"/>
              <a:tabLst>
                <a:tab pos="355600" algn="l"/>
                <a:tab pos="356235" algn="l"/>
              </a:tabLst>
            </a:pPr>
            <a:r>
              <a:rPr lang="ru-RU" sz="2700" spc="-20" noProof="1">
                <a:latin typeface="Calibri"/>
                <a:cs typeface="Calibri"/>
              </a:rPr>
              <a:t>Уровень</a:t>
            </a:r>
            <a:r>
              <a:rPr lang="ru-RU" sz="2700" spc="-40" noProof="1">
                <a:latin typeface="Calibri"/>
                <a:cs typeface="Calibri"/>
              </a:rPr>
              <a:t> </a:t>
            </a:r>
            <a:r>
              <a:rPr lang="ru-RU" sz="2700" spc="-5" noProof="1">
                <a:latin typeface="Calibri"/>
                <a:cs typeface="Calibri"/>
              </a:rPr>
              <a:t>регистровых</a:t>
            </a:r>
            <a:r>
              <a:rPr lang="ru-RU" sz="2700" spc="-20" noProof="1">
                <a:latin typeface="Calibri"/>
                <a:cs typeface="Calibri"/>
              </a:rPr>
              <a:t> </a:t>
            </a:r>
            <a:r>
              <a:rPr lang="ru-RU" sz="2700" spc="-10" noProof="1">
                <a:latin typeface="Calibri"/>
                <a:cs typeface="Calibri"/>
              </a:rPr>
              <a:t>передач</a:t>
            </a:r>
            <a:r>
              <a:rPr lang="ru-RU" sz="2700" spc="-30" noProof="1">
                <a:latin typeface="Calibri"/>
                <a:cs typeface="Calibri"/>
              </a:rPr>
              <a:t> </a:t>
            </a:r>
            <a:r>
              <a:rPr lang="ru-RU" sz="2700" spc="-25" noProof="1">
                <a:latin typeface="Calibri"/>
                <a:cs typeface="Calibri"/>
              </a:rPr>
              <a:t>(Register-Transfer</a:t>
            </a:r>
            <a:r>
              <a:rPr lang="ru-RU" sz="2700" spc="-30" noProof="1">
                <a:latin typeface="Calibri"/>
                <a:cs typeface="Calibri"/>
              </a:rPr>
              <a:t> </a:t>
            </a:r>
            <a:r>
              <a:rPr lang="ru-RU" sz="2700" spc="-10" noProof="1">
                <a:latin typeface="Calibri"/>
                <a:cs typeface="Calibri"/>
              </a:rPr>
              <a:t>Level)</a:t>
            </a:r>
            <a:endParaRPr lang="ru-RU" sz="2700" noProof="1">
              <a:latin typeface="Calibri"/>
              <a:cs typeface="Calibri"/>
            </a:endParaRPr>
          </a:p>
          <a:p>
            <a:pPr marL="756285" marR="554990" lvl="1" indent="-287020">
              <a:lnSpc>
                <a:spcPct val="90100"/>
              </a:lnSpc>
              <a:spcBef>
                <a:spcPts val="585"/>
              </a:spcBef>
              <a:buFont typeface="Arial MT"/>
              <a:buChar char="–"/>
              <a:tabLst>
                <a:tab pos="756920" algn="l"/>
              </a:tabLst>
            </a:pPr>
            <a:r>
              <a:rPr lang="ru-RU" sz="2400" spc="-5" noProof="1">
                <a:latin typeface="Calibri"/>
                <a:cs typeface="Calibri"/>
              </a:rPr>
              <a:t>Описание устройства </a:t>
            </a:r>
            <a:r>
              <a:rPr lang="ru-RU" sz="2400" noProof="1">
                <a:latin typeface="Calibri"/>
                <a:cs typeface="Calibri"/>
              </a:rPr>
              <a:t>при </a:t>
            </a:r>
            <a:r>
              <a:rPr lang="ru-RU" sz="2400" spc="-5" noProof="1">
                <a:latin typeface="Calibri"/>
                <a:cs typeface="Calibri"/>
              </a:rPr>
              <a:t>помощи заданного </a:t>
            </a:r>
            <a:r>
              <a:rPr lang="ru-RU" sz="2400" noProof="1">
                <a:latin typeface="Calibri"/>
                <a:cs typeface="Calibri"/>
              </a:rPr>
              <a:t>набора </a:t>
            </a:r>
            <a:r>
              <a:rPr lang="ru-RU" sz="2400" spc="-530" noProof="1">
                <a:latin typeface="Calibri"/>
                <a:cs typeface="Calibri"/>
              </a:rPr>
              <a:t> </a:t>
            </a:r>
            <a:r>
              <a:rPr lang="ru-RU" sz="2400" spc="-5" noProof="1">
                <a:latin typeface="Calibri"/>
                <a:cs typeface="Calibri"/>
              </a:rPr>
              <a:t>операций преобразования </a:t>
            </a:r>
            <a:r>
              <a:rPr lang="ru-RU" sz="2400" noProof="1">
                <a:latin typeface="Calibri"/>
                <a:cs typeface="Calibri"/>
              </a:rPr>
              <a:t>значений, </a:t>
            </a:r>
            <a:r>
              <a:rPr lang="ru-RU" sz="2400" spc="-10" noProof="1">
                <a:latin typeface="Calibri"/>
                <a:cs typeface="Calibri"/>
              </a:rPr>
              <a:t>хранящихся </a:t>
            </a:r>
            <a:r>
              <a:rPr lang="ru-RU" sz="2400" noProof="1">
                <a:latin typeface="Calibri"/>
                <a:cs typeface="Calibri"/>
              </a:rPr>
              <a:t>в </a:t>
            </a:r>
            <a:r>
              <a:rPr lang="ru-RU" sz="2400" spc="5" noProof="1">
                <a:latin typeface="Calibri"/>
                <a:cs typeface="Calibri"/>
              </a:rPr>
              <a:t> </a:t>
            </a:r>
            <a:r>
              <a:rPr lang="ru-RU" sz="2400" spc="-10" noProof="1">
                <a:latin typeface="Calibri"/>
                <a:cs typeface="Calibri"/>
              </a:rPr>
              <a:t>регистрах.</a:t>
            </a:r>
            <a:r>
              <a:rPr lang="ru-RU" sz="2400" spc="-25" noProof="1">
                <a:latin typeface="Calibri"/>
                <a:cs typeface="Calibri"/>
              </a:rPr>
              <a:t> </a:t>
            </a:r>
            <a:r>
              <a:rPr lang="ru-RU" sz="2400" noProof="1">
                <a:latin typeface="Calibri"/>
                <a:cs typeface="Calibri"/>
              </a:rPr>
              <a:t>По</a:t>
            </a:r>
            <a:r>
              <a:rPr lang="ru-RU" sz="2400" spc="-10" noProof="1">
                <a:latin typeface="Calibri"/>
                <a:cs typeface="Calibri"/>
              </a:rPr>
              <a:t> </a:t>
            </a:r>
            <a:r>
              <a:rPr lang="ru-RU" sz="2400" noProof="1">
                <a:latin typeface="Calibri"/>
                <a:cs typeface="Calibri"/>
              </a:rPr>
              <a:t>сути</a:t>
            </a:r>
            <a:r>
              <a:rPr lang="ru-RU" sz="2400" spc="-20" noProof="1">
                <a:latin typeface="Calibri"/>
                <a:cs typeface="Calibri"/>
              </a:rPr>
              <a:t> </a:t>
            </a:r>
            <a:r>
              <a:rPr lang="ru-RU" sz="2400" spc="-5" noProof="1">
                <a:latin typeface="Calibri"/>
                <a:cs typeface="Calibri"/>
              </a:rPr>
              <a:t>устройство</a:t>
            </a:r>
            <a:r>
              <a:rPr lang="ru-RU" sz="2400" spc="-25" noProof="1">
                <a:latin typeface="Calibri"/>
                <a:cs typeface="Calibri"/>
              </a:rPr>
              <a:t> </a:t>
            </a:r>
            <a:r>
              <a:rPr lang="ru-RU" sz="2400" spc="-5" noProof="1">
                <a:latin typeface="Calibri"/>
                <a:cs typeface="Calibri"/>
              </a:rPr>
              <a:t>описывается</a:t>
            </a:r>
            <a:r>
              <a:rPr lang="ru-RU" sz="2400" spc="-10" noProof="1">
                <a:latin typeface="Calibri"/>
                <a:cs typeface="Calibri"/>
              </a:rPr>
              <a:t> </a:t>
            </a:r>
            <a:r>
              <a:rPr lang="ru-RU" sz="2400" noProof="1">
                <a:latin typeface="Calibri"/>
                <a:cs typeface="Calibri"/>
              </a:rPr>
              <a:t>в</a:t>
            </a:r>
            <a:r>
              <a:rPr lang="ru-RU" sz="2400" spc="-10" noProof="1">
                <a:latin typeface="Calibri"/>
                <a:cs typeface="Calibri"/>
              </a:rPr>
              <a:t> </a:t>
            </a:r>
            <a:r>
              <a:rPr lang="ru-RU" sz="2400" spc="-5" noProof="1">
                <a:latin typeface="Calibri"/>
                <a:cs typeface="Calibri"/>
              </a:rPr>
              <a:t>виде</a:t>
            </a:r>
            <a:endParaRPr lang="ru-RU" sz="2400" noProof="1">
              <a:latin typeface="Calibri"/>
              <a:cs typeface="Calibri"/>
            </a:endParaRPr>
          </a:p>
          <a:p>
            <a:pPr marL="756285">
              <a:lnSpc>
                <a:spcPts val="2590"/>
              </a:lnSpc>
            </a:pPr>
            <a:r>
              <a:rPr lang="ru-RU" sz="2400" spc="-5" noProof="1">
                <a:latin typeface="Calibri"/>
                <a:cs typeface="Calibri"/>
              </a:rPr>
              <a:t>иерархии</a:t>
            </a:r>
            <a:r>
              <a:rPr lang="ru-RU" sz="2400" spc="-10" noProof="1">
                <a:latin typeface="Calibri"/>
                <a:cs typeface="Calibri"/>
              </a:rPr>
              <a:t> </a:t>
            </a:r>
            <a:r>
              <a:rPr lang="ru-RU" sz="2400" spc="-5" noProof="1">
                <a:latin typeface="Calibri"/>
                <a:cs typeface="Calibri"/>
              </a:rPr>
              <a:t>взаимосвязанных</a:t>
            </a:r>
            <a:r>
              <a:rPr lang="ru-RU" sz="2400" spc="-35" noProof="1">
                <a:latin typeface="Calibri"/>
                <a:cs typeface="Calibri"/>
              </a:rPr>
              <a:t> </a:t>
            </a:r>
            <a:r>
              <a:rPr lang="ru-RU" sz="2400" spc="-10" noProof="1">
                <a:latin typeface="Calibri"/>
                <a:cs typeface="Calibri"/>
              </a:rPr>
              <a:t>автоматов.</a:t>
            </a:r>
            <a:endParaRPr lang="ru-RU" sz="2400" noProof="1">
              <a:latin typeface="Calibri"/>
              <a:cs typeface="Calibri"/>
            </a:endParaRPr>
          </a:p>
          <a:p>
            <a:pPr marL="433070" indent="-421005">
              <a:lnSpc>
                <a:spcPct val="100000"/>
              </a:lnSpc>
              <a:spcBef>
                <a:spcPts val="310"/>
              </a:spcBef>
              <a:buFont typeface="Arial MT"/>
              <a:buChar char="•"/>
              <a:tabLst>
                <a:tab pos="433070" algn="l"/>
                <a:tab pos="433705" algn="l"/>
              </a:tabLst>
            </a:pPr>
            <a:r>
              <a:rPr lang="ru-RU" sz="2700" spc="-15" noProof="1">
                <a:latin typeface="Calibri"/>
                <a:cs typeface="Calibri"/>
              </a:rPr>
              <a:t>Схемный</a:t>
            </a:r>
            <a:r>
              <a:rPr lang="ru-RU" sz="2700" spc="-10" noProof="1">
                <a:latin typeface="Calibri"/>
                <a:cs typeface="Calibri"/>
              </a:rPr>
              <a:t> </a:t>
            </a:r>
            <a:r>
              <a:rPr lang="ru-RU" sz="2700" spc="-5" noProof="1">
                <a:latin typeface="Calibri"/>
                <a:cs typeface="Calibri"/>
              </a:rPr>
              <a:t>(функциональный)</a:t>
            </a:r>
            <a:r>
              <a:rPr lang="ru-RU" sz="2700" spc="-30" noProof="1">
                <a:latin typeface="Calibri"/>
                <a:cs typeface="Calibri"/>
              </a:rPr>
              <a:t> </a:t>
            </a:r>
            <a:r>
              <a:rPr lang="ru-RU" sz="2700" noProof="1">
                <a:latin typeface="Calibri"/>
                <a:cs typeface="Calibri"/>
              </a:rPr>
              <a:t>уровень</a:t>
            </a:r>
            <a:r>
              <a:rPr lang="ru-RU" sz="2700" spc="-40" noProof="1">
                <a:latin typeface="Calibri"/>
                <a:cs typeface="Calibri"/>
              </a:rPr>
              <a:t> </a:t>
            </a:r>
            <a:r>
              <a:rPr lang="ru-RU" sz="2700" spc="-20" noProof="1">
                <a:latin typeface="Calibri"/>
                <a:cs typeface="Calibri"/>
              </a:rPr>
              <a:t>(Gate </a:t>
            </a:r>
            <a:r>
              <a:rPr lang="ru-RU" sz="2700" spc="-5" noProof="1">
                <a:latin typeface="Calibri"/>
                <a:cs typeface="Calibri"/>
              </a:rPr>
              <a:t>Level)</a:t>
            </a:r>
            <a:endParaRPr lang="ru-RU" sz="2700" noProof="1">
              <a:latin typeface="Calibri"/>
              <a:cs typeface="Calibri"/>
            </a:endParaRPr>
          </a:p>
          <a:p>
            <a:pPr marL="756285" lvl="1" indent="-287020">
              <a:lnSpc>
                <a:spcPts val="2735"/>
              </a:lnSpc>
              <a:spcBef>
                <a:spcPts val="300"/>
              </a:spcBef>
              <a:buFont typeface="Arial MT"/>
              <a:buChar char="–"/>
              <a:tabLst>
                <a:tab pos="756920" algn="l"/>
              </a:tabLst>
            </a:pPr>
            <a:r>
              <a:rPr lang="ru-RU" sz="2400" spc="-5" noProof="1">
                <a:latin typeface="Calibri"/>
                <a:cs typeface="Calibri"/>
              </a:rPr>
              <a:t>Описание</a:t>
            </a:r>
            <a:r>
              <a:rPr lang="ru-RU" sz="2400" noProof="1">
                <a:latin typeface="Calibri"/>
                <a:cs typeface="Calibri"/>
              </a:rPr>
              <a:t> </a:t>
            </a:r>
            <a:r>
              <a:rPr lang="ru-RU" sz="2400" spc="-5" noProof="1">
                <a:latin typeface="Calibri"/>
                <a:cs typeface="Calibri"/>
              </a:rPr>
              <a:t>устройства</a:t>
            </a:r>
            <a:r>
              <a:rPr lang="ru-RU" sz="2400" spc="-15" noProof="1">
                <a:latin typeface="Calibri"/>
                <a:cs typeface="Calibri"/>
              </a:rPr>
              <a:t> </a:t>
            </a:r>
            <a:r>
              <a:rPr lang="ru-RU" sz="2400" noProof="1">
                <a:latin typeface="Calibri"/>
                <a:cs typeface="Calibri"/>
              </a:rPr>
              <a:t>при </a:t>
            </a:r>
            <a:r>
              <a:rPr lang="ru-RU" sz="2400" spc="-5" noProof="1">
                <a:latin typeface="Calibri"/>
                <a:cs typeface="Calibri"/>
              </a:rPr>
              <a:t>помощи</a:t>
            </a:r>
            <a:r>
              <a:rPr lang="ru-RU" sz="2400" noProof="1">
                <a:latin typeface="Calibri"/>
                <a:cs typeface="Calibri"/>
              </a:rPr>
              <a:t> </a:t>
            </a:r>
            <a:r>
              <a:rPr lang="ru-RU" sz="2400" spc="-10" noProof="1">
                <a:latin typeface="Calibri"/>
                <a:cs typeface="Calibri"/>
              </a:rPr>
              <a:t>схемы</a:t>
            </a:r>
            <a:r>
              <a:rPr lang="ru-RU" sz="2400" spc="-25" noProof="1">
                <a:latin typeface="Calibri"/>
                <a:cs typeface="Calibri"/>
              </a:rPr>
              <a:t> </a:t>
            </a:r>
            <a:r>
              <a:rPr lang="ru-RU" sz="2400" noProof="1">
                <a:latin typeface="Calibri"/>
                <a:cs typeface="Calibri"/>
              </a:rPr>
              <a:t>из</a:t>
            </a:r>
          </a:p>
          <a:p>
            <a:pPr marL="756285" marR="640080">
              <a:lnSpc>
                <a:spcPts val="2590"/>
              </a:lnSpc>
              <a:spcBef>
                <a:spcPts val="185"/>
              </a:spcBef>
            </a:pPr>
            <a:r>
              <a:rPr lang="ru-RU" sz="2400" spc="-5" noProof="1">
                <a:latin typeface="Calibri"/>
                <a:cs typeface="Calibri"/>
              </a:rPr>
              <a:t>функциональных </a:t>
            </a:r>
            <a:r>
              <a:rPr lang="ru-RU" sz="2400" spc="-15" noProof="1">
                <a:latin typeface="Calibri"/>
                <a:cs typeface="Calibri"/>
              </a:rPr>
              <a:t>элементов </a:t>
            </a:r>
            <a:r>
              <a:rPr lang="ru-RU" sz="2400" noProof="1">
                <a:latin typeface="Calibri"/>
                <a:cs typeface="Calibri"/>
              </a:rPr>
              <a:t>в заданной </a:t>
            </a:r>
            <a:r>
              <a:rPr lang="ru-RU" sz="2400" spc="-15" noProof="1">
                <a:latin typeface="Calibri"/>
                <a:cs typeface="Calibri"/>
              </a:rPr>
              <a:t>библиотеке </a:t>
            </a:r>
            <a:r>
              <a:rPr lang="ru-RU" sz="2400" spc="-530" noProof="1">
                <a:latin typeface="Calibri"/>
                <a:cs typeface="Calibri"/>
              </a:rPr>
              <a:t> </a:t>
            </a:r>
            <a:r>
              <a:rPr lang="ru-RU" sz="2400" spc="-15" noProof="1">
                <a:latin typeface="Calibri"/>
                <a:cs typeface="Calibri"/>
              </a:rPr>
              <a:t>элементов.</a:t>
            </a:r>
            <a:endParaRPr lang="ru-RU" sz="2400" noProof="1">
              <a:latin typeface="Calibri"/>
              <a:cs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4277" y="461899"/>
            <a:ext cx="6231890" cy="696595"/>
          </a:xfrm>
          <a:prstGeom prst="rect">
            <a:avLst/>
          </a:prstGeom>
        </p:spPr>
        <p:txBody>
          <a:bodyPr vert="horz" wrap="square" lIns="0" tIns="13335" rIns="0" bIns="0" rtlCol="0">
            <a:spAutoFit/>
          </a:bodyPr>
          <a:lstStyle/>
          <a:p>
            <a:pPr marL="12700">
              <a:lnSpc>
                <a:spcPct val="100000"/>
              </a:lnSpc>
              <a:spcBef>
                <a:spcPts val="105"/>
              </a:spcBef>
            </a:pPr>
            <a:r>
              <a:rPr lang="ru-RU" sz="4400" spc="-5" noProof="1"/>
              <a:t>Язык</a:t>
            </a:r>
            <a:r>
              <a:rPr lang="ru-RU" sz="4400" spc="-30" noProof="1"/>
              <a:t> Verilog</a:t>
            </a:r>
            <a:r>
              <a:rPr lang="ru-RU" sz="4400" spc="-10" noProof="1"/>
              <a:t> </a:t>
            </a:r>
            <a:r>
              <a:rPr lang="ru-RU" sz="4400" noProof="1"/>
              <a:t>–</a:t>
            </a:r>
            <a:r>
              <a:rPr lang="ru-RU" sz="4400" spc="-10" noProof="1"/>
              <a:t> </a:t>
            </a:r>
            <a:r>
              <a:rPr lang="ru-RU" sz="4400" spc="-5" noProof="1"/>
              <a:t>Hello</a:t>
            </a:r>
            <a:r>
              <a:rPr lang="ru-RU" sz="4400" spc="-10" noProof="1"/>
              <a:t> </a:t>
            </a:r>
            <a:r>
              <a:rPr lang="ru-RU" sz="4400" spc="-15" noProof="1"/>
              <a:t>world!</a:t>
            </a:r>
            <a:endParaRPr lang="ru-RU" sz="4400" noProof="1"/>
          </a:p>
        </p:txBody>
      </p:sp>
      <p:pic>
        <p:nvPicPr>
          <p:cNvPr id="3" name="object 3"/>
          <p:cNvPicPr/>
          <p:nvPr/>
        </p:nvPicPr>
        <p:blipFill>
          <a:blip r:embed="rId2" cstate="print"/>
          <a:stretch>
            <a:fillRect/>
          </a:stretch>
        </p:blipFill>
        <p:spPr>
          <a:xfrm>
            <a:off x="1331975" y="2564892"/>
            <a:ext cx="6130980" cy="237286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528955" marR="5080" indent="-515620">
              <a:lnSpc>
                <a:spcPct val="100000"/>
              </a:lnSpc>
              <a:spcBef>
                <a:spcPts val="95"/>
              </a:spcBef>
            </a:pPr>
            <a:r>
              <a:rPr lang="ru-RU" spc="-5" noProof="1"/>
              <a:t>Пример </a:t>
            </a:r>
            <a:r>
              <a:rPr lang="ru-RU" spc="-20" noProof="1"/>
              <a:t>моделирования </a:t>
            </a:r>
            <a:r>
              <a:rPr lang="ru-RU" spc="-5" noProof="1"/>
              <a:t>на </a:t>
            </a:r>
            <a:r>
              <a:rPr lang="ru-RU" spc="-20" noProof="1"/>
              <a:t>языке </a:t>
            </a:r>
            <a:r>
              <a:rPr lang="ru-RU" spc="-890" noProof="1"/>
              <a:t> </a:t>
            </a:r>
            <a:r>
              <a:rPr lang="ru-RU" spc="-35" noProof="1"/>
              <a:t>Verilog</a:t>
            </a:r>
            <a:r>
              <a:rPr lang="ru-RU" spc="20" noProof="1"/>
              <a:t> </a:t>
            </a:r>
            <a:r>
              <a:rPr lang="ru-RU" spc="-5" noProof="1"/>
              <a:t>–</a:t>
            </a:r>
            <a:r>
              <a:rPr lang="ru-RU" spc="-25" noProof="1"/>
              <a:t> </a:t>
            </a:r>
            <a:r>
              <a:rPr lang="ru-RU" spc="-5" noProof="1"/>
              <a:t>4-х</a:t>
            </a:r>
            <a:r>
              <a:rPr lang="ru-RU" spc="-10" noProof="1"/>
              <a:t> </a:t>
            </a:r>
            <a:r>
              <a:rPr lang="ru-RU" spc="-15" noProof="1"/>
              <a:t>битовый</a:t>
            </a:r>
            <a:r>
              <a:rPr lang="ru-RU" spc="-10" noProof="1"/>
              <a:t> </a:t>
            </a:r>
            <a:r>
              <a:rPr lang="ru-RU" spc="-5" noProof="1"/>
              <a:t>счетчик</a:t>
            </a:r>
          </a:p>
        </p:txBody>
      </p:sp>
      <p:pic>
        <p:nvPicPr>
          <p:cNvPr id="3" name="object 3"/>
          <p:cNvPicPr/>
          <p:nvPr/>
        </p:nvPicPr>
        <p:blipFill>
          <a:blip r:embed="rId2" cstate="print"/>
          <a:stretch>
            <a:fillRect/>
          </a:stretch>
        </p:blipFill>
        <p:spPr>
          <a:xfrm>
            <a:off x="611123" y="2852927"/>
            <a:ext cx="3000755" cy="1787652"/>
          </a:xfrm>
          <a:prstGeom prst="rect">
            <a:avLst/>
          </a:prstGeom>
        </p:spPr>
      </p:pic>
      <p:sp>
        <p:nvSpPr>
          <p:cNvPr id="4" name="object 4"/>
          <p:cNvSpPr txBox="1"/>
          <p:nvPr/>
        </p:nvSpPr>
        <p:spPr>
          <a:xfrm>
            <a:off x="3931411" y="1528306"/>
            <a:ext cx="4808855" cy="4814570"/>
          </a:xfrm>
          <a:prstGeom prst="rect">
            <a:avLst/>
          </a:prstGeom>
        </p:spPr>
        <p:txBody>
          <a:bodyPr vert="horz" wrap="square" lIns="0" tIns="97155" rIns="0" bIns="0" rtlCol="0">
            <a:spAutoFit/>
          </a:bodyPr>
          <a:lstStyle/>
          <a:p>
            <a:pPr marL="355600" indent="-342900">
              <a:lnSpc>
                <a:spcPct val="100000"/>
              </a:lnSpc>
              <a:spcBef>
                <a:spcPts val="765"/>
              </a:spcBef>
              <a:buFont typeface="Arial MT"/>
              <a:buChar char="•"/>
              <a:tabLst>
                <a:tab pos="354965" algn="l"/>
                <a:tab pos="355600" algn="l"/>
              </a:tabLst>
            </a:pPr>
            <a:r>
              <a:rPr lang="ru-RU" sz="2600" spc="-25" noProof="1">
                <a:latin typeface="Calibri"/>
                <a:cs typeface="Calibri"/>
              </a:rPr>
              <a:t>Входы</a:t>
            </a:r>
            <a:endParaRPr lang="ru-RU" sz="2600" noProof="1">
              <a:latin typeface="Calibri"/>
              <a:cs typeface="Calibri"/>
            </a:endParaRPr>
          </a:p>
          <a:p>
            <a:pPr marL="756285" lvl="1" indent="-287020">
              <a:lnSpc>
                <a:spcPct val="100000"/>
              </a:lnSpc>
              <a:spcBef>
                <a:spcPts val="555"/>
              </a:spcBef>
              <a:buFont typeface="Arial MT"/>
              <a:buChar char="–"/>
              <a:tabLst>
                <a:tab pos="756285" algn="l"/>
                <a:tab pos="756920" algn="l"/>
              </a:tabLst>
            </a:pPr>
            <a:r>
              <a:rPr lang="ru-RU" sz="2200" spc="-5" noProof="1">
                <a:latin typeface="Calibri"/>
                <a:cs typeface="Calibri"/>
              </a:rPr>
              <a:t>Clock</a:t>
            </a:r>
            <a:r>
              <a:rPr lang="ru-RU" sz="2200" spc="-10" noProof="1">
                <a:latin typeface="Calibri"/>
                <a:cs typeface="Calibri"/>
              </a:rPr>
              <a:t> </a:t>
            </a:r>
            <a:r>
              <a:rPr lang="ru-RU" sz="2200" spc="-5" noProof="1">
                <a:latin typeface="Calibri"/>
                <a:cs typeface="Calibri"/>
              </a:rPr>
              <a:t>–</a:t>
            </a:r>
            <a:r>
              <a:rPr lang="ru-RU" sz="2200" spc="-15" noProof="1">
                <a:latin typeface="Calibri"/>
                <a:cs typeface="Calibri"/>
              </a:rPr>
              <a:t> </a:t>
            </a:r>
            <a:r>
              <a:rPr lang="ru-RU" sz="2200" spc="-30" noProof="1">
                <a:latin typeface="Calibri"/>
                <a:cs typeface="Calibri"/>
              </a:rPr>
              <a:t>вход</a:t>
            </a:r>
            <a:r>
              <a:rPr lang="ru-RU" sz="2200" spc="-20" noProof="1">
                <a:latin typeface="Calibri"/>
                <a:cs typeface="Calibri"/>
              </a:rPr>
              <a:t> </a:t>
            </a:r>
            <a:r>
              <a:rPr lang="ru-RU" sz="2200" spc="-10" noProof="1">
                <a:latin typeface="Calibri"/>
                <a:cs typeface="Calibri"/>
              </a:rPr>
              <a:t>тактового</a:t>
            </a:r>
            <a:r>
              <a:rPr lang="ru-RU" sz="2200" spc="-15" noProof="1">
                <a:latin typeface="Calibri"/>
                <a:cs typeface="Calibri"/>
              </a:rPr>
              <a:t> </a:t>
            </a:r>
            <a:r>
              <a:rPr lang="ru-RU" sz="2200" spc="-10" noProof="1">
                <a:latin typeface="Calibri"/>
                <a:cs typeface="Calibri"/>
              </a:rPr>
              <a:t>генератора</a:t>
            </a:r>
            <a:endParaRPr lang="ru-RU" sz="2200" noProof="1">
              <a:latin typeface="Calibri"/>
              <a:cs typeface="Calibri"/>
            </a:endParaRPr>
          </a:p>
          <a:p>
            <a:pPr marL="756285" marR="207010" lvl="1" indent="-287020">
              <a:lnSpc>
                <a:spcPct val="100000"/>
              </a:lnSpc>
              <a:spcBef>
                <a:spcPts val="530"/>
              </a:spcBef>
              <a:buFont typeface="Arial MT"/>
              <a:buChar char="–"/>
              <a:tabLst>
                <a:tab pos="756285" algn="l"/>
                <a:tab pos="756920" algn="l"/>
              </a:tabLst>
            </a:pPr>
            <a:r>
              <a:rPr lang="ru-RU" sz="2200" spc="-15" noProof="1">
                <a:latin typeface="Calibri"/>
                <a:cs typeface="Calibri"/>
              </a:rPr>
              <a:t>Reset</a:t>
            </a:r>
            <a:r>
              <a:rPr lang="ru-RU" sz="2200" spc="10" noProof="1">
                <a:latin typeface="Calibri"/>
                <a:cs typeface="Calibri"/>
              </a:rPr>
              <a:t> </a:t>
            </a:r>
            <a:r>
              <a:rPr lang="ru-RU" sz="2200" spc="-5" noProof="1">
                <a:latin typeface="Calibri"/>
                <a:cs typeface="Calibri"/>
              </a:rPr>
              <a:t>–</a:t>
            </a:r>
            <a:r>
              <a:rPr lang="ru-RU" sz="2200" spc="-10" noProof="1">
                <a:latin typeface="Calibri"/>
                <a:cs typeface="Calibri"/>
              </a:rPr>
              <a:t> сброс</a:t>
            </a:r>
            <a:r>
              <a:rPr lang="ru-RU" sz="2200" noProof="1">
                <a:latin typeface="Calibri"/>
                <a:cs typeface="Calibri"/>
              </a:rPr>
              <a:t> </a:t>
            </a:r>
            <a:r>
              <a:rPr lang="ru-RU" sz="2200" spc="-5" noProof="1">
                <a:latin typeface="Calibri"/>
                <a:cs typeface="Calibri"/>
              </a:rPr>
              <a:t>значения</a:t>
            </a:r>
            <a:r>
              <a:rPr lang="ru-RU" sz="2200" noProof="1">
                <a:latin typeface="Calibri"/>
                <a:cs typeface="Calibri"/>
              </a:rPr>
              <a:t> </a:t>
            </a:r>
            <a:r>
              <a:rPr lang="ru-RU" sz="2200" spc="-10" noProof="1">
                <a:latin typeface="Calibri"/>
                <a:cs typeface="Calibri"/>
              </a:rPr>
              <a:t>счетчика </a:t>
            </a:r>
            <a:r>
              <a:rPr lang="ru-RU" sz="2200" spc="-480" noProof="1">
                <a:latin typeface="Calibri"/>
                <a:cs typeface="Calibri"/>
              </a:rPr>
              <a:t> </a:t>
            </a:r>
            <a:r>
              <a:rPr lang="ru-RU" sz="2200" spc="-10" noProof="1">
                <a:latin typeface="Calibri"/>
                <a:cs typeface="Calibri"/>
              </a:rPr>
              <a:t>(сброс</a:t>
            </a:r>
            <a:r>
              <a:rPr lang="ru-RU" sz="2200" spc="5" noProof="1">
                <a:latin typeface="Calibri"/>
                <a:cs typeface="Calibri"/>
              </a:rPr>
              <a:t> </a:t>
            </a:r>
            <a:r>
              <a:rPr lang="ru-RU" sz="2200" spc="-5" noProof="1">
                <a:latin typeface="Calibri"/>
                <a:cs typeface="Calibri"/>
              </a:rPr>
              <a:t>при</a:t>
            </a:r>
            <a:r>
              <a:rPr lang="ru-RU" sz="2200" noProof="1">
                <a:latin typeface="Calibri"/>
                <a:cs typeface="Calibri"/>
              </a:rPr>
              <a:t> </a:t>
            </a:r>
            <a:r>
              <a:rPr lang="ru-RU" sz="2200" spc="-5" noProof="1">
                <a:latin typeface="Calibri"/>
                <a:cs typeface="Calibri"/>
              </a:rPr>
              <a:t>«1»)</a:t>
            </a:r>
            <a:endParaRPr lang="ru-RU" sz="2200" noProof="1">
              <a:latin typeface="Calibri"/>
              <a:cs typeface="Calibri"/>
            </a:endParaRPr>
          </a:p>
          <a:p>
            <a:pPr marL="756285" lvl="1" indent="-287020">
              <a:lnSpc>
                <a:spcPct val="100000"/>
              </a:lnSpc>
              <a:spcBef>
                <a:spcPts val="530"/>
              </a:spcBef>
              <a:buFont typeface="Arial MT"/>
              <a:buChar char="–"/>
              <a:tabLst>
                <a:tab pos="756285" algn="l"/>
                <a:tab pos="756920" algn="l"/>
              </a:tabLst>
            </a:pPr>
            <a:r>
              <a:rPr lang="ru-RU" sz="2200" spc="-10" noProof="1">
                <a:latin typeface="Calibri"/>
                <a:cs typeface="Calibri"/>
              </a:rPr>
              <a:t>Enable</a:t>
            </a:r>
            <a:r>
              <a:rPr lang="ru-RU" sz="2200" spc="-5" noProof="1">
                <a:latin typeface="Calibri"/>
                <a:cs typeface="Calibri"/>
              </a:rPr>
              <a:t> –</a:t>
            </a:r>
            <a:r>
              <a:rPr lang="ru-RU" sz="2200" spc="-10" noProof="1">
                <a:latin typeface="Calibri"/>
                <a:cs typeface="Calibri"/>
              </a:rPr>
              <a:t> </a:t>
            </a:r>
            <a:r>
              <a:rPr lang="ru-RU" sz="2200" spc="-5" noProof="1">
                <a:latin typeface="Calibri"/>
                <a:cs typeface="Calibri"/>
              </a:rPr>
              <a:t>включение</a:t>
            </a:r>
            <a:r>
              <a:rPr lang="ru-RU" sz="2200" spc="15" noProof="1">
                <a:latin typeface="Calibri"/>
                <a:cs typeface="Calibri"/>
              </a:rPr>
              <a:t> </a:t>
            </a:r>
            <a:r>
              <a:rPr lang="ru-RU" sz="2200" spc="-10" noProof="1">
                <a:latin typeface="Calibri"/>
                <a:cs typeface="Calibri"/>
              </a:rPr>
              <a:t>счетчика</a:t>
            </a:r>
            <a:r>
              <a:rPr lang="ru-RU" sz="2200" spc="20" noProof="1">
                <a:latin typeface="Calibri"/>
                <a:cs typeface="Calibri"/>
              </a:rPr>
              <a:t> </a:t>
            </a:r>
            <a:r>
              <a:rPr lang="ru-RU" sz="2200" spc="-10" noProof="1">
                <a:latin typeface="Calibri"/>
                <a:cs typeface="Calibri"/>
              </a:rPr>
              <a:t>(при</a:t>
            </a:r>
            <a:endParaRPr lang="ru-RU" sz="2200" noProof="1">
              <a:latin typeface="Calibri"/>
              <a:cs typeface="Calibri"/>
            </a:endParaRPr>
          </a:p>
          <a:p>
            <a:pPr marL="756285">
              <a:lnSpc>
                <a:spcPct val="100000"/>
              </a:lnSpc>
            </a:pPr>
            <a:r>
              <a:rPr lang="ru-RU" sz="2200" spc="-10" noProof="1">
                <a:latin typeface="Calibri"/>
                <a:cs typeface="Calibri"/>
              </a:rPr>
              <a:t>«1» счетчик</a:t>
            </a:r>
            <a:r>
              <a:rPr lang="ru-RU" sz="2200" spc="15" noProof="1">
                <a:latin typeface="Calibri"/>
                <a:cs typeface="Calibri"/>
              </a:rPr>
              <a:t> </a:t>
            </a:r>
            <a:r>
              <a:rPr lang="ru-RU" sz="2200" spc="-10" noProof="1">
                <a:latin typeface="Calibri"/>
                <a:cs typeface="Calibri"/>
              </a:rPr>
              <a:t>работает)</a:t>
            </a:r>
            <a:endParaRPr lang="ru-RU" sz="2200" noProof="1">
              <a:latin typeface="Calibri"/>
              <a:cs typeface="Calibri"/>
            </a:endParaRPr>
          </a:p>
          <a:p>
            <a:pPr marL="355600" indent="-342900">
              <a:lnSpc>
                <a:spcPct val="100000"/>
              </a:lnSpc>
              <a:spcBef>
                <a:spcPts val="600"/>
              </a:spcBef>
              <a:buFont typeface="Arial MT"/>
              <a:buChar char="•"/>
              <a:tabLst>
                <a:tab pos="354965" algn="l"/>
                <a:tab pos="355600" algn="l"/>
              </a:tabLst>
            </a:pPr>
            <a:r>
              <a:rPr lang="ru-RU" sz="2600" spc="-20" noProof="1">
                <a:latin typeface="Calibri"/>
                <a:cs typeface="Calibri"/>
              </a:rPr>
              <a:t>Выходы</a:t>
            </a:r>
            <a:endParaRPr lang="ru-RU" sz="2600" noProof="1">
              <a:latin typeface="Calibri"/>
              <a:cs typeface="Calibri"/>
            </a:endParaRPr>
          </a:p>
          <a:p>
            <a:pPr marL="756285" lvl="1" indent="-287020">
              <a:lnSpc>
                <a:spcPct val="100000"/>
              </a:lnSpc>
              <a:spcBef>
                <a:spcPts val="555"/>
              </a:spcBef>
              <a:buFont typeface="Arial MT"/>
              <a:buChar char="–"/>
              <a:tabLst>
                <a:tab pos="756285" algn="l"/>
                <a:tab pos="756920" algn="l"/>
              </a:tabLst>
            </a:pPr>
            <a:r>
              <a:rPr lang="ru-RU" sz="2200" spc="-10" noProof="1">
                <a:latin typeface="Calibri"/>
                <a:cs typeface="Calibri"/>
              </a:rPr>
              <a:t>Counter_out</a:t>
            </a:r>
            <a:r>
              <a:rPr lang="ru-RU" sz="2200" spc="5" noProof="1">
                <a:latin typeface="Calibri"/>
                <a:cs typeface="Calibri"/>
              </a:rPr>
              <a:t> </a:t>
            </a:r>
            <a:r>
              <a:rPr lang="ru-RU" sz="2200" spc="-5" noProof="1">
                <a:latin typeface="Calibri"/>
                <a:cs typeface="Calibri"/>
              </a:rPr>
              <a:t>–</a:t>
            </a:r>
            <a:r>
              <a:rPr lang="ru-RU" sz="2200" spc="-10" noProof="1">
                <a:latin typeface="Calibri"/>
                <a:cs typeface="Calibri"/>
              </a:rPr>
              <a:t> </a:t>
            </a:r>
            <a:r>
              <a:rPr lang="ru-RU" sz="2200" spc="-5" noProof="1">
                <a:latin typeface="Calibri"/>
                <a:cs typeface="Calibri"/>
              </a:rPr>
              <a:t>значение</a:t>
            </a:r>
            <a:r>
              <a:rPr lang="ru-RU" sz="2200" spc="5" noProof="1">
                <a:latin typeface="Calibri"/>
                <a:cs typeface="Calibri"/>
              </a:rPr>
              <a:t> </a:t>
            </a:r>
            <a:r>
              <a:rPr lang="ru-RU" sz="2200" spc="-10" noProof="1">
                <a:latin typeface="Calibri"/>
                <a:cs typeface="Calibri"/>
              </a:rPr>
              <a:t>счетчика</a:t>
            </a:r>
            <a:endParaRPr lang="ru-RU" sz="2200" noProof="1">
              <a:latin typeface="Calibri"/>
              <a:cs typeface="Calibri"/>
            </a:endParaRPr>
          </a:p>
          <a:p>
            <a:pPr marL="355600" indent="-342900">
              <a:lnSpc>
                <a:spcPct val="100000"/>
              </a:lnSpc>
              <a:spcBef>
                <a:spcPts val="595"/>
              </a:spcBef>
              <a:buFont typeface="Arial MT"/>
              <a:buChar char="•"/>
              <a:tabLst>
                <a:tab pos="354965" algn="l"/>
                <a:tab pos="355600" algn="l"/>
              </a:tabLst>
            </a:pPr>
            <a:r>
              <a:rPr lang="ru-RU" sz="2600" spc="-5" noProof="1">
                <a:latin typeface="Calibri"/>
                <a:cs typeface="Calibri"/>
              </a:rPr>
              <a:t>Функция</a:t>
            </a:r>
            <a:endParaRPr lang="ru-RU" sz="2600" noProof="1">
              <a:latin typeface="Calibri"/>
              <a:cs typeface="Calibri"/>
            </a:endParaRPr>
          </a:p>
          <a:p>
            <a:pPr marL="756285" marR="81280" lvl="1" indent="-287020">
              <a:lnSpc>
                <a:spcPct val="100000"/>
              </a:lnSpc>
              <a:spcBef>
                <a:spcPts val="560"/>
              </a:spcBef>
              <a:buFont typeface="Arial MT"/>
              <a:buChar char="–"/>
              <a:tabLst>
                <a:tab pos="756285" algn="l"/>
                <a:tab pos="756920" algn="l"/>
              </a:tabLst>
            </a:pPr>
            <a:r>
              <a:rPr lang="ru-RU" sz="2200" spc="-10" noProof="1">
                <a:latin typeface="Calibri"/>
                <a:cs typeface="Calibri"/>
              </a:rPr>
              <a:t>Счетчик</a:t>
            </a:r>
            <a:r>
              <a:rPr lang="ru-RU" sz="2200" spc="15" noProof="1">
                <a:latin typeface="Calibri"/>
                <a:cs typeface="Calibri"/>
              </a:rPr>
              <a:t> </a:t>
            </a:r>
            <a:r>
              <a:rPr lang="ru-RU" sz="2200" spc="-10" noProof="1">
                <a:latin typeface="Calibri"/>
                <a:cs typeface="Calibri"/>
              </a:rPr>
              <a:t>увеличивается</a:t>
            </a:r>
            <a:r>
              <a:rPr lang="ru-RU" sz="2200" noProof="1">
                <a:latin typeface="Calibri"/>
                <a:cs typeface="Calibri"/>
              </a:rPr>
              <a:t> </a:t>
            </a:r>
            <a:r>
              <a:rPr lang="ru-RU" sz="2200" spc="-5" noProof="1">
                <a:latin typeface="Calibri"/>
                <a:cs typeface="Calibri"/>
              </a:rPr>
              <a:t>на</a:t>
            </a:r>
            <a:r>
              <a:rPr lang="ru-RU" sz="2200" spc="-15" noProof="1">
                <a:latin typeface="Calibri"/>
                <a:cs typeface="Calibri"/>
              </a:rPr>
              <a:t> </a:t>
            </a:r>
            <a:r>
              <a:rPr lang="ru-RU" sz="2200" spc="-5" noProof="1">
                <a:latin typeface="Calibri"/>
                <a:cs typeface="Calibri"/>
              </a:rPr>
              <a:t>1-цу</a:t>
            </a:r>
            <a:r>
              <a:rPr lang="ru-RU" sz="2200" spc="-10" noProof="1">
                <a:latin typeface="Calibri"/>
                <a:cs typeface="Calibri"/>
              </a:rPr>
              <a:t> </a:t>
            </a:r>
            <a:r>
              <a:rPr lang="ru-RU" sz="2200" spc="-5" noProof="1">
                <a:latin typeface="Calibri"/>
                <a:cs typeface="Calibri"/>
              </a:rPr>
              <a:t>за </a:t>
            </a:r>
            <a:r>
              <a:rPr lang="ru-RU" sz="2200" spc="-480" noProof="1">
                <a:latin typeface="Calibri"/>
                <a:cs typeface="Calibri"/>
              </a:rPr>
              <a:t> </a:t>
            </a:r>
            <a:r>
              <a:rPr lang="ru-RU" sz="2200" spc="-10" noProof="1">
                <a:latin typeface="Calibri"/>
                <a:cs typeface="Calibri"/>
              </a:rPr>
              <a:t>каждый</a:t>
            </a:r>
            <a:r>
              <a:rPr lang="ru-RU" sz="2200" spc="-5" noProof="1">
                <a:latin typeface="Calibri"/>
                <a:cs typeface="Calibri"/>
              </a:rPr>
              <a:t> «такт» </a:t>
            </a:r>
            <a:r>
              <a:rPr lang="ru-RU" sz="2200" spc="-10" noProof="1">
                <a:latin typeface="Calibri"/>
                <a:cs typeface="Calibri"/>
              </a:rPr>
              <a:t>тактового</a:t>
            </a:r>
            <a:endParaRPr lang="ru-RU" sz="2200" noProof="1">
              <a:latin typeface="Calibri"/>
              <a:cs typeface="Calibri"/>
            </a:endParaRPr>
          </a:p>
          <a:p>
            <a:pPr marL="756285">
              <a:lnSpc>
                <a:spcPct val="100000"/>
              </a:lnSpc>
            </a:pPr>
            <a:r>
              <a:rPr lang="ru-RU" sz="2200" spc="-10" noProof="1">
                <a:latin typeface="Calibri"/>
                <a:cs typeface="Calibri"/>
              </a:rPr>
              <a:t>генератора</a:t>
            </a:r>
            <a:endParaRPr lang="ru-RU" sz="2200" noProof="1">
              <a:latin typeface="Calibri"/>
              <a:cs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528955" marR="5080" indent="-515620">
              <a:lnSpc>
                <a:spcPct val="100000"/>
              </a:lnSpc>
              <a:spcBef>
                <a:spcPts val="95"/>
              </a:spcBef>
            </a:pPr>
            <a:r>
              <a:rPr lang="ru-RU" spc="-5" noProof="1"/>
              <a:t>Пример </a:t>
            </a:r>
            <a:r>
              <a:rPr lang="ru-RU" spc="-20" noProof="1"/>
              <a:t>моделирования </a:t>
            </a:r>
            <a:r>
              <a:rPr lang="ru-RU" spc="-5" noProof="1"/>
              <a:t>на </a:t>
            </a:r>
            <a:r>
              <a:rPr lang="ru-RU" spc="-20" noProof="1"/>
              <a:t>языке </a:t>
            </a:r>
            <a:r>
              <a:rPr lang="ru-RU" spc="-890" noProof="1"/>
              <a:t> </a:t>
            </a:r>
            <a:r>
              <a:rPr lang="ru-RU" spc="-35" noProof="1"/>
              <a:t>Verilog</a:t>
            </a:r>
            <a:r>
              <a:rPr lang="ru-RU" spc="20" noProof="1"/>
              <a:t> </a:t>
            </a:r>
            <a:r>
              <a:rPr lang="ru-RU" spc="-5" noProof="1"/>
              <a:t>–</a:t>
            </a:r>
            <a:r>
              <a:rPr lang="ru-RU" spc="-25" noProof="1"/>
              <a:t> </a:t>
            </a:r>
            <a:r>
              <a:rPr lang="ru-RU" spc="-5" noProof="1"/>
              <a:t>4-х</a:t>
            </a:r>
            <a:r>
              <a:rPr lang="ru-RU" spc="-10" noProof="1"/>
              <a:t> </a:t>
            </a:r>
            <a:r>
              <a:rPr lang="ru-RU" spc="-15" noProof="1"/>
              <a:t>битовый</a:t>
            </a:r>
            <a:r>
              <a:rPr lang="ru-RU" spc="-10" noProof="1"/>
              <a:t> </a:t>
            </a:r>
            <a:r>
              <a:rPr lang="ru-RU" spc="-5" noProof="1"/>
              <a:t>счетчик</a:t>
            </a:r>
          </a:p>
        </p:txBody>
      </p:sp>
      <p:pic>
        <p:nvPicPr>
          <p:cNvPr id="3" name="object 3"/>
          <p:cNvPicPr/>
          <p:nvPr/>
        </p:nvPicPr>
        <p:blipFill>
          <a:blip r:embed="rId2" cstate="print"/>
          <a:stretch>
            <a:fillRect/>
          </a:stretch>
        </p:blipFill>
        <p:spPr>
          <a:xfrm>
            <a:off x="737616" y="1985772"/>
            <a:ext cx="7421081" cy="3753612"/>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528955" marR="5080" indent="-515620">
              <a:lnSpc>
                <a:spcPct val="100000"/>
              </a:lnSpc>
              <a:spcBef>
                <a:spcPts val="95"/>
              </a:spcBef>
            </a:pPr>
            <a:r>
              <a:rPr lang="ru-RU" spc="-5" noProof="1"/>
              <a:t>Пример </a:t>
            </a:r>
            <a:r>
              <a:rPr lang="ru-RU" spc="-20" noProof="1"/>
              <a:t>моделирования </a:t>
            </a:r>
            <a:r>
              <a:rPr lang="ru-RU" spc="-5" noProof="1"/>
              <a:t>на </a:t>
            </a:r>
            <a:r>
              <a:rPr lang="ru-RU" spc="-20" noProof="1"/>
              <a:t>языке </a:t>
            </a:r>
            <a:r>
              <a:rPr lang="ru-RU" spc="-890" noProof="1"/>
              <a:t> </a:t>
            </a:r>
            <a:r>
              <a:rPr lang="ru-RU" spc="-35" noProof="1"/>
              <a:t>Verilog</a:t>
            </a:r>
            <a:r>
              <a:rPr lang="ru-RU" spc="20" noProof="1"/>
              <a:t> </a:t>
            </a:r>
            <a:r>
              <a:rPr lang="ru-RU" spc="-5" noProof="1"/>
              <a:t>–</a:t>
            </a:r>
            <a:r>
              <a:rPr lang="ru-RU" spc="-25" noProof="1"/>
              <a:t> </a:t>
            </a:r>
            <a:r>
              <a:rPr lang="ru-RU" spc="-5" noProof="1"/>
              <a:t>4-х</a:t>
            </a:r>
            <a:r>
              <a:rPr lang="ru-RU" spc="-10" noProof="1"/>
              <a:t> </a:t>
            </a:r>
            <a:r>
              <a:rPr lang="ru-RU" spc="-15" noProof="1"/>
              <a:t>битовый</a:t>
            </a:r>
            <a:r>
              <a:rPr lang="ru-RU" spc="-10" noProof="1"/>
              <a:t> </a:t>
            </a:r>
            <a:r>
              <a:rPr lang="ru-RU" spc="-5" noProof="1"/>
              <a:t>счетчик</a:t>
            </a:r>
          </a:p>
        </p:txBody>
      </p:sp>
      <p:pic>
        <p:nvPicPr>
          <p:cNvPr id="3" name="object 3"/>
          <p:cNvPicPr/>
          <p:nvPr/>
        </p:nvPicPr>
        <p:blipFill>
          <a:blip r:embed="rId2" cstate="print"/>
          <a:stretch>
            <a:fillRect/>
          </a:stretch>
        </p:blipFill>
        <p:spPr>
          <a:xfrm>
            <a:off x="684276" y="2276855"/>
            <a:ext cx="7311502" cy="325069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2060" y="461899"/>
            <a:ext cx="5121910" cy="696595"/>
          </a:xfrm>
          <a:prstGeom prst="rect">
            <a:avLst/>
          </a:prstGeom>
        </p:spPr>
        <p:txBody>
          <a:bodyPr vert="horz" wrap="square" lIns="0" tIns="13335" rIns="0" bIns="0" rtlCol="0">
            <a:spAutoFit/>
          </a:bodyPr>
          <a:lstStyle/>
          <a:p>
            <a:pPr marL="12700">
              <a:lnSpc>
                <a:spcPct val="100000"/>
              </a:lnSpc>
              <a:spcBef>
                <a:spcPts val="105"/>
              </a:spcBef>
            </a:pPr>
            <a:r>
              <a:rPr lang="ru-RU" sz="4400" spc="-5" noProof="1"/>
              <a:t>Язык</a:t>
            </a:r>
            <a:r>
              <a:rPr lang="ru-RU" sz="4400" spc="-35" noProof="1"/>
              <a:t> </a:t>
            </a:r>
            <a:r>
              <a:rPr lang="ru-RU" sz="4400" spc="-30" noProof="1"/>
              <a:t>Verilog</a:t>
            </a:r>
            <a:r>
              <a:rPr lang="ru-RU" sz="4400" spc="-20" noProof="1"/>
              <a:t> </a:t>
            </a:r>
            <a:r>
              <a:rPr lang="ru-RU" sz="4400" noProof="1"/>
              <a:t>-</a:t>
            </a:r>
            <a:r>
              <a:rPr lang="ru-RU" sz="4400" spc="-15" noProof="1"/>
              <a:t> </a:t>
            </a:r>
            <a:r>
              <a:rPr lang="ru-RU" sz="4400" spc="-55" noProof="1"/>
              <a:t>модули</a:t>
            </a:r>
            <a:endParaRPr lang="ru-RU" sz="4400" noProof="1"/>
          </a:p>
        </p:txBody>
      </p:sp>
      <p:pic>
        <p:nvPicPr>
          <p:cNvPr id="3" name="object 3"/>
          <p:cNvPicPr/>
          <p:nvPr/>
        </p:nvPicPr>
        <p:blipFill>
          <a:blip r:embed="rId2" cstate="print"/>
          <a:stretch>
            <a:fillRect/>
          </a:stretch>
        </p:blipFill>
        <p:spPr>
          <a:xfrm>
            <a:off x="467868" y="2205227"/>
            <a:ext cx="3049524" cy="3459479"/>
          </a:xfrm>
          <a:prstGeom prst="rect">
            <a:avLst/>
          </a:prstGeom>
        </p:spPr>
      </p:pic>
      <p:sp>
        <p:nvSpPr>
          <p:cNvPr id="4" name="object 4"/>
          <p:cNvSpPr txBox="1">
            <a:spLocks noGrp="1"/>
          </p:cNvSpPr>
          <p:nvPr>
            <p:ph type="body" idx="1"/>
          </p:nvPr>
        </p:nvSpPr>
        <p:spPr>
          <a:prstGeom prst="rect">
            <a:avLst/>
          </a:prstGeom>
        </p:spPr>
        <p:txBody>
          <a:bodyPr vert="horz" wrap="square" lIns="0" tIns="12065" rIns="0" bIns="0" rtlCol="0">
            <a:spAutoFit/>
          </a:bodyPr>
          <a:lstStyle/>
          <a:p>
            <a:pPr marL="4123054" marR="5080" indent="-343535">
              <a:lnSpc>
                <a:spcPct val="100000"/>
              </a:lnSpc>
              <a:spcBef>
                <a:spcPts val="95"/>
              </a:spcBef>
              <a:buFont typeface="Arial MT"/>
              <a:buChar char="•"/>
              <a:tabLst>
                <a:tab pos="4123690" algn="l"/>
                <a:tab pos="4124325" algn="l"/>
              </a:tabLst>
            </a:pPr>
            <a:r>
              <a:rPr lang="ru-RU" spc="-5" noProof="1"/>
              <a:t>Основные </a:t>
            </a:r>
            <a:r>
              <a:rPr lang="ru-RU" spc="-15" noProof="1"/>
              <a:t>строительные </a:t>
            </a:r>
            <a:r>
              <a:rPr lang="ru-RU" spc="-10" noProof="1"/>
              <a:t> </a:t>
            </a:r>
            <a:r>
              <a:rPr lang="ru-RU" spc="-20" noProof="1"/>
              <a:t>блоки </a:t>
            </a:r>
            <a:r>
              <a:rPr lang="ru-RU" spc="-10" noProof="1"/>
              <a:t>аппаратного</a:t>
            </a:r>
            <a:r>
              <a:rPr lang="ru-RU" noProof="1"/>
              <a:t> </a:t>
            </a:r>
            <a:r>
              <a:rPr lang="ru-RU" spc="-5" noProof="1"/>
              <a:t>описания </a:t>
            </a:r>
            <a:r>
              <a:rPr lang="ru-RU" spc="-615" noProof="1"/>
              <a:t> </a:t>
            </a:r>
            <a:r>
              <a:rPr lang="ru-RU" spc="-5" noProof="1"/>
              <a:t>на</a:t>
            </a:r>
            <a:r>
              <a:rPr lang="ru-RU" noProof="1"/>
              <a:t> </a:t>
            </a:r>
            <a:r>
              <a:rPr lang="ru-RU" spc="-15" noProof="1"/>
              <a:t>языке</a:t>
            </a:r>
            <a:r>
              <a:rPr lang="ru-RU" spc="-5" noProof="1"/>
              <a:t> </a:t>
            </a:r>
            <a:r>
              <a:rPr lang="ru-RU" spc="-25" noProof="1"/>
              <a:t>Verilog</a:t>
            </a:r>
          </a:p>
          <a:p>
            <a:pPr marL="4123054" indent="-343535">
              <a:lnSpc>
                <a:spcPct val="100000"/>
              </a:lnSpc>
              <a:spcBef>
                <a:spcPts val="675"/>
              </a:spcBef>
              <a:buFont typeface="Arial MT"/>
              <a:buChar char="•"/>
              <a:tabLst>
                <a:tab pos="4123690" algn="l"/>
                <a:tab pos="4124325" algn="l"/>
              </a:tabLst>
            </a:pPr>
            <a:r>
              <a:rPr lang="ru-RU" spc="-10" noProof="1"/>
              <a:t>Описание</a:t>
            </a:r>
            <a:r>
              <a:rPr lang="ru-RU" spc="-20" noProof="1"/>
              <a:t> </a:t>
            </a:r>
            <a:r>
              <a:rPr lang="ru-RU" spc="-15" noProof="1"/>
              <a:t>представляет</a:t>
            </a:r>
          </a:p>
          <a:p>
            <a:pPr marL="4123054" marR="70485">
              <a:lnSpc>
                <a:spcPct val="100000"/>
              </a:lnSpc>
            </a:pPr>
            <a:r>
              <a:rPr lang="ru-RU" spc="-5" noProof="1"/>
              <a:t>собой </a:t>
            </a:r>
            <a:r>
              <a:rPr lang="ru-RU" spc="-15" noProof="1"/>
              <a:t>вложенную </a:t>
            </a:r>
            <a:r>
              <a:rPr lang="ru-RU" spc="-10" noProof="1"/>
              <a:t>иерархию </a:t>
            </a:r>
            <a:r>
              <a:rPr lang="ru-RU" spc="-620" noProof="1"/>
              <a:t> </a:t>
            </a:r>
            <a:r>
              <a:rPr lang="ru-RU" spc="-35" noProof="1"/>
              <a:t>модулей</a:t>
            </a:r>
          </a:p>
          <a:p>
            <a:pPr marL="4123054" indent="-343535">
              <a:lnSpc>
                <a:spcPct val="100000"/>
              </a:lnSpc>
              <a:spcBef>
                <a:spcPts val="675"/>
              </a:spcBef>
              <a:buFont typeface="Arial MT"/>
              <a:buChar char="•"/>
              <a:tabLst>
                <a:tab pos="4123690" algn="l"/>
                <a:tab pos="4124325" algn="l"/>
              </a:tabLst>
            </a:pPr>
            <a:r>
              <a:rPr lang="ru-RU" spc="-5" noProof="1"/>
              <a:t>Инстанцирование</a:t>
            </a:r>
            <a:r>
              <a:rPr lang="ru-RU" spc="-20" noProof="1"/>
              <a:t> </a:t>
            </a:r>
            <a:r>
              <a:rPr lang="ru-RU" spc="-35" noProof="1"/>
              <a:t>модулей</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754380" marR="5080" indent="-128270">
              <a:lnSpc>
                <a:spcPct val="100000"/>
              </a:lnSpc>
              <a:spcBef>
                <a:spcPts val="95"/>
              </a:spcBef>
            </a:pPr>
            <a:r>
              <a:rPr lang="ru-RU" spc="-10" noProof="1"/>
              <a:t>Язык</a:t>
            </a:r>
            <a:r>
              <a:rPr lang="ru-RU" spc="-15" noProof="1"/>
              <a:t> </a:t>
            </a:r>
            <a:r>
              <a:rPr lang="ru-RU" spc="-35" noProof="1"/>
              <a:t>Verilog</a:t>
            </a:r>
            <a:r>
              <a:rPr lang="ru-RU" spc="10" noProof="1"/>
              <a:t> </a:t>
            </a:r>
            <a:r>
              <a:rPr lang="ru-RU" spc="-5" noProof="1"/>
              <a:t>–</a:t>
            </a:r>
            <a:r>
              <a:rPr lang="ru-RU" spc="-30" noProof="1"/>
              <a:t> </a:t>
            </a:r>
            <a:r>
              <a:rPr lang="ru-RU" spc="-10" noProof="1"/>
              <a:t>объявление</a:t>
            </a:r>
            <a:r>
              <a:rPr lang="ru-RU" spc="-15" noProof="1"/>
              <a:t> </a:t>
            </a:r>
            <a:r>
              <a:rPr lang="ru-RU" spc="-5" noProof="1"/>
              <a:t>и </a:t>
            </a:r>
            <a:r>
              <a:rPr lang="ru-RU" spc="-890" noProof="1"/>
              <a:t> </a:t>
            </a:r>
            <a:r>
              <a:rPr lang="ru-RU" spc="-5" noProof="1"/>
              <a:t>инстанцирование</a:t>
            </a:r>
            <a:r>
              <a:rPr lang="ru-RU" spc="-45" noProof="1"/>
              <a:t> модулей</a:t>
            </a:r>
          </a:p>
        </p:txBody>
      </p:sp>
      <p:pic>
        <p:nvPicPr>
          <p:cNvPr id="3" name="object 3"/>
          <p:cNvPicPr/>
          <p:nvPr/>
        </p:nvPicPr>
        <p:blipFill>
          <a:blip r:embed="rId2" cstate="print"/>
          <a:stretch>
            <a:fillRect/>
          </a:stretch>
        </p:blipFill>
        <p:spPr>
          <a:xfrm>
            <a:off x="611123" y="2276855"/>
            <a:ext cx="7669160" cy="308305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0394" y="461899"/>
            <a:ext cx="4366895" cy="696595"/>
          </a:xfrm>
          <a:prstGeom prst="rect">
            <a:avLst/>
          </a:prstGeom>
        </p:spPr>
        <p:txBody>
          <a:bodyPr vert="horz" wrap="square" lIns="0" tIns="13335" rIns="0" bIns="0" rtlCol="0">
            <a:spAutoFit/>
          </a:bodyPr>
          <a:lstStyle/>
          <a:p>
            <a:pPr marL="12700">
              <a:lnSpc>
                <a:spcPct val="100000"/>
              </a:lnSpc>
              <a:spcBef>
                <a:spcPts val="105"/>
              </a:spcBef>
            </a:pPr>
            <a:r>
              <a:rPr lang="ru-RU" sz="4400" spc="-5" noProof="1"/>
              <a:t>Язык</a:t>
            </a:r>
            <a:r>
              <a:rPr lang="ru-RU" sz="4400" spc="-40" noProof="1"/>
              <a:t> </a:t>
            </a:r>
            <a:r>
              <a:rPr lang="ru-RU" sz="4400" spc="-30" noProof="1"/>
              <a:t>Verilog</a:t>
            </a:r>
            <a:r>
              <a:rPr lang="ru-RU" sz="4400" spc="-25" noProof="1"/>
              <a:t> </a:t>
            </a:r>
            <a:r>
              <a:rPr lang="ru-RU" sz="4400" noProof="1"/>
              <a:t>-</a:t>
            </a:r>
            <a:r>
              <a:rPr lang="ru-RU" sz="4400" spc="-20" noProof="1"/>
              <a:t> </a:t>
            </a:r>
            <a:r>
              <a:rPr lang="ru-RU" sz="4400" noProof="1"/>
              <a:t>сети</a:t>
            </a:r>
          </a:p>
        </p:txBody>
      </p:sp>
      <p:sp>
        <p:nvSpPr>
          <p:cNvPr id="3" name="object 3"/>
          <p:cNvSpPr txBox="1"/>
          <p:nvPr/>
        </p:nvSpPr>
        <p:spPr>
          <a:xfrm>
            <a:off x="535940" y="1607946"/>
            <a:ext cx="6950075" cy="3782060"/>
          </a:xfrm>
          <a:prstGeom prst="rect">
            <a:avLst/>
          </a:prstGeom>
        </p:spPr>
        <p:txBody>
          <a:bodyPr vert="horz" wrap="square" lIns="0" tIns="13335" rIns="0" bIns="0" rtlCol="0">
            <a:spAutoFit/>
          </a:bodyPr>
          <a:lstStyle/>
          <a:p>
            <a:pPr marL="355600" marR="5080" indent="-343535">
              <a:lnSpc>
                <a:spcPct val="100000"/>
              </a:lnSpc>
              <a:spcBef>
                <a:spcPts val="105"/>
              </a:spcBef>
              <a:buFont typeface="Arial MT"/>
              <a:buChar char="•"/>
              <a:tabLst>
                <a:tab pos="355600" algn="l"/>
                <a:tab pos="356235" algn="l"/>
              </a:tabLst>
            </a:pPr>
            <a:r>
              <a:rPr lang="ru-RU" sz="3200" spc="-10" noProof="1">
                <a:latin typeface="Calibri"/>
                <a:cs typeface="Calibri"/>
              </a:rPr>
              <a:t>Сети позволяют </a:t>
            </a:r>
            <a:r>
              <a:rPr lang="ru-RU" sz="3200" spc="-5" noProof="1">
                <a:latin typeface="Calibri"/>
                <a:cs typeface="Calibri"/>
              </a:rPr>
              <a:t>хранить </a:t>
            </a:r>
            <a:r>
              <a:rPr lang="ru-RU" sz="3200" noProof="1">
                <a:latin typeface="Calibri"/>
                <a:cs typeface="Calibri"/>
              </a:rPr>
              <a:t>и </a:t>
            </a:r>
            <a:r>
              <a:rPr lang="ru-RU" sz="3200" spc="-10" noProof="1">
                <a:latin typeface="Calibri"/>
                <a:cs typeface="Calibri"/>
              </a:rPr>
              <a:t>передавать </a:t>
            </a:r>
            <a:r>
              <a:rPr lang="ru-RU" sz="3200" spc="-710" noProof="1">
                <a:latin typeface="Calibri"/>
                <a:cs typeface="Calibri"/>
              </a:rPr>
              <a:t> </a:t>
            </a:r>
            <a:r>
              <a:rPr lang="ru-RU" sz="3200" noProof="1">
                <a:latin typeface="Calibri"/>
                <a:cs typeface="Calibri"/>
              </a:rPr>
              <a:t>сигналы</a:t>
            </a:r>
            <a:r>
              <a:rPr lang="ru-RU" sz="3200" spc="-5" noProof="1">
                <a:latin typeface="Calibri"/>
                <a:cs typeface="Calibri"/>
              </a:rPr>
              <a:t> </a:t>
            </a:r>
            <a:r>
              <a:rPr lang="ru-RU" sz="3200" spc="-15" noProof="1">
                <a:latin typeface="Calibri"/>
                <a:cs typeface="Calibri"/>
              </a:rPr>
              <a:t>между</a:t>
            </a:r>
            <a:r>
              <a:rPr lang="ru-RU" sz="3200" spc="-35" noProof="1">
                <a:latin typeface="Calibri"/>
                <a:cs typeface="Calibri"/>
              </a:rPr>
              <a:t> </a:t>
            </a:r>
            <a:r>
              <a:rPr lang="ru-RU" sz="3200" spc="-25" noProof="1">
                <a:latin typeface="Calibri"/>
                <a:cs typeface="Calibri"/>
              </a:rPr>
              <a:t>модулями.</a:t>
            </a:r>
            <a:endParaRPr lang="ru-RU" sz="3200" noProof="1">
              <a:latin typeface="Calibri"/>
              <a:cs typeface="Calibri"/>
            </a:endParaRPr>
          </a:p>
          <a:p>
            <a:pPr marL="355600" indent="-343535">
              <a:lnSpc>
                <a:spcPct val="100000"/>
              </a:lnSpc>
              <a:spcBef>
                <a:spcPts val="770"/>
              </a:spcBef>
              <a:buFont typeface="Arial MT"/>
              <a:buChar char="•"/>
              <a:tabLst>
                <a:tab pos="355600" algn="l"/>
                <a:tab pos="356235" algn="l"/>
              </a:tabLst>
            </a:pPr>
            <a:r>
              <a:rPr lang="ru-RU" sz="3200" noProof="1">
                <a:latin typeface="Calibri"/>
                <a:cs typeface="Calibri"/>
              </a:rPr>
              <a:t>Основные</a:t>
            </a:r>
            <a:r>
              <a:rPr lang="ru-RU" sz="3200" spc="-30" noProof="1">
                <a:latin typeface="Calibri"/>
                <a:cs typeface="Calibri"/>
              </a:rPr>
              <a:t> </a:t>
            </a:r>
            <a:r>
              <a:rPr lang="ru-RU" sz="3200" spc="-5" noProof="1">
                <a:latin typeface="Calibri"/>
                <a:cs typeface="Calibri"/>
              </a:rPr>
              <a:t>типы</a:t>
            </a:r>
            <a:r>
              <a:rPr lang="ru-RU" sz="3200" spc="-20" noProof="1">
                <a:latin typeface="Calibri"/>
                <a:cs typeface="Calibri"/>
              </a:rPr>
              <a:t> </a:t>
            </a:r>
            <a:r>
              <a:rPr lang="ru-RU" sz="3200" spc="-10" noProof="1">
                <a:latin typeface="Calibri"/>
                <a:cs typeface="Calibri"/>
              </a:rPr>
              <a:t>сетей:</a:t>
            </a:r>
            <a:endParaRPr lang="ru-RU" sz="3200" noProof="1">
              <a:latin typeface="Calibri"/>
              <a:cs typeface="Calibri"/>
            </a:endParaRPr>
          </a:p>
          <a:p>
            <a:pPr marL="756285" lvl="1" indent="-287020">
              <a:lnSpc>
                <a:spcPct val="100000"/>
              </a:lnSpc>
              <a:spcBef>
                <a:spcPts val="685"/>
              </a:spcBef>
              <a:buFont typeface="Arial MT"/>
              <a:buChar char="–"/>
              <a:tabLst>
                <a:tab pos="756920" algn="l"/>
              </a:tabLst>
            </a:pPr>
            <a:r>
              <a:rPr lang="ru-RU" sz="2800" spc="-15" noProof="1">
                <a:latin typeface="Calibri"/>
                <a:cs typeface="Calibri"/>
              </a:rPr>
              <a:t>Провода</a:t>
            </a:r>
            <a:r>
              <a:rPr lang="ru-RU" sz="2800" spc="-40" noProof="1">
                <a:latin typeface="Calibri"/>
                <a:cs typeface="Calibri"/>
              </a:rPr>
              <a:t> </a:t>
            </a:r>
            <a:r>
              <a:rPr lang="ru-RU" sz="2800" spc="-10" noProof="1">
                <a:latin typeface="Calibri"/>
                <a:cs typeface="Calibri"/>
              </a:rPr>
              <a:t>(wire)</a:t>
            </a:r>
            <a:endParaRPr lang="ru-RU" sz="2800" noProof="1">
              <a:latin typeface="Calibri"/>
              <a:cs typeface="Calibri"/>
            </a:endParaRPr>
          </a:p>
          <a:p>
            <a:pPr marL="756285" lvl="1" indent="-287020">
              <a:lnSpc>
                <a:spcPct val="100000"/>
              </a:lnSpc>
              <a:spcBef>
                <a:spcPts val="675"/>
              </a:spcBef>
              <a:buFont typeface="Arial MT"/>
              <a:buChar char="–"/>
              <a:tabLst>
                <a:tab pos="756920" algn="l"/>
              </a:tabLst>
            </a:pPr>
            <a:r>
              <a:rPr lang="ru-RU" sz="2800" spc="-10" noProof="1">
                <a:latin typeface="Calibri"/>
                <a:cs typeface="Calibri"/>
              </a:rPr>
              <a:t>Регистры</a:t>
            </a:r>
            <a:r>
              <a:rPr lang="ru-RU" sz="2800" spc="-35" noProof="1">
                <a:latin typeface="Calibri"/>
                <a:cs typeface="Calibri"/>
              </a:rPr>
              <a:t> </a:t>
            </a:r>
            <a:r>
              <a:rPr lang="ru-RU" sz="2800" spc="-10" noProof="1">
                <a:latin typeface="Calibri"/>
                <a:cs typeface="Calibri"/>
              </a:rPr>
              <a:t>(reg)</a:t>
            </a:r>
            <a:endParaRPr lang="ru-RU" sz="2800" noProof="1">
              <a:latin typeface="Calibri"/>
              <a:cs typeface="Calibri"/>
            </a:endParaRPr>
          </a:p>
          <a:p>
            <a:pPr marL="355600" indent="-343535">
              <a:lnSpc>
                <a:spcPct val="100000"/>
              </a:lnSpc>
              <a:spcBef>
                <a:spcPts val="755"/>
              </a:spcBef>
              <a:buFont typeface="Arial MT"/>
              <a:buChar char="•"/>
              <a:tabLst>
                <a:tab pos="355600" algn="l"/>
                <a:tab pos="356235" algn="l"/>
              </a:tabLst>
            </a:pPr>
            <a:r>
              <a:rPr lang="ru-RU" sz="3200" spc="-10" noProof="1">
                <a:latin typeface="Calibri"/>
                <a:cs typeface="Calibri"/>
              </a:rPr>
              <a:t>Провода </a:t>
            </a:r>
            <a:r>
              <a:rPr lang="ru-RU" sz="3200" spc="-5" noProof="1">
                <a:latin typeface="Calibri"/>
                <a:cs typeface="Calibri"/>
              </a:rPr>
              <a:t>могут</a:t>
            </a:r>
            <a:r>
              <a:rPr lang="ru-RU" sz="3200" spc="-15" noProof="1">
                <a:latin typeface="Calibri"/>
                <a:cs typeface="Calibri"/>
              </a:rPr>
              <a:t> </a:t>
            </a:r>
            <a:r>
              <a:rPr lang="ru-RU" sz="3200" spc="-5" noProof="1">
                <a:latin typeface="Calibri"/>
                <a:cs typeface="Calibri"/>
              </a:rPr>
              <a:t>иметь</a:t>
            </a:r>
            <a:r>
              <a:rPr lang="ru-RU" sz="3200" spc="-55" noProof="1">
                <a:latin typeface="Calibri"/>
                <a:cs typeface="Calibri"/>
              </a:rPr>
              <a:t> </a:t>
            </a:r>
            <a:r>
              <a:rPr lang="ru-RU" sz="3200" spc="-10" noProof="1">
                <a:latin typeface="Calibri"/>
                <a:cs typeface="Calibri"/>
              </a:rPr>
              <a:t>ветвление</a:t>
            </a:r>
            <a:endParaRPr lang="ru-RU" sz="3200" noProof="1">
              <a:latin typeface="Calibri"/>
              <a:cs typeface="Calibri"/>
            </a:endParaRPr>
          </a:p>
          <a:p>
            <a:pPr marL="355600" indent="-343535">
              <a:lnSpc>
                <a:spcPct val="100000"/>
              </a:lnSpc>
              <a:spcBef>
                <a:spcPts val="765"/>
              </a:spcBef>
              <a:buFont typeface="Arial MT"/>
              <a:buChar char="•"/>
              <a:tabLst>
                <a:tab pos="355600" algn="l"/>
                <a:tab pos="356235" algn="l"/>
              </a:tabLst>
            </a:pPr>
            <a:r>
              <a:rPr lang="ru-RU" sz="3200" spc="-15" noProof="1">
                <a:latin typeface="Calibri"/>
                <a:cs typeface="Calibri"/>
              </a:rPr>
              <a:t>Провода</a:t>
            </a:r>
            <a:r>
              <a:rPr lang="ru-RU" sz="3200" spc="-5" noProof="1">
                <a:latin typeface="Calibri"/>
                <a:cs typeface="Calibri"/>
              </a:rPr>
              <a:t> можно</a:t>
            </a:r>
            <a:r>
              <a:rPr lang="ru-RU" sz="3200" spc="-40" noProof="1">
                <a:latin typeface="Calibri"/>
                <a:cs typeface="Calibri"/>
              </a:rPr>
              <a:t> </a:t>
            </a:r>
            <a:r>
              <a:rPr lang="ru-RU" sz="3200" spc="-10" noProof="1">
                <a:latin typeface="Calibri"/>
                <a:cs typeface="Calibri"/>
              </a:rPr>
              <a:t>объединять</a:t>
            </a:r>
            <a:r>
              <a:rPr lang="ru-RU" sz="3200" spc="-45" noProof="1">
                <a:latin typeface="Calibri"/>
                <a:cs typeface="Calibri"/>
              </a:rPr>
              <a:t> </a:t>
            </a:r>
            <a:r>
              <a:rPr lang="ru-RU" sz="3200" noProof="1">
                <a:latin typeface="Calibri"/>
                <a:cs typeface="Calibri"/>
              </a:rPr>
              <a:t>в шины</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6673" y="461899"/>
            <a:ext cx="4474210" cy="696595"/>
          </a:xfrm>
          <a:prstGeom prst="rect">
            <a:avLst/>
          </a:prstGeom>
        </p:spPr>
        <p:txBody>
          <a:bodyPr vert="horz" wrap="square" lIns="0" tIns="13335" rIns="0" bIns="0" rtlCol="0">
            <a:spAutoFit/>
          </a:bodyPr>
          <a:lstStyle/>
          <a:p>
            <a:pPr marL="12700">
              <a:lnSpc>
                <a:spcPct val="100000"/>
              </a:lnSpc>
              <a:spcBef>
                <a:spcPts val="105"/>
              </a:spcBef>
            </a:pPr>
            <a:r>
              <a:rPr lang="ru-RU" sz="4400" spc="-5" noProof="1"/>
              <a:t>Язык</a:t>
            </a:r>
            <a:r>
              <a:rPr lang="ru-RU" sz="4400" spc="-40" noProof="1"/>
              <a:t> </a:t>
            </a:r>
            <a:r>
              <a:rPr lang="ru-RU" sz="4400" spc="-30" noProof="1"/>
              <a:t>Verilog</a:t>
            </a:r>
            <a:r>
              <a:rPr lang="ru-RU" sz="4400" spc="-25" noProof="1"/>
              <a:t> </a:t>
            </a:r>
            <a:r>
              <a:rPr lang="ru-RU" sz="4400" noProof="1"/>
              <a:t>–</a:t>
            </a:r>
            <a:r>
              <a:rPr lang="ru-RU" sz="4400" spc="-25" noProof="1"/>
              <a:t> </a:t>
            </a:r>
            <a:r>
              <a:rPr lang="ru-RU" sz="4400" noProof="1"/>
              <a:t>сети</a:t>
            </a:r>
          </a:p>
        </p:txBody>
      </p:sp>
      <p:pic>
        <p:nvPicPr>
          <p:cNvPr id="3" name="object 3"/>
          <p:cNvPicPr/>
          <p:nvPr/>
        </p:nvPicPr>
        <p:blipFill>
          <a:blip r:embed="rId2" cstate="print"/>
          <a:stretch>
            <a:fillRect/>
          </a:stretch>
        </p:blipFill>
        <p:spPr>
          <a:xfrm>
            <a:off x="737616" y="1985772"/>
            <a:ext cx="7421081" cy="375361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0557" y="461899"/>
            <a:ext cx="4803775" cy="696595"/>
          </a:xfrm>
          <a:prstGeom prst="rect">
            <a:avLst/>
          </a:prstGeom>
        </p:spPr>
        <p:txBody>
          <a:bodyPr vert="horz" wrap="square" lIns="0" tIns="13335" rIns="0" bIns="0" rtlCol="0">
            <a:spAutoFit/>
          </a:bodyPr>
          <a:lstStyle/>
          <a:p>
            <a:pPr marL="12700">
              <a:lnSpc>
                <a:spcPct val="100000"/>
              </a:lnSpc>
              <a:spcBef>
                <a:spcPts val="105"/>
              </a:spcBef>
            </a:pPr>
            <a:r>
              <a:rPr lang="ru-RU" sz="4400" spc="-5" noProof="1"/>
              <a:t>Язык</a:t>
            </a:r>
            <a:r>
              <a:rPr lang="ru-RU" sz="4400" spc="-40" noProof="1"/>
              <a:t> </a:t>
            </a:r>
            <a:r>
              <a:rPr lang="ru-RU" sz="4400" spc="-30" noProof="1"/>
              <a:t>Verilog</a:t>
            </a:r>
            <a:r>
              <a:rPr lang="ru-RU" sz="4400" spc="-25" noProof="1"/>
              <a:t> </a:t>
            </a:r>
            <a:r>
              <a:rPr lang="ru-RU" sz="4400" noProof="1"/>
              <a:t>-</a:t>
            </a:r>
            <a:r>
              <a:rPr lang="ru-RU" sz="4400" spc="-15" noProof="1"/>
              <a:t> </a:t>
            </a:r>
            <a:r>
              <a:rPr lang="ru-RU" sz="4400" noProof="1"/>
              <a:t>порты</a:t>
            </a:r>
          </a:p>
        </p:txBody>
      </p:sp>
      <p:sp>
        <p:nvSpPr>
          <p:cNvPr id="3" name="object 3"/>
          <p:cNvSpPr txBox="1"/>
          <p:nvPr/>
        </p:nvSpPr>
        <p:spPr>
          <a:xfrm>
            <a:off x="535940" y="1507355"/>
            <a:ext cx="7656195" cy="3858260"/>
          </a:xfrm>
          <a:prstGeom prst="rect">
            <a:avLst/>
          </a:prstGeom>
        </p:spPr>
        <p:txBody>
          <a:bodyPr vert="horz" wrap="square" lIns="0" tIns="113664" rIns="0" bIns="0" rtlCol="0">
            <a:spAutoFit/>
          </a:bodyPr>
          <a:lstStyle/>
          <a:p>
            <a:pPr marL="355600" indent="-343535">
              <a:lnSpc>
                <a:spcPct val="100000"/>
              </a:lnSpc>
              <a:spcBef>
                <a:spcPts val="894"/>
              </a:spcBef>
              <a:buFont typeface="Arial MT"/>
              <a:buChar char="•"/>
              <a:tabLst>
                <a:tab pos="355600" algn="l"/>
                <a:tab pos="356235" algn="l"/>
              </a:tabLst>
            </a:pPr>
            <a:r>
              <a:rPr lang="ru-RU" sz="3200" noProof="1">
                <a:latin typeface="Calibri"/>
                <a:cs typeface="Calibri"/>
              </a:rPr>
              <a:t>Порты</a:t>
            </a:r>
            <a:r>
              <a:rPr lang="ru-RU" sz="3200" spc="-5" noProof="1">
                <a:latin typeface="Calibri"/>
                <a:cs typeface="Calibri"/>
              </a:rPr>
              <a:t> задают </a:t>
            </a:r>
            <a:r>
              <a:rPr lang="ru-RU" sz="3200" spc="-30" noProof="1">
                <a:latin typeface="Calibri"/>
                <a:cs typeface="Calibri"/>
              </a:rPr>
              <a:t>входы</a:t>
            </a:r>
            <a:r>
              <a:rPr lang="ru-RU" sz="3200" spc="-15" noProof="1">
                <a:latin typeface="Calibri"/>
                <a:cs typeface="Calibri"/>
              </a:rPr>
              <a:t> </a:t>
            </a:r>
            <a:r>
              <a:rPr lang="ru-RU" sz="3200" noProof="1">
                <a:latin typeface="Calibri"/>
                <a:cs typeface="Calibri"/>
              </a:rPr>
              <a:t>и</a:t>
            </a:r>
            <a:r>
              <a:rPr lang="ru-RU" sz="3200" spc="-5" noProof="1">
                <a:latin typeface="Calibri"/>
                <a:cs typeface="Calibri"/>
              </a:rPr>
              <a:t> </a:t>
            </a:r>
            <a:r>
              <a:rPr lang="ru-RU" sz="3200" spc="-25" noProof="1">
                <a:latin typeface="Calibri"/>
                <a:cs typeface="Calibri"/>
              </a:rPr>
              <a:t>выходы</a:t>
            </a:r>
            <a:r>
              <a:rPr lang="ru-RU" sz="3200" spc="-15" noProof="1">
                <a:latin typeface="Calibri"/>
                <a:cs typeface="Calibri"/>
              </a:rPr>
              <a:t> </a:t>
            </a:r>
            <a:r>
              <a:rPr lang="ru-RU" sz="3200" spc="-35" noProof="1">
                <a:latin typeface="Calibri"/>
                <a:cs typeface="Calibri"/>
              </a:rPr>
              <a:t>модулей</a:t>
            </a:r>
            <a:endParaRPr lang="ru-RU" sz="3200" noProof="1">
              <a:latin typeface="Calibri"/>
              <a:cs typeface="Calibri"/>
            </a:endParaRPr>
          </a:p>
          <a:p>
            <a:pPr marL="469900">
              <a:lnSpc>
                <a:spcPct val="100000"/>
              </a:lnSpc>
              <a:spcBef>
                <a:spcPts val="690"/>
              </a:spcBef>
            </a:pPr>
            <a:r>
              <a:rPr lang="ru-RU" sz="2800" spc="-5" noProof="1">
                <a:latin typeface="Arial MT"/>
                <a:cs typeface="Arial MT"/>
              </a:rPr>
              <a:t>–</a:t>
            </a:r>
            <a:r>
              <a:rPr lang="ru-RU" sz="2800" spc="-90" noProof="1">
                <a:latin typeface="Arial MT"/>
                <a:cs typeface="Arial MT"/>
              </a:rPr>
              <a:t> </a:t>
            </a:r>
            <a:r>
              <a:rPr lang="ru-RU" sz="2800" spc="-10" noProof="1">
                <a:latin typeface="Calibri"/>
                <a:cs typeface="Calibri"/>
              </a:rPr>
              <a:t>input,</a:t>
            </a:r>
            <a:r>
              <a:rPr lang="ru-RU" sz="2800" spc="25" noProof="1">
                <a:latin typeface="Calibri"/>
                <a:cs typeface="Calibri"/>
              </a:rPr>
              <a:t> </a:t>
            </a:r>
            <a:r>
              <a:rPr lang="ru-RU" sz="2800" spc="-10" noProof="1">
                <a:latin typeface="Calibri"/>
                <a:cs typeface="Calibri"/>
              </a:rPr>
              <a:t>output,</a:t>
            </a:r>
            <a:r>
              <a:rPr lang="ru-RU" sz="2800" spc="40" noProof="1">
                <a:latin typeface="Calibri"/>
                <a:cs typeface="Calibri"/>
              </a:rPr>
              <a:t> </a:t>
            </a:r>
            <a:r>
              <a:rPr lang="ru-RU" sz="2800" spc="-10" noProof="1">
                <a:latin typeface="Calibri"/>
                <a:cs typeface="Calibri"/>
              </a:rPr>
              <a:t>inout</a:t>
            </a:r>
            <a:endParaRPr lang="ru-RU" sz="2800" noProof="1">
              <a:latin typeface="Calibri"/>
              <a:cs typeface="Calibri"/>
            </a:endParaRPr>
          </a:p>
          <a:p>
            <a:pPr marL="355600" indent="-343535">
              <a:lnSpc>
                <a:spcPct val="100000"/>
              </a:lnSpc>
              <a:spcBef>
                <a:spcPts val="750"/>
              </a:spcBef>
              <a:buFont typeface="Arial MT"/>
              <a:buChar char="•"/>
              <a:tabLst>
                <a:tab pos="355600" algn="l"/>
                <a:tab pos="356235" algn="l"/>
              </a:tabLst>
            </a:pPr>
            <a:r>
              <a:rPr lang="ru-RU" sz="3200" spc="-10" noProof="1">
                <a:latin typeface="Calibri"/>
                <a:cs typeface="Calibri"/>
              </a:rPr>
              <a:t>Связывают</a:t>
            </a:r>
            <a:r>
              <a:rPr lang="ru-RU" sz="3200" spc="-15" noProof="1">
                <a:latin typeface="Calibri"/>
                <a:cs typeface="Calibri"/>
              </a:rPr>
              <a:t> </a:t>
            </a:r>
            <a:r>
              <a:rPr lang="ru-RU" sz="3200" spc="-40" noProof="1">
                <a:latin typeface="Calibri"/>
                <a:cs typeface="Calibri"/>
              </a:rPr>
              <a:t>модули</a:t>
            </a:r>
            <a:r>
              <a:rPr lang="ru-RU" sz="3200" spc="-35" noProof="1">
                <a:latin typeface="Calibri"/>
                <a:cs typeface="Calibri"/>
              </a:rPr>
              <a:t> </a:t>
            </a:r>
            <a:r>
              <a:rPr lang="ru-RU" sz="3200" noProof="1">
                <a:latin typeface="Calibri"/>
                <a:cs typeface="Calibri"/>
              </a:rPr>
              <a:t>с</a:t>
            </a:r>
            <a:r>
              <a:rPr lang="ru-RU" sz="3200" spc="-5" noProof="1">
                <a:latin typeface="Calibri"/>
                <a:cs typeface="Calibri"/>
              </a:rPr>
              <a:t> сетями</a:t>
            </a:r>
            <a:endParaRPr lang="ru-RU" sz="3200" noProof="1">
              <a:latin typeface="Calibri"/>
              <a:cs typeface="Calibri"/>
            </a:endParaRPr>
          </a:p>
          <a:p>
            <a:pPr marL="355600" marR="5080" indent="-343535">
              <a:lnSpc>
                <a:spcPct val="100000"/>
              </a:lnSpc>
              <a:spcBef>
                <a:spcPts val="770"/>
              </a:spcBef>
              <a:buFont typeface="Arial MT"/>
              <a:buChar char="•"/>
              <a:tabLst>
                <a:tab pos="355600" algn="l"/>
                <a:tab pos="356235" algn="l"/>
              </a:tabLst>
            </a:pPr>
            <a:r>
              <a:rPr lang="ru-RU" sz="3200" noProof="1">
                <a:latin typeface="Calibri"/>
                <a:cs typeface="Calibri"/>
              </a:rPr>
              <a:t>Все </a:t>
            </a:r>
            <a:r>
              <a:rPr lang="ru-RU" sz="3200" spc="-35" noProof="1">
                <a:latin typeface="Calibri"/>
                <a:cs typeface="Calibri"/>
              </a:rPr>
              <a:t>модули </a:t>
            </a:r>
            <a:r>
              <a:rPr lang="ru-RU" sz="3200" spc="-5" noProof="1">
                <a:latin typeface="Calibri"/>
                <a:cs typeface="Calibri"/>
              </a:rPr>
              <a:t>имеют </a:t>
            </a:r>
            <a:r>
              <a:rPr lang="ru-RU" sz="3200" noProof="1">
                <a:latin typeface="Calibri"/>
                <a:cs typeface="Calibri"/>
              </a:rPr>
              <a:t>порты </a:t>
            </a:r>
            <a:r>
              <a:rPr lang="ru-RU" sz="3200" spc="-5" noProof="1">
                <a:latin typeface="Calibri"/>
                <a:cs typeface="Calibri"/>
              </a:rPr>
              <a:t>(кроме </a:t>
            </a:r>
            <a:r>
              <a:rPr lang="ru-RU" sz="3200" spc="-35" noProof="1">
                <a:latin typeface="Calibri"/>
                <a:cs typeface="Calibri"/>
              </a:rPr>
              <a:t>модулей </a:t>
            </a:r>
            <a:r>
              <a:rPr lang="ru-RU" sz="3200" spc="-710" noProof="1">
                <a:latin typeface="Calibri"/>
                <a:cs typeface="Calibri"/>
              </a:rPr>
              <a:t> </a:t>
            </a:r>
            <a:r>
              <a:rPr lang="ru-RU" sz="3200" spc="-10" noProof="1">
                <a:latin typeface="Calibri"/>
                <a:cs typeface="Calibri"/>
              </a:rPr>
              <a:t>верхнего </a:t>
            </a:r>
            <a:r>
              <a:rPr lang="ru-RU" sz="3200" noProof="1">
                <a:latin typeface="Calibri"/>
                <a:cs typeface="Calibri"/>
              </a:rPr>
              <a:t>уровня</a:t>
            </a:r>
            <a:r>
              <a:rPr lang="ru-RU" sz="3200" spc="-15" noProof="1">
                <a:latin typeface="Calibri"/>
                <a:cs typeface="Calibri"/>
              </a:rPr>
              <a:t> </a:t>
            </a:r>
            <a:r>
              <a:rPr lang="ru-RU" sz="3200" spc="-5" noProof="1">
                <a:latin typeface="Calibri"/>
                <a:cs typeface="Calibri"/>
              </a:rPr>
              <a:t>иерархии)</a:t>
            </a:r>
            <a:endParaRPr lang="ru-RU" sz="3200" noProof="1">
              <a:latin typeface="Calibri"/>
              <a:cs typeface="Calibri"/>
            </a:endParaRPr>
          </a:p>
          <a:p>
            <a:pPr marL="355600" indent="-343535">
              <a:lnSpc>
                <a:spcPct val="100000"/>
              </a:lnSpc>
              <a:spcBef>
                <a:spcPts val="770"/>
              </a:spcBef>
              <a:buFont typeface="Arial MT"/>
              <a:buChar char="•"/>
              <a:tabLst>
                <a:tab pos="355600" algn="l"/>
                <a:tab pos="356235" algn="l"/>
              </a:tabLst>
            </a:pPr>
            <a:r>
              <a:rPr lang="ru-RU" sz="3200" spc="-5" noProof="1">
                <a:latin typeface="Calibri"/>
                <a:cs typeface="Calibri"/>
              </a:rPr>
              <a:t>Явная</a:t>
            </a:r>
            <a:r>
              <a:rPr lang="ru-RU" sz="3200" spc="-15" noProof="1">
                <a:latin typeface="Calibri"/>
                <a:cs typeface="Calibri"/>
              </a:rPr>
              <a:t> </a:t>
            </a:r>
            <a:r>
              <a:rPr lang="ru-RU" sz="3200" spc="-5" noProof="1">
                <a:latin typeface="Calibri"/>
                <a:cs typeface="Calibri"/>
              </a:rPr>
              <a:t>(by </a:t>
            </a:r>
            <a:r>
              <a:rPr lang="ru-RU" sz="3200" noProof="1">
                <a:latin typeface="Calibri"/>
                <a:cs typeface="Calibri"/>
              </a:rPr>
              <a:t>name)</a:t>
            </a:r>
            <a:r>
              <a:rPr lang="ru-RU" sz="3200" spc="-10" noProof="1">
                <a:latin typeface="Calibri"/>
                <a:cs typeface="Calibri"/>
              </a:rPr>
              <a:t> </a:t>
            </a:r>
            <a:r>
              <a:rPr lang="ru-RU" sz="3200" noProof="1">
                <a:latin typeface="Calibri"/>
                <a:cs typeface="Calibri"/>
              </a:rPr>
              <a:t>и неявная</a:t>
            </a:r>
            <a:r>
              <a:rPr lang="ru-RU" sz="3200" spc="-40" noProof="1">
                <a:latin typeface="Calibri"/>
                <a:cs typeface="Calibri"/>
              </a:rPr>
              <a:t> </a:t>
            </a:r>
            <a:r>
              <a:rPr lang="ru-RU" sz="3200" spc="-5" noProof="1">
                <a:latin typeface="Calibri"/>
                <a:cs typeface="Calibri"/>
              </a:rPr>
              <a:t>(by </a:t>
            </a:r>
            <a:r>
              <a:rPr lang="ru-RU" sz="3200" spc="-10" noProof="1">
                <a:latin typeface="Calibri"/>
                <a:cs typeface="Calibri"/>
              </a:rPr>
              <a:t>order)</a:t>
            </a:r>
            <a:endParaRPr lang="ru-RU" sz="3200" noProof="1">
              <a:latin typeface="Calibri"/>
              <a:cs typeface="Calibri"/>
            </a:endParaRPr>
          </a:p>
          <a:p>
            <a:pPr marL="355600">
              <a:lnSpc>
                <a:spcPct val="100000"/>
              </a:lnSpc>
            </a:pPr>
            <a:r>
              <a:rPr lang="ru-RU" sz="3200" spc="-10" noProof="1">
                <a:latin typeface="Calibri"/>
                <a:cs typeface="Calibri"/>
              </a:rPr>
              <a:t>«привязка»</a:t>
            </a:r>
            <a:r>
              <a:rPr lang="ru-RU" sz="3200" spc="-50" noProof="1">
                <a:latin typeface="Calibri"/>
                <a:cs typeface="Calibri"/>
              </a:rPr>
              <a:t> </a:t>
            </a:r>
            <a:r>
              <a:rPr lang="ru-RU" sz="3200" spc="-10" noProof="1">
                <a:latin typeface="Calibri"/>
                <a:cs typeface="Calibri"/>
              </a:rPr>
              <a:t>портов</a:t>
            </a:r>
            <a:endParaRPr lang="ru-RU" sz="3200" noProof="1">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408464-200B-1B38-728A-3FF3FCBB5BF0}"/>
              </a:ext>
            </a:extLst>
          </p:cNvPr>
          <p:cNvSpPr>
            <a:spLocks noGrp="1"/>
          </p:cNvSpPr>
          <p:nvPr>
            <p:ph type="title"/>
          </p:nvPr>
        </p:nvSpPr>
        <p:spPr>
          <a:xfrm>
            <a:off x="1066800" y="507247"/>
            <a:ext cx="7342428" cy="615553"/>
          </a:xfrm>
        </p:spPr>
        <p:txBody>
          <a:bodyPr/>
          <a:lstStyle/>
          <a:p>
            <a:r>
              <a:rPr lang="ru-RU" spc="-10" noProof="1">
                <a:solidFill>
                  <a:schemeClr val="tx1"/>
                </a:solidFill>
                <a:latin typeface="Times New Roman" panose="02020603050405020304" pitchFamily="18" charset="0"/>
                <a:cs typeface="Times New Roman" panose="02020603050405020304" pitchFamily="18" charset="0"/>
              </a:rPr>
              <a:t>Классификация</a:t>
            </a:r>
            <a:r>
              <a:rPr lang="ru-RU" spc="-50" noProof="1">
                <a:solidFill>
                  <a:schemeClr val="tx1"/>
                </a:solidFill>
                <a:latin typeface="Times New Roman" panose="02020603050405020304" pitchFamily="18" charset="0"/>
                <a:cs typeface="Times New Roman" panose="02020603050405020304" pitchFamily="18" charset="0"/>
              </a:rPr>
              <a:t> </a:t>
            </a:r>
            <a:r>
              <a:rPr lang="ru-RU" spc="-5" noProof="1">
                <a:solidFill>
                  <a:schemeClr val="tx1"/>
                </a:solidFill>
                <a:latin typeface="Times New Roman" panose="02020603050405020304" pitchFamily="18" charset="0"/>
                <a:cs typeface="Times New Roman" panose="02020603050405020304" pitchFamily="18" charset="0"/>
              </a:rPr>
              <a:t>FPGA</a:t>
            </a:r>
            <a:endParaRPr lang="ru-RU" noProof="1"/>
          </a:p>
        </p:txBody>
      </p:sp>
      <p:sp>
        <p:nvSpPr>
          <p:cNvPr id="3" name="Текст 2">
            <a:extLst>
              <a:ext uri="{FF2B5EF4-FFF2-40B4-BE49-F238E27FC236}">
                <a16:creationId xmlns:a16="http://schemas.microsoft.com/office/drawing/2014/main" id="{87FEA373-76D2-5848-F107-D447E1BE40B0}"/>
              </a:ext>
            </a:extLst>
          </p:cNvPr>
          <p:cNvSpPr>
            <a:spLocks noGrp="1"/>
          </p:cNvSpPr>
          <p:nvPr>
            <p:ph type="body" idx="1"/>
          </p:nvPr>
        </p:nvSpPr>
        <p:spPr>
          <a:xfrm>
            <a:off x="307466" y="1610994"/>
            <a:ext cx="8529066" cy="2923877"/>
          </a:xfrm>
        </p:spPr>
        <p:txBody>
          <a:bodyPr/>
          <a:lstStyle/>
          <a:p>
            <a:r>
              <a:rPr lang="ru-RU" sz="1800" b="1" noProof="1">
                <a:latin typeface="Times New Roman" panose="02020603050405020304" pitchFamily="18" charset="0"/>
                <a:cs typeface="Times New Roman" panose="02020603050405020304" pitchFamily="18" charset="0"/>
              </a:rPr>
              <a:t>Архитектурасына қарай:</a:t>
            </a:r>
          </a:p>
          <a:p>
            <a:endParaRPr lang="ru-RU" sz="1800" b="1" noProof="1">
              <a:latin typeface="Times New Roman" panose="02020603050405020304" pitchFamily="18" charset="0"/>
              <a:cs typeface="Times New Roman" panose="02020603050405020304" pitchFamily="18" charset="0"/>
            </a:endParaRPr>
          </a:p>
          <a:p>
            <a:pPr lvl="1"/>
            <a:r>
              <a:rPr lang="ru-RU" b="1" noProof="1">
                <a:latin typeface="Times New Roman" panose="02020603050405020304" pitchFamily="18" charset="0"/>
                <a:cs typeface="Times New Roman" panose="02020603050405020304" pitchFamily="18" charset="0"/>
              </a:rPr>
              <a:t>PAL (Programmable Array Logic)</a:t>
            </a:r>
            <a:r>
              <a:rPr lang="ru-RU" noProof="1">
                <a:latin typeface="Times New Roman" panose="02020603050405020304" pitchFamily="18" charset="0"/>
                <a:cs typeface="Times New Roman" panose="02020603050405020304" pitchFamily="18" charset="0"/>
              </a:rPr>
              <a:t> – бағдарламаланатын массивтік логика, ең қарапайым құрылғы.</a:t>
            </a:r>
          </a:p>
          <a:p>
            <a:pPr lvl="1"/>
            <a:r>
              <a:rPr lang="ru-RU" b="1" noProof="1">
                <a:latin typeface="Times New Roman" panose="02020603050405020304" pitchFamily="18" charset="0"/>
                <a:cs typeface="Times New Roman" panose="02020603050405020304" pitchFamily="18" charset="0"/>
              </a:rPr>
              <a:t>GAL (Gate Array Logic)</a:t>
            </a:r>
            <a:r>
              <a:rPr lang="ru-RU" noProof="1">
                <a:latin typeface="Times New Roman" panose="02020603050405020304" pitchFamily="18" charset="0"/>
                <a:cs typeface="Times New Roman" panose="02020603050405020304" pitchFamily="18" charset="0"/>
              </a:rPr>
              <a:t> – жетілдірілген PAL, қайта бағдарламалауға болады.</a:t>
            </a:r>
          </a:p>
          <a:p>
            <a:pPr lvl="1"/>
            <a:r>
              <a:rPr lang="ru-RU" b="1" noProof="1">
                <a:latin typeface="Times New Roman" panose="02020603050405020304" pitchFamily="18" charset="0"/>
                <a:cs typeface="Times New Roman" panose="02020603050405020304" pitchFamily="18" charset="0"/>
              </a:rPr>
              <a:t>CPLD (Complex Programmable Logic Device)</a:t>
            </a:r>
            <a:r>
              <a:rPr lang="ru-RU" noProof="1">
                <a:latin typeface="Times New Roman" panose="02020603050405020304" pitchFamily="18" charset="0"/>
                <a:cs typeface="Times New Roman" panose="02020603050405020304" pitchFamily="18" charset="0"/>
              </a:rPr>
              <a:t> – бірнеше PAL/GAL блоктарынан тұратын күрделі құрылғы.</a:t>
            </a:r>
          </a:p>
          <a:p>
            <a:pPr lvl="1"/>
            <a:r>
              <a:rPr lang="ru-RU" b="1" noProof="1">
                <a:latin typeface="Times New Roman" panose="02020603050405020304" pitchFamily="18" charset="0"/>
                <a:cs typeface="Times New Roman" panose="02020603050405020304" pitchFamily="18" charset="0"/>
              </a:rPr>
              <a:t>FPGA (Field Programmable Gate Array)</a:t>
            </a:r>
            <a:r>
              <a:rPr lang="ru-RU" noProof="1">
                <a:latin typeface="Times New Roman" panose="02020603050405020304" pitchFamily="18" charset="0"/>
                <a:cs typeface="Times New Roman" panose="02020603050405020304" pitchFamily="18" charset="0"/>
              </a:rPr>
              <a:t> – ең қуаттысы, мыңдаған/миллиондаған логикалық ұяшықтардан тұрады, қайта конфигурацияланады.</a:t>
            </a:r>
          </a:p>
          <a:p>
            <a:endParaRPr lang="ru-RU" noProof="1"/>
          </a:p>
        </p:txBody>
      </p:sp>
      <p:grpSp>
        <p:nvGrpSpPr>
          <p:cNvPr id="7" name="Группа 6">
            <a:extLst>
              <a:ext uri="{FF2B5EF4-FFF2-40B4-BE49-F238E27FC236}">
                <a16:creationId xmlns:a16="http://schemas.microsoft.com/office/drawing/2014/main" id="{4DAA4141-3E75-3449-5A5D-B5D963C2EFA1}"/>
              </a:ext>
            </a:extLst>
          </p:cNvPr>
          <p:cNvGrpSpPr/>
          <p:nvPr/>
        </p:nvGrpSpPr>
        <p:grpSpPr>
          <a:xfrm>
            <a:off x="4492268" y="963110"/>
            <a:ext cx="1536480" cy="293040"/>
            <a:chOff x="4492268" y="963110"/>
            <a:chExt cx="1536480" cy="293040"/>
          </a:xfrm>
        </p:grpSpPr>
        <mc:AlternateContent xmlns:mc="http://schemas.openxmlformats.org/markup-compatibility/2006">
          <mc:Choice xmlns:p14="http://schemas.microsoft.com/office/powerpoint/2010/main" Requires="p14">
            <p:contentPart p14:bwMode="auto" r:id="rId2">
              <p14:nvContentPartPr>
                <p14:cNvPr id="4" name="Рукописный ввод 3">
                  <a:extLst>
                    <a:ext uri="{FF2B5EF4-FFF2-40B4-BE49-F238E27FC236}">
                      <a16:creationId xmlns:a16="http://schemas.microsoft.com/office/drawing/2014/main" id="{C4315FB4-64CA-C031-206C-939B5894670C}"/>
                    </a:ext>
                  </a:extLst>
                </p14:cNvPr>
                <p14:cNvContentPartPr/>
                <p14:nvPr/>
              </p14:nvContentPartPr>
              <p14:xfrm>
                <a:off x="4492268" y="985790"/>
                <a:ext cx="3600" cy="146520"/>
              </p14:xfrm>
            </p:contentPart>
          </mc:Choice>
          <mc:Fallback>
            <p:pic>
              <p:nvPicPr>
                <p:cNvPr id="4" name="Рукописный ввод 3">
                  <a:extLst>
                    <a:ext uri="{FF2B5EF4-FFF2-40B4-BE49-F238E27FC236}">
                      <a16:creationId xmlns:a16="http://schemas.microsoft.com/office/drawing/2014/main" id="{C4315FB4-64CA-C031-206C-939B5894670C}"/>
                    </a:ext>
                  </a:extLst>
                </p:cNvPr>
                <p:cNvPicPr/>
                <p:nvPr/>
              </p:nvPicPr>
              <p:blipFill>
                <a:blip r:embed="rId3"/>
                <a:stretch>
                  <a:fillRect/>
                </a:stretch>
              </p:blipFill>
              <p:spPr>
                <a:xfrm>
                  <a:off x="4474268" y="968150"/>
                  <a:ext cx="39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Рукописный ввод 4">
                  <a:extLst>
                    <a:ext uri="{FF2B5EF4-FFF2-40B4-BE49-F238E27FC236}">
                      <a16:creationId xmlns:a16="http://schemas.microsoft.com/office/drawing/2014/main" id="{CEF06DDD-AEE6-C76A-4674-B929CC99E52D}"/>
                    </a:ext>
                  </a:extLst>
                </p14:cNvPr>
                <p14:cNvContentPartPr/>
                <p14:nvPr/>
              </p14:nvContentPartPr>
              <p14:xfrm>
                <a:off x="5382908" y="1184150"/>
                <a:ext cx="468720" cy="9360"/>
              </p14:xfrm>
            </p:contentPart>
          </mc:Choice>
          <mc:Fallback>
            <p:pic>
              <p:nvPicPr>
                <p:cNvPr id="5" name="Рукописный ввод 4">
                  <a:extLst>
                    <a:ext uri="{FF2B5EF4-FFF2-40B4-BE49-F238E27FC236}">
                      <a16:creationId xmlns:a16="http://schemas.microsoft.com/office/drawing/2014/main" id="{CEF06DDD-AEE6-C76A-4674-B929CC99E52D}"/>
                    </a:ext>
                  </a:extLst>
                </p:cNvPr>
                <p:cNvPicPr/>
                <p:nvPr/>
              </p:nvPicPr>
              <p:blipFill>
                <a:blip r:embed="rId5"/>
                <a:stretch>
                  <a:fillRect/>
                </a:stretch>
              </p:blipFill>
              <p:spPr>
                <a:xfrm>
                  <a:off x="5365268" y="1166510"/>
                  <a:ext cx="504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Рукописный ввод 5">
                  <a:extLst>
                    <a:ext uri="{FF2B5EF4-FFF2-40B4-BE49-F238E27FC236}">
                      <a16:creationId xmlns:a16="http://schemas.microsoft.com/office/drawing/2014/main" id="{CBA68181-72F9-00FF-2D7D-35F73E551D74}"/>
                    </a:ext>
                  </a:extLst>
                </p14:cNvPr>
                <p14:cNvContentPartPr/>
                <p14:nvPr/>
              </p14:nvContentPartPr>
              <p14:xfrm>
                <a:off x="4532228" y="963110"/>
                <a:ext cx="1496520" cy="293040"/>
              </p14:xfrm>
            </p:contentPart>
          </mc:Choice>
          <mc:Fallback>
            <p:pic>
              <p:nvPicPr>
                <p:cNvPr id="6" name="Рукописный ввод 5">
                  <a:extLst>
                    <a:ext uri="{FF2B5EF4-FFF2-40B4-BE49-F238E27FC236}">
                      <a16:creationId xmlns:a16="http://schemas.microsoft.com/office/drawing/2014/main" id="{CBA68181-72F9-00FF-2D7D-35F73E551D74}"/>
                    </a:ext>
                  </a:extLst>
                </p:cNvPr>
                <p:cNvPicPr/>
                <p:nvPr/>
              </p:nvPicPr>
              <p:blipFill>
                <a:blip r:embed="rId7"/>
                <a:stretch>
                  <a:fillRect/>
                </a:stretch>
              </p:blipFill>
              <p:spPr>
                <a:xfrm>
                  <a:off x="4514228" y="945110"/>
                  <a:ext cx="1532160" cy="328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0" name="Рукописный ввод 9">
                <a:extLst>
                  <a:ext uri="{FF2B5EF4-FFF2-40B4-BE49-F238E27FC236}">
                    <a16:creationId xmlns:a16="http://schemas.microsoft.com/office/drawing/2014/main" id="{860DAAC4-4251-CE03-7094-70382A7D9411}"/>
                  </a:ext>
                </a:extLst>
              </p14:cNvPr>
              <p14:cNvContentPartPr/>
              <p14:nvPr/>
            </p14:nvContentPartPr>
            <p14:xfrm>
              <a:off x="276308" y="1628750"/>
              <a:ext cx="1959120" cy="378000"/>
            </p14:xfrm>
          </p:contentPart>
        </mc:Choice>
        <mc:Fallback>
          <p:pic>
            <p:nvPicPr>
              <p:cNvPr id="10" name="Рукописный ввод 9">
                <a:extLst>
                  <a:ext uri="{FF2B5EF4-FFF2-40B4-BE49-F238E27FC236}">
                    <a16:creationId xmlns:a16="http://schemas.microsoft.com/office/drawing/2014/main" id="{860DAAC4-4251-CE03-7094-70382A7D9411}"/>
                  </a:ext>
                </a:extLst>
              </p:cNvPr>
              <p:cNvPicPr/>
              <p:nvPr/>
            </p:nvPicPr>
            <p:blipFill>
              <a:blip r:embed="rId9"/>
              <a:stretch>
                <a:fillRect/>
              </a:stretch>
            </p:blipFill>
            <p:spPr>
              <a:xfrm>
                <a:off x="258668" y="1610750"/>
                <a:ext cx="1994760" cy="413640"/>
              </a:xfrm>
              <a:prstGeom prst="rect">
                <a:avLst/>
              </a:prstGeom>
            </p:spPr>
          </p:pic>
        </mc:Fallback>
      </mc:AlternateContent>
      <p:grpSp>
        <p:nvGrpSpPr>
          <p:cNvPr id="24" name="Группа 23">
            <a:extLst>
              <a:ext uri="{FF2B5EF4-FFF2-40B4-BE49-F238E27FC236}">
                <a16:creationId xmlns:a16="http://schemas.microsoft.com/office/drawing/2014/main" id="{5CFE387E-789C-36D2-4D66-E938654E8AA3}"/>
              </a:ext>
            </a:extLst>
          </p:cNvPr>
          <p:cNvGrpSpPr/>
          <p:nvPr/>
        </p:nvGrpSpPr>
        <p:grpSpPr>
          <a:xfrm>
            <a:off x="357668" y="2104310"/>
            <a:ext cx="964440" cy="361440"/>
            <a:chOff x="357668" y="2104310"/>
            <a:chExt cx="964440" cy="361440"/>
          </a:xfrm>
        </p:grpSpPr>
        <mc:AlternateContent xmlns:mc="http://schemas.openxmlformats.org/markup-compatibility/2006">
          <mc:Choice xmlns:p14="http://schemas.microsoft.com/office/powerpoint/2010/main" Requires="p14">
            <p:contentPart p14:bwMode="auto" r:id="rId10">
              <p14:nvContentPartPr>
                <p14:cNvPr id="11" name="Рукописный ввод 10">
                  <a:extLst>
                    <a:ext uri="{FF2B5EF4-FFF2-40B4-BE49-F238E27FC236}">
                      <a16:creationId xmlns:a16="http://schemas.microsoft.com/office/drawing/2014/main" id="{89FD27F2-3DAC-19F0-27E3-A36375C8D5E2}"/>
                    </a:ext>
                  </a:extLst>
                </p14:cNvPr>
                <p14:cNvContentPartPr/>
                <p14:nvPr/>
              </p14:nvContentPartPr>
              <p14:xfrm>
                <a:off x="666908" y="2104310"/>
                <a:ext cx="551520" cy="361440"/>
              </p14:xfrm>
            </p:contentPart>
          </mc:Choice>
          <mc:Fallback>
            <p:pic>
              <p:nvPicPr>
                <p:cNvPr id="11" name="Рукописный ввод 10">
                  <a:extLst>
                    <a:ext uri="{FF2B5EF4-FFF2-40B4-BE49-F238E27FC236}">
                      <a16:creationId xmlns:a16="http://schemas.microsoft.com/office/drawing/2014/main" id="{89FD27F2-3DAC-19F0-27E3-A36375C8D5E2}"/>
                    </a:ext>
                  </a:extLst>
                </p:cNvPr>
                <p:cNvPicPr/>
                <p:nvPr/>
              </p:nvPicPr>
              <p:blipFill>
                <a:blip r:embed="rId11"/>
                <a:stretch>
                  <a:fillRect/>
                </a:stretch>
              </p:blipFill>
              <p:spPr>
                <a:xfrm>
                  <a:off x="649268" y="2086670"/>
                  <a:ext cx="58716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Рукописный ввод 11">
                  <a:extLst>
                    <a:ext uri="{FF2B5EF4-FFF2-40B4-BE49-F238E27FC236}">
                      <a16:creationId xmlns:a16="http://schemas.microsoft.com/office/drawing/2014/main" id="{857D5C30-494C-D822-4165-9F45AEC0799B}"/>
                    </a:ext>
                  </a:extLst>
                </p14:cNvPr>
                <p14:cNvContentPartPr/>
                <p14:nvPr/>
              </p14:nvContentPartPr>
              <p14:xfrm>
                <a:off x="1192508" y="2170550"/>
                <a:ext cx="129600" cy="191880"/>
              </p14:xfrm>
            </p:contentPart>
          </mc:Choice>
          <mc:Fallback>
            <p:pic>
              <p:nvPicPr>
                <p:cNvPr id="12" name="Рукописный ввод 11">
                  <a:extLst>
                    <a:ext uri="{FF2B5EF4-FFF2-40B4-BE49-F238E27FC236}">
                      <a16:creationId xmlns:a16="http://schemas.microsoft.com/office/drawing/2014/main" id="{857D5C30-494C-D822-4165-9F45AEC0799B}"/>
                    </a:ext>
                  </a:extLst>
                </p:cNvPr>
                <p:cNvPicPr/>
                <p:nvPr/>
              </p:nvPicPr>
              <p:blipFill>
                <a:blip r:embed="rId13"/>
                <a:stretch>
                  <a:fillRect/>
                </a:stretch>
              </p:blipFill>
              <p:spPr>
                <a:xfrm>
                  <a:off x="1174508" y="2152550"/>
                  <a:ext cx="165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Рукописный ввод 21">
                  <a:extLst>
                    <a:ext uri="{FF2B5EF4-FFF2-40B4-BE49-F238E27FC236}">
                      <a16:creationId xmlns:a16="http://schemas.microsoft.com/office/drawing/2014/main" id="{BA6EA79E-4BAA-6692-42AC-594EB5FADE6F}"/>
                    </a:ext>
                  </a:extLst>
                </p14:cNvPr>
                <p14:cNvContentPartPr/>
                <p14:nvPr/>
              </p14:nvContentPartPr>
              <p14:xfrm>
                <a:off x="357668" y="2234270"/>
                <a:ext cx="216360" cy="16200"/>
              </p14:xfrm>
            </p:contentPart>
          </mc:Choice>
          <mc:Fallback>
            <p:pic>
              <p:nvPicPr>
                <p:cNvPr id="22" name="Рукописный ввод 21">
                  <a:extLst>
                    <a:ext uri="{FF2B5EF4-FFF2-40B4-BE49-F238E27FC236}">
                      <a16:creationId xmlns:a16="http://schemas.microsoft.com/office/drawing/2014/main" id="{BA6EA79E-4BAA-6692-42AC-594EB5FADE6F}"/>
                    </a:ext>
                  </a:extLst>
                </p:cNvPr>
                <p:cNvPicPr/>
                <p:nvPr/>
              </p:nvPicPr>
              <p:blipFill>
                <a:blip r:embed="rId15"/>
                <a:stretch>
                  <a:fillRect/>
                </a:stretch>
              </p:blipFill>
              <p:spPr>
                <a:xfrm>
                  <a:off x="339668" y="2216270"/>
                  <a:ext cx="2520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3" name="Рукописный ввод 22">
                  <a:extLst>
                    <a:ext uri="{FF2B5EF4-FFF2-40B4-BE49-F238E27FC236}">
                      <a16:creationId xmlns:a16="http://schemas.microsoft.com/office/drawing/2014/main" id="{BDAA3FC1-A421-9B40-430E-DF9724FF98D1}"/>
                    </a:ext>
                  </a:extLst>
                </p14:cNvPr>
                <p14:cNvContentPartPr/>
                <p14:nvPr/>
              </p14:nvContentPartPr>
              <p14:xfrm>
                <a:off x="529028" y="2154710"/>
                <a:ext cx="85680" cy="144360"/>
              </p14:xfrm>
            </p:contentPart>
          </mc:Choice>
          <mc:Fallback>
            <p:pic>
              <p:nvPicPr>
                <p:cNvPr id="23" name="Рукописный ввод 22">
                  <a:extLst>
                    <a:ext uri="{FF2B5EF4-FFF2-40B4-BE49-F238E27FC236}">
                      <a16:creationId xmlns:a16="http://schemas.microsoft.com/office/drawing/2014/main" id="{BDAA3FC1-A421-9B40-430E-DF9724FF98D1}"/>
                    </a:ext>
                  </a:extLst>
                </p:cNvPr>
                <p:cNvPicPr/>
                <p:nvPr/>
              </p:nvPicPr>
              <p:blipFill>
                <a:blip r:embed="rId17"/>
                <a:stretch>
                  <a:fillRect/>
                </a:stretch>
              </p:blipFill>
              <p:spPr>
                <a:xfrm>
                  <a:off x="511388" y="2136710"/>
                  <a:ext cx="121320" cy="180000"/>
                </a:xfrm>
                <a:prstGeom prst="rect">
                  <a:avLst/>
                </a:prstGeom>
              </p:spPr>
            </p:pic>
          </mc:Fallback>
        </mc:AlternateContent>
      </p:grpSp>
    </p:spTree>
    <p:extLst>
      <p:ext uri="{BB962C8B-B14F-4D97-AF65-F5344CB8AC3E}">
        <p14:creationId xmlns:p14="http://schemas.microsoft.com/office/powerpoint/2010/main" val="1573426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1090" y="496950"/>
            <a:ext cx="7342505" cy="635000"/>
          </a:xfrm>
          <a:prstGeom prst="rect">
            <a:avLst/>
          </a:prstGeom>
        </p:spPr>
        <p:txBody>
          <a:bodyPr vert="horz" wrap="square" lIns="0" tIns="12065" rIns="0" bIns="0" rtlCol="0">
            <a:spAutoFit/>
          </a:bodyPr>
          <a:lstStyle/>
          <a:p>
            <a:pPr marL="12700">
              <a:lnSpc>
                <a:spcPct val="100000"/>
              </a:lnSpc>
              <a:spcBef>
                <a:spcPts val="95"/>
              </a:spcBef>
            </a:pPr>
            <a:r>
              <a:rPr lang="ru-RU" spc="-10" noProof="1"/>
              <a:t>Язык</a:t>
            </a:r>
            <a:r>
              <a:rPr lang="ru-RU" spc="-15" noProof="1"/>
              <a:t> </a:t>
            </a:r>
            <a:r>
              <a:rPr lang="ru-RU" spc="-35" noProof="1"/>
              <a:t>Verilog</a:t>
            </a:r>
            <a:r>
              <a:rPr lang="ru-RU" spc="15" noProof="1"/>
              <a:t> </a:t>
            </a:r>
            <a:r>
              <a:rPr lang="ru-RU" spc="-5" noProof="1"/>
              <a:t>–</a:t>
            </a:r>
            <a:r>
              <a:rPr lang="ru-RU" spc="-25" noProof="1"/>
              <a:t> </a:t>
            </a:r>
            <a:r>
              <a:rPr lang="ru-RU" spc="-10" noProof="1"/>
              <a:t>объявление</a:t>
            </a:r>
            <a:r>
              <a:rPr lang="ru-RU" spc="-5" noProof="1"/>
              <a:t> </a:t>
            </a:r>
            <a:r>
              <a:rPr lang="ru-RU" spc="-10" noProof="1"/>
              <a:t>портов</a:t>
            </a:r>
          </a:p>
        </p:txBody>
      </p:sp>
      <p:pic>
        <p:nvPicPr>
          <p:cNvPr id="3" name="object 3"/>
          <p:cNvPicPr/>
          <p:nvPr/>
        </p:nvPicPr>
        <p:blipFill>
          <a:blip r:embed="rId2" cstate="print"/>
          <a:stretch>
            <a:fillRect/>
          </a:stretch>
        </p:blipFill>
        <p:spPr>
          <a:xfrm>
            <a:off x="1115567" y="1269491"/>
            <a:ext cx="6791075" cy="54467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866EDB-44F4-9493-DF89-0AE71AC6B903}"/>
              </a:ext>
            </a:extLst>
          </p:cNvPr>
          <p:cNvSpPr>
            <a:spLocks noGrp="1"/>
          </p:cNvSpPr>
          <p:nvPr>
            <p:ph type="title"/>
          </p:nvPr>
        </p:nvSpPr>
        <p:spPr>
          <a:xfrm>
            <a:off x="1143000" y="529370"/>
            <a:ext cx="7342428" cy="615553"/>
          </a:xfrm>
        </p:spPr>
        <p:txBody>
          <a:bodyPr/>
          <a:lstStyle/>
          <a:p>
            <a:r>
              <a:rPr lang="ru-RU" spc="-10" noProof="1">
                <a:solidFill>
                  <a:schemeClr val="tx1"/>
                </a:solidFill>
                <a:latin typeface="Times New Roman" panose="02020603050405020304" pitchFamily="18" charset="0"/>
                <a:cs typeface="Times New Roman" panose="02020603050405020304" pitchFamily="18" charset="0"/>
              </a:rPr>
              <a:t>Классификация</a:t>
            </a:r>
            <a:r>
              <a:rPr lang="ru-RU" spc="-50" noProof="1">
                <a:solidFill>
                  <a:schemeClr val="tx1"/>
                </a:solidFill>
                <a:latin typeface="Times New Roman" panose="02020603050405020304" pitchFamily="18" charset="0"/>
                <a:cs typeface="Times New Roman" panose="02020603050405020304" pitchFamily="18" charset="0"/>
              </a:rPr>
              <a:t> </a:t>
            </a:r>
            <a:r>
              <a:rPr lang="ru-RU" spc="-5" noProof="1">
                <a:solidFill>
                  <a:schemeClr val="tx1"/>
                </a:solidFill>
                <a:latin typeface="Times New Roman" panose="02020603050405020304" pitchFamily="18" charset="0"/>
                <a:cs typeface="Times New Roman" panose="02020603050405020304" pitchFamily="18" charset="0"/>
              </a:rPr>
              <a:t>FPGA</a:t>
            </a:r>
            <a:endParaRPr lang="ru-RU" noProof="1"/>
          </a:p>
        </p:txBody>
      </p:sp>
      <p:sp>
        <p:nvSpPr>
          <p:cNvPr id="3" name="Текст 2">
            <a:extLst>
              <a:ext uri="{FF2B5EF4-FFF2-40B4-BE49-F238E27FC236}">
                <a16:creationId xmlns:a16="http://schemas.microsoft.com/office/drawing/2014/main" id="{E4A65E71-282D-01A4-5C05-4B5966CEC77F}"/>
              </a:ext>
            </a:extLst>
          </p:cNvPr>
          <p:cNvSpPr>
            <a:spLocks noGrp="1"/>
          </p:cNvSpPr>
          <p:nvPr>
            <p:ph type="body" idx="1"/>
          </p:nvPr>
        </p:nvSpPr>
        <p:spPr>
          <a:xfrm>
            <a:off x="307466" y="1610994"/>
            <a:ext cx="8529066" cy="2923877"/>
          </a:xfrm>
        </p:spPr>
        <p:txBody>
          <a:bodyPr/>
          <a:lstStyle/>
          <a:p>
            <a:r>
              <a:rPr lang="ru-RU" sz="1800" b="1" noProof="1">
                <a:latin typeface="Times New Roman" panose="02020603050405020304" pitchFamily="18" charset="0"/>
                <a:cs typeface="Times New Roman" panose="02020603050405020304" pitchFamily="18" charset="0"/>
              </a:rPr>
              <a:t>Өндіріс технологиясына қарай:</a:t>
            </a:r>
          </a:p>
          <a:p>
            <a:endParaRPr lang="ru-RU" sz="1800" b="1" noProof="1">
              <a:latin typeface="Times New Roman" panose="02020603050405020304" pitchFamily="18" charset="0"/>
              <a:cs typeface="Times New Roman" panose="02020603050405020304" pitchFamily="18" charset="0"/>
            </a:endParaRPr>
          </a:p>
          <a:p>
            <a:pPr marL="800100" lvl="1" indent="-342900">
              <a:buFont typeface="+mj-lt"/>
              <a:buAutoNum type="arabicPeriod"/>
            </a:pPr>
            <a:r>
              <a:rPr lang="ru-RU" b="1" noProof="1">
                <a:latin typeface="Times New Roman" panose="02020603050405020304" pitchFamily="18" charset="0"/>
                <a:cs typeface="Times New Roman" panose="02020603050405020304" pitchFamily="18" charset="0"/>
              </a:rPr>
              <a:t>Маска арқылы бағдарламаланатын (mask programmable)</a:t>
            </a:r>
            <a:r>
              <a:rPr lang="ru-RU" noProof="1">
                <a:latin typeface="Times New Roman" panose="02020603050405020304" pitchFamily="18" charset="0"/>
                <a:cs typeface="Times New Roman" panose="02020603050405020304" pitchFamily="18" charset="0"/>
              </a:rPr>
              <a:t> – құрылым өндіріс кезінде бекітіледі, қайта бағдарламалану мүмкін емес.</a:t>
            </a:r>
          </a:p>
          <a:p>
            <a:pPr marL="800100" lvl="1" indent="-342900">
              <a:buFont typeface="+mj-lt"/>
              <a:buAutoNum type="arabicPeriod"/>
            </a:pPr>
            <a:r>
              <a:rPr lang="ru-RU" b="1" noProof="1">
                <a:latin typeface="Times New Roman" panose="02020603050405020304" pitchFamily="18" charset="0"/>
                <a:cs typeface="Times New Roman" panose="02020603050405020304" pitchFamily="18" charset="0"/>
              </a:rPr>
              <a:t>Электрлік бағдарламаланатын (EPROM, EEPROM)</a:t>
            </a:r>
            <a:r>
              <a:rPr lang="ru-RU" noProof="1">
                <a:latin typeface="Times New Roman" panose="02020603050405020304" pitchFamily="18" charset="0"/>
                <a:cs typeface="Times New Roman" panose="02020603050405020304" pitchFamily="18" charset="0"/>
              </a:rPr>
              <a:t> – жою және қайта жазу мүмкіндігі бар.</a:t>
            </a:r>
          </a:p>
          <a:p>
            <a:pPr marL="800100" lvl="1" indent="-342900">
              <a:buFont typeface="+mj-lt"/>
              <a:buAutoNum type="arabicPeriod"/>
            </a:pPr>
            <a:r>
              <a:rPr lang="ru-RU" b="1" noProof="1">
                <a:latin typeface="Times New Roman" panose="02020603050405020304" pitchFamily="18" charset="0"/>
                <a:cs typeface="Times New Roman" panose="02020603050405020304" pitchFamily="18" charset="0"/>
              </a:rPr>
              <a:t>Флэш-жад негізіндегі</a:t>
            </a:r>
            <a:r>
              <a:rPr lang="ru-RU" noProof="1">
                <a:latin typeface="Times New Roman" panose="02020603050405020304" pitchFamily="18" charset="0"/>
                <a:cs typeface="Times New Roman" panose="02020603050405020304" pitchFamily="18" charset="0"/>
              </a:rPr>
              <a:t> – бірнеше рет бағдарламалауға мүмкіндік береді.</a:t>
            </a:r>
          </a:p>
          <a:p>
            <a:pPr marL="800100" lvl="1" indent="-342900">
              <a:buFont typeface="+mj-lt"/>
              <a:buAutoNum type="arabicPeriod"/>
            </a:pPr>
            <a:r>
              <a:rPr lang="ru-RU" b="1" noProof="1">
                <a:latin typeface="Times New Roman" panose="02020603050405020304" pitchFamily="18" charset="0"/>
                <a:cs typeface="Times New Roman" panose="02020603050405020304" pitchFamily="18" charset="0"/>
              </a:rPr>
              <a:t>SRAM негізіндегі</a:t>
            </a:r>
            <a:r>
              <a:rPr lang="ru-RU" noProof="1">
                <a:latin typeface="Times New Roman" panose="02020603050405020304" pitchFamily="18" charset="0"/>
                <a:cs typeface="Times New Roman" panose="02020603050405020304" pitchFamily="18" charset="0"/>
              </a:rPr>
              <a:t> – сыртқы жадтан жүктеледі, өте икемді, бірақ энергияға тәуелді.</a:t>
            </a:r>
          </a:p>
          <a:p>
            <a:endParaRPr lang="ru-RU" noProof="1"/>
          </a:p>
        </p:txBody>
      </p:sp>
      <mc:AlternateContent xmlns:mc="http://schemas.openxmlformats.org/markup-compatibility/2006">
        <mc:Choice xmlns:p14="http://schemas.microsoft.com/office/powerpoint/2010/main" Requires="p14">
          <p:contentPart p14:bwMode="auto" r:id="rId2">
            <p14:nvContentPartPr>
              <p14:cNvPr id="4" name="Рукописный ввод 3">
                <a:extLst>
                  <a:ext uri="{FF2B5EF4-FFF2-40B4-BE49-F238E27FC236}">
                    <a16:creationId xmlns:a16="http://schemas.microsoft.com/office/drawing/2014/main" id="{9C7A5BD6-EB98-DB9E-7146-5D8A915D3096}"/>
                  </a:ext>
                </a:extLst>
              </p14:cNvPr>
              <p14:cNvContentPartPr/>
              <p14:nvPr/>
            </p14:nvContentPartPr>
            <p14:xfrm>
              <a:off x="165428" y="1510310"/>
              <a:ext cx="2179440" cy="477360"/>
            </p14:xfrm>
          </p:contentPart>
        </mc:Choice>
        <mc:Fallback>
          <p:pic>
            <p:nvPicPr>
              <p:cNvPr id="4" name="Рукописный ввод 3">
                <a:extLst>
                  <a:ext uri="{FF2B5EF4-FFF2-40B4-BE49-F238E27FC236}">
                    <a16:creationId xmlns:a16="http://schemas.microsoft.com/office/drawing/2014/main" id="{9C7A5BD6-EB98-DB9E-7146-5D8A915D3096}"/>
                  </a:ext>
                </a:extLst>
              </p:cNvPr>
              <p:cNvPicPr/>
              <p:nvPr/>
            </p:nvPicPr>
            <p:blipFill>
              <a:blip r:embed="rId3"/>
              <a:stretch>
                <a:fillRect/>
              </a:stretch>
            </p:blipFill>
            <p:spPr>
              <a:xfrm>
                <a:off x="147788" y="1492670"/>
                <a:ext cx="2215080" cy="513000"/>
              </a:xfrm>
              <a:prstGeom prst="rect">
                <a:avLst/>
              </a:prstGeom>
            </p:spPr>
          </p:pic>
        </mc:Fallback>
      </mc:AlternateContent>
      <p:grpSp>
        <p:nvGrpSpPr>
          <p:cNvPr id="7" name="Группа 6">
            <a:extLst>
              <a:ext uri="{FF2B5EF4-FFF2-40B4-BE49-F238E27FC236}">
                <a16:creationId xmlns:a16="http://schemas.microsoft.com/office/drawing/2014/main" id="{1B461D7F-963D-F5B6-500B-D6DFC4AA6AB7}"/>
              </a:ext>
            </a:extLst>
          </p:cNvPr>
          <p:cNvGrpSpPr/>
          <p:nvPr/>
        </p:nvGrpSpPr>
        <p:grpSpPr>
          <a:xfrm>
            <a:off x="1081268" y="2152190"/>
            <a:ext cx="4575960" cy="325800"/>
            <a:chOff x="1081268" y="2152190"/>
            <a:chExt cx="4575960" cy="325800"/>
          </a:xfrm>
        </p:grpSpPr>
        <mc:AlternateContent xmlns:mc="http://schemas.openxmlformats.org/markup-compatibility/2006">
          <mc:Choice xmlns:p14="http://schemas.microsoft.com/office/powerpoint/2010/main" Requires="p14">
            <p:contentPart p14:bwMode="auto" r:id="rId4">
              <p14:nvContentPartPr>
                <p14:cNvPr id="5" name="Рукописный ввод 4">
                  <a:extLst>
                    <a:ext uri="{FF2B5EF4-FFF2-40B4-BE49-F238E27FC236}">
                      <a16:creationId xmlns:a16="http://schemas.microsoft.com/office/drawing/2014/main" id="{37E6B1FE-8515-3A56-F2B3-D43295D46C48}"/>
                    </a:ext>
                  </a:extLst>
                </p14:cNvPr>
                <p14:cNvContentPartPr/>
                <p14:nvPr/>
              </p14:nvContentPartPr>
              <p14:xfrm>
                <a:off x="1081268" y="2152190"/>
                <a:ext cx="4059360" cy="325800"/>
              </p14:xfrm>
            </p:contentPart>
          </mc:Choice>
          <mc:Fallback>
            <p:pic>
              <p:nvPicPr>
                <p:cNvPr id="5" name="Рукописный ввод 4">
                  <a:extLst>
                    <a:ext uri="{FF2B5EF4-FFF2-40B4-BE49-F238E27FC236}">
                      <a16:creationId xmlns:a16="http://schemas.microsoft.com/office/drawing/2014/main" id="{37E6B1FE-8515-3A56-F2B3-D43295D46C48}"/>
                    </a:ext>
                  </a:extLst>
                </p:cNvPr>
                <p:cNvPicPr/>
                <p:nvPr/>
              </p:nvPicPr>
              <p:blipFill>
                <a:blip r:embed="rId5"/>
                <a:stretch>
                  <a:fillRect/>
                </a:stretch>
              </p:blipFill>
              <p:spPr>
                <a:xfrm>
                  <a:off x="1063628" y="2134190"/>
                  <a:ext cx="40950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Рукописный ввод 5">
                  <a:extLst>
                    <a:ext uri="{FF2B5EF4-FFF2-40B4-BE49-F238E27FC236}">
                      <a16:creationId xmlns:a16="http://schemas.microsoft.com/office/drawing/2014/main" id="{3573516F-AF0D-153C-E55D-AA859C131D8E}"/>
                    </a:ext>
                  </a:extLst>
                </p14:cNvPr>
                <p14:cNvContentPartPr/>
                <p14:nvPr/>
              </p14:nvContentPartPr>
              <p14:xfrm>
                <a:off x="5223788" y="2369270"/>
                <a:ext cx="433440" cy="9000"/>
              </p14:xfrm>
            </p:contentPart>
          </mc:Choice>
          <mc:Fallback>
            <p:pic>
              <p:nvPicPr>
                <p:cNvPr id="6" name="Рукописный ввод 5">
                  <a:extLst>
                    <a:ext uri="{FF2B5EF4-FFF2-40B4-BE49-F238E27FC236}">
                      <a16:creationId xmlns:a16="http://schemas.microsoft.com/office/drawing/2014/main" id="{3573516F-AF0D-153C-E55D-AA859C131D8E}"/>
                    </a:ext>
                  </a:extLst>
                </p:cNvPr>
                <p:cNvPicPr/>
                <p:nvPr/>
              </p:nvPicPr>
              <p:blipFill>
                <a:blip r:embed="rId7"/>
                <a:stretch>
                  <a:fillRect/>
                </a:stretch>
              </p:blipFill>
              <p:spPr>
                <a:xfrm>
                  <a:off x="5206148" y="2351270"/>
                  <a:ext cx="469080" cy="4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8" name="Рукописный ввод 7">
                <a:extLst>
                  <a:ext uri="{FF2B5EF4-FFF2-40B4-BE49-F238E27FC236}">
                    <a16:creationId xmlns:a16="http://schemas.microsoft.com/office/drawing/2014/main" id="{7AADBECD-A710-DAB1-A9A1-11C5C3F02AC9}"/>
                  </a:ext>
                </a:extLst>
              </p14:cNvPr>
              <p14:cNvContentPartPr/>
              <p14:nvPr/>
            </p14:nvContentPartPr>
            <p14:xfrm>
              <a:off x="7450388" y="2425070"/>
              <a:ext cx="865800" cy="40320"/>
            </p14:xfrm>
          </p:contentPart>
        </mc:Choice>
        <mc:Fallback>
          <p:pic>
            <p:nvPicPr>
              <p:cNvPr id="8" name="Рукописный ввод 7">
                <a:extLst>
                  <a:ext uri="{FF2B5EF4-FFF2-40B4-BE49-F238E27FC236}">
                    <a16:creationId xmlns:a16="http://schemas.microsoft.com/office/drawing/2014/main" id="{7AADBECD-A710-DAB1-A9A1-11C5C3F02AC9}"/>
                  </a:ext>
                </a:extLst>
              </p:cNvPr>
              <p:cNvPicPr/>
              <p:nvPr/>
            </p:nvPicPr>
            <p:blipFill>
              <a:blip r:embed="rId9"/>
              <a:stretch>
                <a:fillRect/>
              </a:stretch>
            </p:blipFill>
            <p:spPr>
              <a:xfrm>
                <a:off x="7432388" y="2407430"/>
                <a:ext cx="901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Рукописный ввод 8">
                <a:extLst>
                  <a:ext uri="{FF2B5EF4-FFF2-40B4-BE49-F238E27FC236}">
                    <a16:creationId xmlns:a16="http://schemas.microsoft.com/office/drawing/2014/main" id="{20FCE73A-DF64-8B5B-EB3E-A5FA18925A83}"/>
                  </a:ext>
                </a:extLst>
              </p14:cNvPr>
              <p14:cNvContentPartPr/>
              <p14:nvPr/>
            </p14:nvContentPartPr>
            <p14:xfrm>
              <a:off x="1033388" y="2647190"/>
              <a:ext cx="3180960" cy="33480"/>
            </p14:xfrm>
          </p:contentPart>
        </mc:Choice>
        <mc:Fallback>
          <p:pic>
            <p:nvPicPr>
              <p:cNvPr id="9" name="Рукописный ввод 8">
                <a:extLst>
                  <a:ext uri="{FF2B5EF4-FFF2-40B4-BE49-F238E27FC236}">
                    <a16:creationId xmlns:a16="http://schemas.microsoft.com/office/drawing/2014/main" id="{20FCE73A-DF64-8B5B-EB3E-A5FA18925A83}"/>
                  </a:ext>
                </a:extLst>
              </p:cNvPr>
              <p:cNvPicPr/>
              <p:nvPr/>
            </p:nvPicPr>
            <p:blipFill>
              <a:blip r:embed="rId11"/>
              <a:stretch>
                <a:fillRect/>
              </a:stretch>
            </p:blipFill>
            <p:spPr>
              <a:xfrm>
                <a:off x="1015748" y="2629190"/>
                <a:ext cx="3216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Рукописный ввод 9">
                <a:extLst>
                  <a:ext uri="{FF2B5EF4-FFF2-40B4-BE49-F238E27FC236}">
                    <a16:creationId xmlns:a16="http://schemas.microsoft.com/office/drawing/2014/main" id="{8576AEE3-13B3-B732-0002-FA2C4C583613}"/>
                  </a:ext>
                </a:extLst>
              </p14:cNvPr>
              <p14:cNvContentPartPr/>
              <p14:nvPr/>
            </p14:nvContentPartPr>
            <p14:xfrm>
              <a:off x="4404788" y="1105310"/>
              <a:ext cx="1445760" cy="88560"/>
            </p14:xfrm>
          </p:contentPart>
        </mc:Choice>
        <mc:Fallback>
          <p:pic>
            <p:nvPicPr>
              <p:cNvPr id="10" name="Рукописный ввод 9">
                <a:extLst>
                  <a:ext uri="{FF2B5EF4-FFF2-40B4-BE49-F238E27FC236}">
                    <a16:creationId xmlns:a16="http://schemas.microsoft.com/office/drawing/2014/main" id="{8576AEE3-13B3-B732-0002-FA2C4C583613}"/>
                  </a:ext>
                </a:extLst>
              </p:cNvPr>
              <p:cNvPicPr/>
              <p:nvPr/>
            </p:nvPicPr>
            <p:blipFill>
              <a:blip r:embed="rId13"/>
              <a:stretch>
                <a:fillRect/>
              </a:stretch>
            </p:blipFill>
            <p:spPr>
              <a:xfrm>
                <a:off x="4386788" y="1087310"/>
                <a:ext cx="14814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Рукописный ввод 11">
                <a:extLst>
                  <a:ext uri="{FF2B5EF4-FFF2-40B4-BE49-F238E27FC236}">
                    <a16:creationId xmlns:a16="http://schemas.microsoft.com/office/drawing/2014/main" id="{078AB50F-7E07-19B7-AA6E-EBADE93068C7}"/>
                  </a:ext>
                </a:extLst>
              </p14:cNvPr>
              <p14:cNvContentPartPr/>
              <p14:nvPr/>
            </p14:nvContentPartPr>
            <p14:xfrm>
              <a:off x="4532228" y="2965790"/>
              <a:ext cx="1932480" cy="720"/>
            </p14:xfrm>
          </p:contentPart>
        </mc:Choice>
        <mc:Fallback>
          <p:pic>
            <p:nvPicPr>
              <p:cNvPr id="12" name="Рукописный ввод 11">
                <a:extLst>
                  <a:ext uri="{FF2B5EF4-FFF2-40B4-BE49-F238E27FC236}">
                    <a16:creationId xmlns:a16="http://schemas.microsoft.com/office/drawing/2014/main" id="{078AB50F-7E07-19B7-AA6E-EBADE93068C7}"/>
                  </a:ext>
                </a:extLst>
              </p:cNvPr>
              <p:cNvPicPr/>
              <p:nvPr/>
            </p:nvPicPr>
            <p:blipFill>
              <a:blip r:embed="rId15"/>
              <a:stretch>
                <a:fillRect/>
              </a:stretch>
            </p:blipFill>
            <p:spPr>
              <a:xfrm>
                <a:off x="4514228" y="2929790"/>
                <a:ext cx="1968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Рукописный ввод 12">
                <a:extLst>
                  <a:ext uri="{FF2B5EF4-FFF2-40B4-BE49-F238E27FC236}">
                    <a16:creationId xmlns:a16="http://schemas.microsoft.com/office/drawing/2014/main" id="{0167299E-2E79-F5A7-3AEA-9B18F94944D0}"/>
                  </a:ext>
                </a:extLst>
              </p14:cNvPr>
              <p14:cNvContentPartPr/>
              <p14:nvPr/>
            </p14:nvContentPartPr>
            <p14:xfrm>
              <a:off x="5215868" y="3188270"/>
              <a:ext cx="360" cy="360"/>
            </p14:xfrm>
          </p:contentPart>
        </mc:Choice>
        <mc:Fallback>
          <p:pic>
            <p:nvPicPr>
              <p:cNvPr id="13" name="Рукописный ввод 12">
                <a:extLst>
                  <a:ext uri="{FF2B5EF4-FFF2-40B4-BE49-F238E27FC236}">
                    <a16:creationId xmlns:a16="http://schemas.microsoft.com/office/drawing/2014/main" id="{0167299E-2E79-F5A7-3AEA-9B18F94944D0}"/>
                  </a:ext>
                </a:extLst>
              </p:cNvPr>
              <p:cNvPicPr/>
              <p:nvPr/>
            </p:nvPicPr>
            <p:blipFill>
              <a:blip r:embed="rId17"/>
              <a:stretch>
                <a:fillRect/>
              </a:stretch>
            </p:blipFill>
            <p:spPr>
              <a:xfrm>
                <a:off x="5197868" y="317063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Рукописный ввод 13">
                <a:extLst>
                  <a:ext uri="{FF2B5EF4-FFF2-40B4-BE49-F238E27FC236}">
                    <a16:creationId xmlns:a16="http://schemas.microsoft.com/office/drawing/2014/main" id="{7F5A64C0-6817-72FF-9628-B3A16C40C43A}"/>
                  </a:ext>
                </a:extLst>
              </p14:cNvPr>
              <p14:cNvContentPartPr/>
              <p14:nvPr/>
            </p14:nvContentPartPr>
            <p14:xfrm>
              <a:off x="1089188" y="2758070"/>
              <a:ext cx="1440000" cy="238680"/>
            </p14:xfrm>
          </p:contentPart>
        </mc:Choice>
        <mc:Fallback>
          <p:pic>
            <p:nvPicPr>
              <p:cNvPr id="14" name="Рукописный ввод 13">
                <a:extLst>
                  <a:ext uri="{FF2B5EF4-FFF2-40B4-BE49-F238E27FC236}">
                    <a16:creationId xmlns:a16="http://schemas.microsoft.com/office/drawing/2014/main" id="{7F5A64C0-6817-72FF-9628-B3A16C40C43A}"/>
                  </a:ext>
                </a:extLst>
              </p:cNvPr>
              <p:cNvPicPr/>
              <p:nvPr/>
            </p:nvPicPr>
            <p:blipFill>
              <a:blip r:embed="rId19"/>
              <a:stretch>
                <a:fillRect/>
              </a:stretch>
            </p:blipFill>
            <p:spPr>
              <a:xfrm>
                <a:off x="1071188" y="2740070"/>
                <a:ext cx="1475640" cy="274320"/>
              </a:xfrm>
              <a:prstGeom prst="rect">
                <a:avLst/>
              </a:prstGeom>
            </p:spPr>
          </p:pic>
        </mc:Fallback>
      </mc:AlternateContent>
      <p:grpSp>
        <p:nvGrpSpPr>
          <p:cNvPr id="17" name="Группа 16">
            <a:extLst>
              <a:ext uri="{FF2B5EF4-FFF2-40B4-BE49-F238E27FC236}">
                <a16:creationId xmlns:a16="http://schemas.microsoft.com/office/drawing/2014/main" id="{B21399D0-9737-C9E6-EFDA-F7B4FE404DBC}"/>
              </a:ext>
            </a:extLst>
          </p:cNvPr>
          <p:cNvGrpSpPr/>
          <p:nvPr/>
        </p:nvGrpSpPr>
        <p:grpSpPr>
          <a:xfrm>
            <a:off x="6925508" y="2974070"/>
            <a:ext cx="1400400" cy="47520"/>
            <a:chOff x="6925508" y="2974070"/>
            <a:chExt cx="1400400" cy="47520"/>
          </a:xfrm>
        </p:grpSpPr>
        <mc:AlternateContent xmlns:mc="http://schemas.openxmlformats.org/markup-compatibility/2006">
          <mc:Choice xmlns:p14="http://schemas.microsoft.com/office/powerpoint/2010/main" Requires="p14">
            <p:contentPart p14:bwMode="auto" r:id="rId20">
              <p14:nvContentPartPr>
                <p14:cNvPr id="15" name="Рукописный ввод 14">
                  <a:extLst>
                    <a:ext uri="{FF2B5EF4-FFF2-40B4-BE49-F238E27FC236}">
                      <a16:creationId xmlns:a16="http://schemas.microsoft.com/office/drawing/2014/main" id="{AED6E74C-28B4-145C-F098-0E5A6772825F}"/>
                    </a:ext>
                  </a:extLst>
                </p14:cNvPr>
                <p14:cNvContentPartPr/>
                <p14:nvPr/>
              </p14:nvContentPartPr>
              <p14:xfrm>
                <a:off x="6925508" y="2974070"/>
                <a:ext cx="396000" cy="15840"/>
              </p14:xfrm>
            </p:contentPart>
          </mc:Choice>
          <mc:Fallback>
            <p:pic>
              <p:nvPicPr>
                <p:cNvPr id="15" name="Рукописный ввод 14">
                  <a:extLst>
                    <a:ext uri="{FF2B5EF4-FFF2-40B4-BE49-F238E27FC236}">
                      <a16:creationId xmlns:a16="http://schemas.microsoft.com/office/drawing/2014/main" id="{AED6E74C-28B4-145C-F098-0E5A6772825F}"/>
                    </a:ext>
                  </a:extLst>
                </p:cNvPr>
                <p:cNvPicPr/>
                <p:nvPr/>
              </p:nvPicPr>
              <p:blipFill>
                <a:blip r:embed="rId21"/>
                <a:stretch>
                  <a:fillRect/>
                </a:stretch>
              </p:blipFill>
              <p:spPr>
                <a:xfrm>
                  <a:off x="6907508" y="2956070"/>
                  <a:ext cx="431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Рукописный ввод 15">
                  <a:extLst>
                    <a:ext uri="{FF2B5EF4-FFF2-40B4-BE49-F238E27FC236}">
                      <a16:creationId xmlns:a16="http://schemas.microsoft.com/office/drawing/2014/main" id="{6AD3E133-4C90-E1F0-6322-9667E401B9FF}"/>
                    </a:ext>
                  </a:extLst>
                </p14:cNvPr>
                <p14:cNvContentPartPr/>
                <p14:nvPr/>
              </p14:nvContentPartPr>
              <p14:xfrm>
                <a:off x="7871588" y="3005030"/>
                <a:ext cx="454320" cy="16560"/>
              </p14:xfrm>
            </p:contentPart>
          </mc:Choice>
          <mc:Fallback>
            <p:pic>
              <p:nvPicPr>
                <p:cNvPr id="16" name="Рукописный ввод 15">
                  <a:extLst>
                    <a:ext uri="{FF2B5EF4-FFF2-40B4-BE49-F238E27FC236}">
                      <a16:creationId xmlns:a16="http://schemas.microsoft.com/office/drawing/2014/main" id="{6AD3E133-4C90-E1F0-6322-9667E401B9FF}"/>
                    </a:ext>
                  </a:extLst>
                </p:cNvPr>
                <p:cNvPicPr/>
                <p:nvPr/>
              </p:nvPicPr>
              <p:blipFill>
                <a:blip r:embed="rId23"/>
                <a:stretch>
                  <a:fillRect/>
                </a:stretch>
              </p:blipFill>
              <p:spPr>
                <a:xfrm>
                  <a:off x="7853588" y="2987030"/>
                  <a:ext cx="489960" cy="5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Рукописный ввод 17">
                <a:extLst>
                  <a:ext uri="{FF2B5EF4-FFF2-40B4-BE49-F238E27FC236}">
                    <a16:creationId xmlns:a16="http://schemas.microsoft.com/office/drawing/2014/main" id="{67141A32-DEE2-708B-5511-4C239D1BA657}"/>
                  </a:ext>
                </a:extLst>
              </p14:cNvPr>
              <p14:cNvContentPartPr/>
              <p14:nvPr/>
            </p14:nvContentPartPr>
            <p14:xfrm>
              <a:off x="3307508" y="3235790"/>
              <a:ext cx="360" cy="360"/>
            </p14:xfrm>
          </p:contentPart>
        </mc:Choice>
        <mc:Fallback>
          <p:pic>
            <p:nvPicPr>
              <p:cNvPr id="18" name="Рукописный ввод 17">
                <a:extLst>
                  <a:ext uri="{FF2B5EF4-FFF2-40B4-BE49-F238E27FC236}">
                    <a16:creationId xmlns:a16="http://schemas.microsoft.com/office/drawing/2014/main" id="{67141A32-DEE2-708B-5511-4C239D1BA657}"/>
                  </a:ext>
                </a:extLst>
              </p:cNvPr>
              <p:cNvPicPr/>
              <p:nvPr/>
            </p:nvPicPr>
            <p:blipFill>
              <a:blip r:embed="rId17"/>
              <a:stretch>
                <a:fillRect/>
              </a:stretch>
            </p:blipFill>
            <p:spPr>
              <a:xfrm>
                <a:off x="3289868" y="321815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Рукописный ввод 19">
                <a:extLst>
                  <a:ext uri="{FF2B5EF4-FFF2-40B4-BE49-F238E27FC236}">
                    <a16:creationId xmlns:a16="http://schemas.microsoft.com/office/drawing/2014/main" id="{7CA4D0F8-BBA6-7661-52D2-D545169E8543}"/>
                  </a:ext>
                </a:extLst>
              </p14:cNvPr>
              <p14:cNvContentPartPr/>
              <p14:nvPr/>
            </p14:nvContentPartPr>
            <p14:xfrm>
              <a:off x="1184588" y="3490310"/>
              <a:ext cx="2393640" cy="48240"/>
            </p14:xfrm>
          </p:contentPart>
        </mc:Choice>
        <mc:Fallback>
          <p:pic>
            <p:nvPicPr>
              <p:cNvPr id="20" name="Рукописный ввод 19">
                <a:extLst>
                  <a:ext uri="{FF2B5EF4-FFF2-40B4-BE49-F238E27FC236}">
                    <a16:creationId xmlns:a16="http://schemas.microsoft.com/office/drawing/2014/main" id="{7CA4D0F8-BBA6-7661-52D2-D545169E8543}"/>
                  </a:ext>
                </a:extLst>
              </p:cNvPr>
              <p:cNvPicPr/>
              <p:nvPr/>
            </p:nvPicPr>
            <p:blipFill>
              <a:blip r:embed="rId26"/>
              <a:stretch>
                <a:fillRect/>
              </a:stretch>
            </p:blipFill>
            <p:spPr>
              <a:xfrm>
                <a:off x="1166588" y="3472310"/>
                <a:ext cx="24292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Рукописный ввод 21">
                <a:extLst>
                  <a:ext uri="{FF2B5EF4-FFF2-40B4-BE49-F238E27FC236}">
                    <a16:creationId xmlns:a16="http://schemas.microsoft.com/office/drawing/2014/main" id="{70184F39-5E97-4BEC-1FA5-7083CA8B9794}"/>
                  </a:ext>
                </a:extLst>
              </p14:cNvPr>
              <p14:cNvContentPartPr/>
              <p14:nvPr/>
            </p14:nvContentPartPr>
            <p14:xfrm>
              <a:off x="1256228" y="3784790"/>
              <a:ext cx="1518840" cy="360"/>
            </p14:xfrm>
          </p:contentPart>
        </mc:Choice>
        <mc:Fallback>
          <p:pic>
            <p:nvPicPr>
              <p:cNvPr id="22" name="Рукописный ввод 21">
                <a:extLst>
                  <a:ext uri="{FF2B5EF4-FFF2-40B4-BE49-F238E27FC236}">
                    <a16:creationId xmlns:a16="http://schemas.microsoft.com/office/drawing/2014/main" id="{70184F39-5E97-4BEC-1FA5-7083CA8B9794}"/>
                  </a:ext>
                </a:extLst>
              </p:cNvPr>
              <p:cNvPicPr/>
              <p:nvPr/>
            </p:nvPicPr>
            <p:blipFill>
              <a:blip r:embed="rId28"/>
              <a:stretch>
                <a:fillRect/>
              </a:stretch>
            </p:blipFill>
            <p:spPr>
              <a:xfrm>
                <a:off x="1238228" y="3766790"/>
                <a:ext cx="1554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Рукописный ввод 27">
                <a:extLst>
                  <a:ext uri="{FF2B5EF4-FFF2-40B4-BE49-F238E27FC236}">
                    <a16:creationId xmlns:a16="http://schemas.microsoft.com/office/drawing/2014/main" id="{3A4BA884-E884-73A9-19CE-08C452C887E1}"/>
                  </a:ext>
                </a:extLst>
              </p14:cNvPr>
              <p14:cNvContentPartPr/>
              <p14:nvPr/>
            </p14:nvContentPartPr>
            <p14:xfrm>
              <a:off x="955628" y="3880190"/>
              <a:ext cx="1119600" cy="293040"/>
            </p14:xfrm>
          </p:contentPart>
        </mc:Choice>
        <mc:Fallback>
          <p:pic>
            <p:nvPicPr>
              <p:cNvPr id="28" name="Рукописный ввод 27">
                <a:extLst>
                  <a:ext uri="{FF2B5EF4-FFF2-40B4-BE49-F238E27FC236}">
                    <a16:creationId xmlns:a16="http://schemas.microsoft.com/office/drawing/2014/main" id="{3A4BA884-E884-73A9-19CE-08C452C887E1}"/>
                  </a:ext>
                </a:extLst>
              </p:cNvPr>
              <p:cNvPicPr/>
              <p:nvPr/>
            </p:nvPicPr>
            <p:blipFill>
              <a:blip r:embed="rId30"/>
              <a:stretch>
                <a:fillRect/>
              </a:stretch>
            </p:blipFill>
            <p:spPr>
              <a:xfrm>
                <a:off x="937988" y="3862550"/>
                <a:ext cx="115524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0" name="Рукописный ввод 29">
                <a:extLst>
                  <a:ext uri="{FF2B5EF4-FFF2-40B4-BE49-F238E27FC236}">
                    <a16:creationId xmlns:a16="http://schemas.microsoft.com/office/drawing/2014/main" id="{46CAF592-2B3C-947C-692A-D4BCA7482816}"/>
                  </a:ext>
                </a:extLst>
              </p14:cNvPr>
              <p14:cNvContentPartPr/>
              <p14:nvPr/>
            </p14:nvContentPartPr>
            <p14:xfrm>
              <a:off x="2154788" y="4070630"/>
              <a:ext cx="4831920" cy="720"/>
            </p14:xfrm>
          </p:contentPart>
        </mc:Choice>
        <mc:Fallback>
          <p:pic>
            <p:nvPicPr>
              <p:cNvPr id="30" name="Рукописный ввод 29">
                <a:extLst>
                  <a:ext uri="{FF2B5EF4-FFF2-40B4-BE49-F238E27FC236}">
                    <a16:creationId xmlns:a16="http://schemas.microsoft.com/office/drawing/2014/main" id="{46CAF592-2B3C-947C-692A-D4BCA7482816}"/>
                  </a:ext>
                </a:extLst>
              </p:cNvPr>
              <p:cNvPicPr/>
              <p:nvPr/>
            </p:nvPicPr>
            <p:blipFill>
              <a:blip r:embed="rId32"/>
              <a:stretch>
                <a:fillRect/>
              </a:stretch>
            </p:blipFill>
            <p:spPr>
              <a:xfrm>
                <a:off x="2136788" y="4034630"/>
                <a:ext cx="4867560" cy="72000"/>
              </a:xfrm>
              <a:prstGeom prst="rect">
                <a:avLst/>
              </a:prstGeom>
            </p:spPr>
          </p:pic>
        </mc:Fallback>
      </mc:AlternateContent>
      <p:grpSp>
        <p:nvGrpSpPr>
          <p:cNvPr id="32" name="Группа 31">
            <a:extLst>
              <a:ext uri="{FF2B5EF4-FFF2-40B4-BE49-F238E27FC236}">
                <a16:creationId xmlns:a16="http://schemas.microsoft.com/office/drawing/2014/main" id="{A2F83BB8-2096-FBEE-875F-903544A26EEB}"/>
              </a:ext>
            </a:extLst>
          </p:cNvPr>
          <p:cNvGrpSpPr/>
          <p:nvPr/>
        </p:nvGrpSpPr>
        <p:grpSpPr>
          <a:xfrm>
            <a:off x="5947388" y="3475190"/>
            <a:ext cx="2721600" cy="662760"/>
            <a:chOff x="5947388" y="3475190"/>
            <a:chExt cx="2721600" cy="662760"/>
          </a:xfrm>
        </p:grpSpPr>
        <mc:AlternateContent xmlns:mc="http://schemas.openxmlformats.org/markup-compatibility/2006">
          <mc:Choice xmlns:p14="http://schemas.microsoft.com/office/powerpoint/2010/main" Requires="p14">
            <p:contentPart p14:bwMode="auto" r:id="rId33">
              <p14:nvContentPartPr>
                <p14:cNvPr id="23" name="Рукописный ввод 22">
                  <a:extLst>
                    <a:ext uri="{FF2B5EF4-FFF2-40B4-BE49-F238E27FC236}">
                      <a16:creationId xmlns:a16="http://schemas.microsoft.com/office/drawing/2014/main" id="{2E6B9F24-8B85-09F2-E372-B59183894CAA}"/>
                    </a:ext>
                  </a:extLst>
                </p14:cNvPr>
                <p14:cNvContentPartPr/>
                <p14:nvPr/>
              </p14:nvContentPartPr>
              <p14:xfrm>
                <a:off x="5947388" y="3792350"/>
                <a:ext cx="631440" cy="360"/>
              </p14:xfrm>
            </p:contentPart>
          </mc:Choice>
          <mc:Fallback>
            <p:pic>
              <p:nvPicPr>
                <p:cNvPr id="23" name="Рукописный ввод 22">
                  <a:extLst>
                    <a:ext uri="{FF2B5EF4-FFF2-40B4-BE49-F238E27FC236}">
                      <a16:creationId xmlns:a16="http://schemas.microsoft.com/office/drawing/2014/main" id="{2E6B9F24-8B85-09F2-E372-B59183894CAA}"/>
                    </a:ext>
                  </a:extLst>
                </p:cNvPr>
                <p:cNvPicPr/>
                <p:nvPr/>
              </p:nvPicPr>
              <p:blipFill>
                <a:blip r:embed="rId34"/>
                <a:stretch>
                  <a:fillRect/>
                </a:stretch>
              </p:blipFill>
              <p:spPr>
                <a:xfrm>
                  <a:off x="5929388" y="3774710"/>
                  <a:ext cx="667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Рукописный ввод 23">
                  <a:extLst>
                    <a:ext uri="{FF2B5EF4-FFF2-40B4-BE49-F238E27FC236}">
                      <a16:creationId xmlns:a16="http://schemas.microsoft.com/office/drawing/2014/main" id="{73190D3B-4CA9-07B0-FB70-F7FCB626D693}"/>
                    </a:ext>
                  </a:extLst>
                </p14:cNvPr>
                <p14:cNvContentPartPr/>
                <p14:nvPr/>
              </p14:nvContentPartPr>
              <p14:xfrm>
                <a:off x="7044668" y="3767870"/>
                <a:ext cx="1527480" cy="41040"/>
              </p14:xfrm>
            </p:contentPart>
          </mc:Choice>
          <mc:Fallback>
            <p:pic>
              <p:nvPicPr>
                <p:cNvPr id="24" name="Рукописный ввод 23">
                  <a:extLst>
                    <a:ext uri="{FF2B5EF4-FFF2-40B4-BE49-F238E27FC236}">
                      <a16:creationId xmlns:a16="http://schemas.microsoft.com/office/drawing/2014/main" id="{73190D3B-4CA9-07B0-FB70-F7FCB626D693}"/>
                    </a:ext>
                  </a:extLst>
                </p:cNvPr>
                <p:cNvPicPr/>
                <p:nvPr/>
              </p:nvPicPr>
              <p:blipFill>
                <a:blip r:embed="rId36"/>
                <a:stretch>
                  <a:fillRect/>
                </a:stretch>
              </p:blipFill>
              <p:spPr>
                <a:xfrm>
                  <a:off x="7027028" y="3749870"/>
                  <a:ext cx="1563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Рукописный ввод 25">
                  <a:extLst>
                    <a:ext uri="{FF2B5EF4-FFF2-40B4-BE49-F238E27FC236}">
                      <a16:creationId xmlns:a16="http://schemas.microsoft.com/office/drawing/2014/main" id="{83406ECE-7344-0E0B-27FC-5ACC63DDF17C}"/>
                    </a:ext>
                  </a:extLst>
                </p14:cNvPr>
                <p14:cNvContentPartPr/>
                <p14:nvPr/>
              </p14:nvContentPartPr>
              <p14:xfrm>
                <a:off x="6828308" y="3475190"/>
                <a:ext cx="1840680" cy="389160"/>
              </p14:xfrm>
            </p:contentPart>
          </mc:Choice>
          <mc:Fallback>
            <p:pic>
              <p:nvPicPr>
                <p:cNvPr id="26" name="Рукописный ввод 25">
                  <a:extLst>
                    <a:ext uri="{FF2B5EF4-FFF2-40B4-BE49-F238E27FC236}">
                      <a16:creationId xmlns:a16="http://schemas.microsoft.com/office/drawing/2014/main" id="{83406ECE-7344-0E0B-27FC-5ACC63DDF17C}"/>
                    </a:ext>
                  </a:extLst>
                </p:cNvPr>
                <p:cNvPicPr/>
                <p:nvPr/>
              </p:nvPicPr>
              <p:blipFill>
                <a:blip r:embed="rId38"/>
                <a:stretch>
                  <a:fillRect/>
                </a:stretch>
              </p:blipFill>
              <p:spPr>
                <a:xfrm>
                  <a:off x="6810668" y="3457190"/>
                  <a:ext cx="187632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Рукописный ввод 30">
                  <a:extLst>
                    <a:ext uri="{FF2B5EF4-FFF2-40B4-BE49-F238E27FC236}">
                      <a16:creationId xmlns:a16="http://schemas.microsoft.com/office/drawing/2014/main" id="{67B3435B-016E-BF25-90EF-CC3BDFBB3192}"/>
                    </a:ext>
                  </a:extLst>
                </p14:cNvPr>
                <p14:cNvContentPartPr/>
                <p14:nvPr/>
              </p14:nvContentPartPr>
              <p14:xfrm>
                <a:off x="6913628" y="3810350"/>
                <a:ext cx="225720" cy="327600"/>
              </p14:xfrm>
            </p:contentPart>
          </mc:Choice>
          <mc:Fallback>
            <p:pic>
              <p:nvPicPr>
                <p:cNvPr id="31" name="Рукописный ввод 30">
                  <a:extLst>
                    <a:ext uri="{FF2B5EF4-FFF2-40B4-BE49-F238E27FC236}">
                      <a16:creationId xmlns:a16="http://schemas.microsoft.com/office/drawing/2014/main" id="{67B3435B-016E-BF25-90EF-CC3BDFBB3192}"/>
                    </a:ext>
                  </a:extLst>
                </p:cNvPr>
                <p:cNvPicPr/>
                <p:nvPr/>
              </p:nvPicPr>
              <p:blipFill>
                <a:blip r:embed="rId40"/>
                <a:stretch>
                  <a:fillRect/>
                </a:stretch>
              </p:blipFill>
              <p:spPr>
                <a:xfrm>
                  <a:off x="6895628" y="3792710"/>
                  <a:ext cx="261360" cy="363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33" name="Рукописный ввод 32">
                <a:extLst>
                  <a:ext uri="{FF2B5EF4-FFF2-40B4-BE49-F238E27FC236}">
                    <a16:creationId xmlns:a16="http://schemas.microsoft.com/office/drawing/2014/main" id="{D9FD0E0A-23C0-95C2-BEAA-3167B0BD11F8}"/>
                  </a:ext>
                </a:extLst>
              </p14:cNvPr>
              <p14:cNvContentPartPr/>
              <p14:nvPr/>
            </p14:nvContentPartPr>
            <p14:xfrm>
              <a:off x="4308308" y="2638550"/>
              <a:ext cx="2270160" cy="360000"/>
            </p14:xfrm>
          </p:contentPart>
        </mc:Choice>
        <mc:Fallback>
          <p:pic>
            <p:nvPicPr>
              <p:cNvPr id="33" name="Рукописный ввод 32">
                <a:extLst>
                  <a:ext uri="{FF2B5EF4-FFF2-40B4-BE49-F238E27FC236}">
                    <a16:creationId xmlns:a16="http://schemas.microsoft.com/office/drawing/2014/main" id="{D9FD0E0A-23C0-95C2-BEAA-3167B0BD11F8}"/>
                  </a:ext>
                </a:extLst>
              </p:cNvPr>
              <p:cNvPicPr/>
              <p:nvPr/>
            </p:nvPicPr>
            <p:blipFill>
              <a:blip r:embed="rId42"/>
              <a:stretch>
                <a:fillRect/>
              </a:stretch>
            </p:blipFill>
            <p:spPr>
              <a:xfrm>
                <a:off x="4290308" y="2620550"/>
                <a:ext cx="2305800" cy="395640"/>
              </a:xfrm>
              <a:prstGeom prst="rect">
                <a:avLst/>
              </a:prstGeom>
            </p:spPr>
          </p:pic>
        </mc:Fallback>
      </mc:AlternateContent>
      <p:grpSp>
        <p:nvGrpSpPr>
          <p:cNvPr id="37" name="Группа 36">
            <a:extLst>
              <a:ext uri="{FF2B5EF4-FFF2-40B4-BE49-F238E27FC236}">
                <a16:creationId xmlns:a16="http://schemas.microsoft.com/office/drawing/2014/main" id="{70148A9F-7687-2B9B-14A3-08C47456B52A}"/>
              </a:ext>
            </a:extLst>
          </p:cNvPr>
          <p:cNvGrpSpPr/>
          <p:nvPr/>
        </p:nvGrpSpPr>
        <p:grpSpPr>
          <a:xfrm>
            <a:off x="4394348" y="357950"/>
            <a:ext cx="1979640" cy="2314800"/>
            <a:chOff x="4394348" y="357950"/>
            <a:chExt cx="1979640" cy="2314800"/>
          </a:xfrm>
        </p:grpSpPr>
        <mc:AlternateContent xmlns:mc="http://schemas.openxmlformats.org/markup-compatibility/2006">
          <mc:Choice xmlns:p14="http://schemas.microsoft.com/office/powerpoint/2010/main" Requires="p14">
            <p:contentPart p14:bwMode="auto" r:id="rId43">
              <p14:nvContentPartPr>
                <p14:cNvPr id="34" name="Рукописный ввод 33">
                  <a:extLst>
                    <a:ext uri="{FF2B5EF4-FFF2-40B4-BE49-F238E27FC236}">
                      <a16:creationId xmlns:a16="http://schemas.microsoft.com/office/drawing/2014/main" id="{4BC6E2CA-0858-3C25-38E2-432BD356E581}"/>
                    </a:ext>
                  </a:extLst>
                </p14:cNvPr>
                <p14:cNvContentPartPr/>
                <p14:nvPr/>
              </p14:nvContentPartPr>
              <p14:xfrm>
                <a:off x="4394348" y="357950"/>
                <a:ext cx="1979640" cy="921600"/>
              </p14:xfrm>
            </p:contentPart>
          </mc:Choice>
          <mc:Fallback>
            <p:pic>
              <p:nvPicPr>
                <p:cNvPr id="34" name="Рукописный ввод 33">
                  <a:extLst>
                    <a:ext uri="{FF2B5EF4-FFF2-40B4-BE49-F238E27FC236}">
                      <a16:creationId xmlns:a16="http://schemas.microsoft.com/office/drawing/2014/main" id="{4BC6E2CA-0858-3C25-38E2-432BD356E581}"/>
                    </a:ext>
                  </a:extLst>
                </p:cNvPr>
                <p:cNvPicPr/>
                <p:nvPr/>
              </p:nvPicPr>
              <p:blipFill>
                <a:blip r:embed="rId44"/>
                <a:stretch>
                  <a:fillRect/>
                </a:stretch>
              </p:blipFill>
              <p:spPr>
                <a:xfrm>
                  <a:off x="4376708" y="340310"/>
                  <a:ext cx="2015280" cy="9572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Рукописный ввод 34">
                  <a:extLst>
                    <a:ext uri="{FF2B5EF4-FFF2-40B4-BE49-F238E27FC236}">
                      <a16:creationId xmlns:a16="http://schemas.microsoft.com/office/drawing/2014/main" id="{056DEA91-62B0-C90E-B054-106CA8D815A4}"/>
                    </a:ext>
                  </a:extLst>
                </p14:cNvPr>
                <p14:cNvContentPartPr/>
                <p14:nvPr/>
              </p14:nvContentPartPr>
              <p14:xfrm>
                <a:off x="5200028" y="1335710"/>
                <a:ext cx="487800" cy="1263240"/>
              </p14:xfrm>
            </p:contentPart>
          </mc:Choice>
          <mc:Fallback>
            <p:pic>
              <p:nvPicPr>
                <p:cNvPr id="35" name="Рукописный ввод 34">
                  <a:extLst>
                    <a:ext uri="{FF2B5EF4-FFF2-40B4-BE49-F238E27FC236}">
                      <a16:creationId xmlns:a16="http://schemas.microsoft.com/office/drawing/2014/main" id="{056DEA91-62B0-C90E-B054-106CA8D815A4}"/>
                    </a:ext>
                  </a:extLst>
                </p:cNvPr>
                <p:cNvPicPr/>
                <p:nvPr/>
              </p:nvPicPr>
              <p:blipFill>
                <a:blip r:embed="rId46"/>
                <a:stretch>
                  <a:fillRect/>
                </a:stretch>
              </p:blipFill>
              <p:spPr>
                <a:xfrm>
                  <a:off x="5182028" y="1317710"/>
                  <a:ext cx="523440" cy="1298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Рукописный ввод 35">
                  <a:extLst>
                    <a:ext uri="{FF2B5EF4-FFF2-40B4-BE49-F238E27FC236}">
                      <a16:creationId xmlns:a16="http://schemas.microsoft.com/office/drawing/2014/main" id="{BE9230B8-E2D0-4DE5-5B6F-69D5A6CBA423}"/>
                    </a:ext>
                  </a:extLst>
                </p14:cNvPr>
                <p14:cNvContentPartPr/>
                <p14:nvPr/>
              </p14:nvContentPartPr>
              <p14:xfrm>
                <a:off x="5533748" y="2463590"/>
                <a:ext cx="321120" cy="209160"/>
              </p14:xfrm>
            </p:contentPart>
          </mc:Choice>
          <mc:Fallback>
            <p:pic>
              <p:nvPicPr>
                <p:cNvPr id="36" name="Рукописный ввод 35">
                  <a:extLst>
                    <a:ext uri="{FF2B5EF4-FFF2-40B4-BE49-F238E27FC236}">
                      <a16:creationId xmlns:a16="http://schemas.microsoft.com/office/drawing/2014/main" id="{BE9230B8-E2D0-4DE5-5B6F-69D5A6CBA423}"/>
                    </a:ext>
                  </a:extLst>
                </p:cNvPr>
                <p:cNvPicPr/>
                <p:nvPr/>
              </p:nvPicPr>
              <p:blipFill>
                <a:blip r:embed="rId48"/>
                <a:stretch>
                  <a:fillRect/>
                </a:stretch>
              </p:blipFill>
              <p:spPr>
                <a:xfrm>
                  <a:off x="5516108" y="2445950"/>
                  <a:ext cx="356760" cy="244800"/>
                </a:xfrm>
                <a:prstGeom prst="rect">
                  <a:avLst/>
                </a:prstGeom>
              </p:spPr>
            </p:pic>
          </mc:Fallback>
        </mc:AlternateContent>
      </p:grpSp>
    </p:spTree>
    <p:extLst>
      <p:ext uri="{BB962C8B-B14F-4D97-AF65-F5344CB8AC3E}">
        <p14:creationId xmlns:p14="http://schemas.microsoft.com/office/powerpoint/2010/main" val="1124225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EDF048-B8FE-2DBE-BF31-F9EA6AD6406B}"/>
              </a:ext>
            </a:extLst>
          </p:cNvPr>
          <p:cNvSpPr>
            <a:spLocks noGrp="1"/>
          </p:cNvSpPr>
          <p:nvPr>
            <p:ph type="title"/>
          </p:nvPr>
        </p:nvSpPr>
        <p:spPr>
          <a:xfrm>
            <a:off x="990600" y="381000"/>
            <a:ext cx="7342428" cy="615553"/>
          </a:xfrm>
        </p:spPr>
        <p:txBody>
          <a:bodyPr/>
          <a:lstStyle/>
          <a:p>
            <a:r>
              <a:rPr lang="ru-RU" spc="-10" noProof="1">
                <a:solidFill>
                  <a:schemeClr val="tx1"/>
                </a:solidFill>
                <a:latin typeface="Times New Roman" panose="02020603050405020304" pitchFamily="18" charset="0"/>
                <a:cs typeface="Times New Roman" panose="02020603050405020304" pitchFamily="18" charset="0"/>
              </a:rPr>
              <a:t>Классификация</a:t>
            </a:r>
            <a:r>
              <a:rPr lang="ru-RU" spc="-50" noProof="1">
                <a:solidFill>
                  <a:schemeClr val="tx1"/>
                </a:solidFill>
                <a:latin typeface="Times New Roman" panose="02020603050405020304" pitchFamily="18" charset="0"/>
                <a:cs typeface="Times New Roman" panose="02020603050405020304" pitchFamily="18" charset="0"/>
              </a:rPr>
              <a:t> </a:t>
            </a:r>
            <a:r>
              <a:rPr lang="ru-RU" spc="-5" noProof="1">
                <a:solidFill>
                  <a:schemeClr val="tx1"/>
                </a:solidFill>
                <a:latin typeface="Times New Roman" panose="02020603050405020304" pitchFamily="18" charset="0"/>
                <a:cs typeface="Times New Roman" panose="02020603050405020304" pitchFamily="18" charset="0"/>
              </a:rPr>
              <a:t>FPGA</a:t>
            </a:r>
            <a:endParaRPr lang="ru-RU" noProof="1"/>
          </a:p>
        </p:txBody>
      </p:sp>
      <p:sp>
        <p:nvSpPr>
          <p:cNvPr id="3" name="Текст 2">
            <a:extLst>
              <a:ext uri="{FF2B5EF4-FFF2-40B4-BE49-F238E27FC236}">
                <a16:creationId xmlns:a16="http://schemas.microsoft.com/office/drawing/2014/main" id="{AE549437-BBAC-CDC8-C459-0F4ABFFEF2C8}"/>
              </a:ext>
            </a:extLst>
          </p:cNvPr>
          <p:cNvSpPr>
            <a:spLocks noGrp="1"/>
          </p:cNvSpPr>
          <p:nvPr>
            <p:ph type="body" idx="1"/>
          </p:nvPr>
        </p:nvSpPr>
        <p:spPr>
          <a:xfrm>
            <a:off x="307466" y="1610994"/>
            <a:ext cx="8529066" cy="2092881"/>
          </a:xfrm>
        </p:spPr>
        <p:txBody>
          <a:bodyPr/>
          <a:lstStyle/>
          <a:p>
            <a:r>
              <a:rPr lang="ru-RU" sz="1800" b="1" noProof="1">
                <a:latin typeface="Times New Roman" panose="02020603050405020304" pitchFamily="18" charset="0"/>
                <a:cs typeface="Times New Roman" panose="02020603050405020304" pitchFamily="18" charset="0"/>
              </a:rPr>
              <a:t>Қайта бағдарламалау мүмкіндігіне қарай:</a:t>
            </a:r>
          </a:p>
          <a:p>
            <a:endParaRPr lang="ru-RU" sz="1800" b="1" noProof="1">
              <a:latin typeface="Times New Roman" panose="02020603050405020304" pitchFamily="18" charset="0"/>
              <a:cs typeface="Times New Roman" panose="02020603050405020304" pitchFamily="18" charset="0"/>
            </a:endParaRPr>
          </a:p>
          <a:p>
            <a:pPr marL="800100" lvl="1" indent="-342900">
              <a:buFont typeface="+mj-lt"/>
              <a:buAutoNum type="arabicPeriod"/>
            </a:pPr>
            <a:r>
              <a:rPr lang="ru-RU" b="1" noProof="1">
                <a:latin typeface="Times New Roman" panose="02020603050405020304" pitchFamily="18" charset="0"/>
                <a:cs typeface="Times New Roman" panose="02020603050405020304" pitchFamily="18" charset="0"/>
              </a:rPr>
              <a:t>Бір реттік бағдарламаланатын (OTP – One Time Programmable)</a:t>
            </a:r>
            <a:r>
              <a:rPr lang="ru-RU" noProof="1">
                <a:latin typeface="Times New Roman" panose="02020603050405020304" pitchFamily="18" charset="0"/>
                <a:cs typeface="Times New Roman" panose="02020603050405020304" pitchFamily="18" charset="0"/>
              </a:rPr>
              <a:t> – тек бір рет қана конфигурацияланады.</a:t>
            </a:r>
          </a:p>
          <a:p>
            <a:pPr marL="800100" lvl="1" indent="-342900">
              <a:buFont typeface="+mj-lt"/>
              <a:buAutoNum type="arabicPeriod"/>
            </a:pPr>
            <a:r>
              <a:rPr lang="ru-RU" b="1" noProof="1">
                <a:latin typeface="Times New Roman" panose="02020603050405020304" pitchFamily="18" charset="0"/>
                <a:cs typeface="Times New Roman" panose="02020603050405020304" pitchFamily="18" charset="0"/>
              </a:rPr>
              <a:t>Көп рет бағдарламаланатын (reconfigurable)</a:t>
            </a:r>
            <a:r>
              <a:rPr lang="ru-RU" noProof="1">
                <a:latin typeface="Times New Roman" panose="02020603050405020304" pitchFamily="18" charset="0"/>
                <a:cs typeface="Times New Roman" panose="02020603050405020304" pitchFamily="18" charset="0"/>
              </a:rPr>
              <a:t> – бірнеше рет қайта жазуға, жаңартуға болады.</a:t>
            </a:r>
          </a:p>
          <a:p>
            <a:endParaRPr lang="ru-RU" noProof="1"/>
          </a:p>
        </p:txBody>
      </p:sp>
      <mc:AlternateContent xmlns:mc="http://schemas.openxmlformats.org/markup-compatibility/2006">
        <mc:Choice xmlns:p14="http://schemas.microsoft.com/office/powerpoint/2010/main" Requires="p14">
          <p:contentPart p14:bwMode="auto" r:id="rId2">
            <p14:nvContentPartPr>
              <p14:cNvPr id="4" name="Рукописный ввод 3">
                <a:extLst>
                  <a:ext uri="{FF2B5EF4-FFF2-40B4-BE49-F238E27FC236}">
                    <a16:creationId xmlns:a16="http://schemas.microsoft.com/office/drawing/2014/main" id="{759740B6-12F5-1EEE-05BD-0C9D1A31AB06}"/>
                  </a:ext>
                </a:extLst>
              </p14:cNvPr>
              <p14:cNvContentPartPr/>
              <p14:nvPr/>
            </p14:nvContentPartPr>
            <p14:xfrm>
              <a:off x="302588" y="1589870"/>
              <a:ext cx="4535640" cy="422280"/>
            </p14:xfrm>
          </p:contentPart>
        </mc:Choice>
        <mc:Fallback>
          <p:pic>
            <p:nvPicPr>
              <p:cNvPr id="4" name="Рукописный ввод 3">
                <a:extLst>
                  <a:ext uri="{FF2B5EF4-FFF2-40B4-BE49-F238E27FC236}">
                    <a16:creationId xmlns:a16="http://schemas.microsoft.com/office/drawing/2014/main" id="{759740B6-12F5-1EEE-05BD-0C9D1A31AB06}"/>
                  </a:ext>
                </a:extLst>
              </p:cNvPr>
              <p:cNvPicPr/>
              <p:nvPr/>
            </p:nvPicPr>
            <p:blipFill>
              <a:blip r:embed="rId3"/>
              <a:stretch>
                <a:fillRect/>
              </a:stretch>
            </p:blipFill>
            <p:spPr>
              <a:xfrm>
                <a:off x="284948" y="1572230"/>
                <a:ext cx="457128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Рукописный ввод 4">
                <a:extLst>
                  <a:ext uri="{FF2B5EF4-FFF2-40B4-BE49-F238E27FC236}">
                    <a16:creationId xmlns:a16="http://schemas.microsoft.com/office/drawing/2014/main" id="{AB11B011-35EF-432C-593F-51DEF84F0A8F}"/>
                  </a:ext>
                </a:extLst>
              </p14:cNvPr>
              <p14:cNvContentPartPr/>
              <p14:nvPr/>
            </p14:nvContentPartPr>
            <p14:xfrm>
              <a:off x="975788" y="2153990"/>
              <a:ext cx="3821400" cy="412920"/>
            </p14:xfrm>
          </p:contentPart>
        </mc:Choice>
        <mc:Fallback>
          <p:pic>
            <p:nvPicPr>
              <p:cNvPr id="5" name="Рукописный ввод 4">
                <a:extLst>
                  <a:ext uri="{FF2B5EF4-FFF2-40B4-BE49-F238E27FC236}">
                    <a16:creationId xmlns:a16="http://schemas.microsoft.com/office/drawing/2014/main" id="{AB11B011-35EF-432C-593F-51DEF84F0A8F}"/>
                  </a:ext>
                </a:extLst>
              </p:cNvPr>
              <p:cNvPicPr/>
              <p:nvPr/>
            </p:nvPicPr>
            <p:blipFill>
              <a:blip r:embed="rId5"/>
              <a:stretch>
                <a:fillRect/>
              </a:stretch>
            </p:blipFill>
            <p:spPr>
              <a:xfrm>
                <a:off x="957788" y="2136350"/>
                <a:ext cx="385704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Рукописный ввод 5">
                <a:extLst>
                  <a:ext uri="{FF2B5EF4-FFF2-40B4-BE49-F238E27FC236}">
                    <a16:creationId xmlns:a16="http://schemas.microsoft.com/office/drawing/2014/main" id="{333DA723-5C03-6AFF-F2DC-E356CB7DFA13}"/>
                  </a:ext>
                </a:extLst>
              </p14:cNvPr>
              <p14:cNvContentPartPr/>
              <p14:nvPr/>
            </p14:nvContentPartPr>
            <p14:xfrm>
              <a:off x="975788" y="2659430"/>
              <a:ext cx="3193200" cy="546840"/>
            </p14:xfrm>
          </p:contentPart>
        </mc:Choice>
        <mc:Fallback>
          <p:pic>
            <p:nvPicPr>
              <p:cNvPr id="6" name="Рукописный ввод 5">
                <a:extLst>
                  <a:ext uri="{FF2B5EF4-FFF2-40B4-BE49-F238E27FC236}">
                    <a16:creationId xmlns:a16="http://schemas.microsoft.com/office/drawing/2014/main" id="{333DA723-5C03-6AFF-F2DC-E356CB7DFA13}"/>
                  </a:ext>
                </a:extLst>
              </p:cNvPr>
              <p:cNvPicPr/>
              <p:nvPr/>
            </p:nvPicPr>
            <p:blipFill>
              <a:blip r:embed="rId7"/>
              <a:stretch>
                <a:fillRect/>
              </a:stretch>
            </p:blipFill>
            <p:spPr>
              <a:xfrm>
                <a:off x="958148" y="2641430"/>
                <a:ext cx="3228840" cy="582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5" name="Рукописный ввод 14">
                <a:extLst>
                  <a:ext uri="{FF2B5EF4-FFF2-40B4-BE49-F238E27FC236}">
                    <a16:creationId xmlns:a16="http://schemas.microsoft.com/office/drawing/2014/main" id="{7A0D0D25-46F6-C689-BE0B-80C19884009A}"/>
                  </a:ext>
                </a:extLst>
              </p14:cNvPr>
              <p14:cNvContentPartPr/>
              <p14:nvPr/>
            </p14:nvContentPartPr>
            <p14:xfrm>
              <a:off x="1399148" y="2146790"/>
              <a:ext cx="2242440" cy="95760"/>
            </p14:xfrm>
          </p:contentPart>
        </mc:Choice>
        <mc:Fallback>
          <p:pic>
            <p:nvPicPr>
              <p:cNvPr id="15" name="Рукописный ввод 14">
                <a:extLst>
                  <a:ext uri="{FF2B5EF4-FFF2-40B4-BE49-F238E27FC236}">
                    <a16:creationId xmlns:a16="http://schemas.microsoft.com/office/drawing/2014/main" id="{7A0D0D25-46F6-C689-BE0B-80C19884009A}"/>
                  </a:ext>
                </a:extLst>
              </p:cNvPr>
              <p:cNvPicPr/>
              <p:nvPr/>
            </p:nvPicPr>
            <p:blipFill>
              <a:blip r:embed="rId9"/>
              <a:stretch>
                <a:fillRect/>
              </a:stretch>
            </p:blipFill>
            <p:spPr>
              <a:xfrm>
                <a:off x="1381148" y="2128790"/>
                <a:ext cx="22780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Рукописный ввод 18">
                <a:extLst>
                  <a:ext uri="{FF2B5EF4-FFF2-40B4-BE49-F238E27FC236}">
                    <a16:creationId xmlns:a16="http://schemas.microsoft.com/office/drawing/2014/main" id="{56590EDB-87E1-EEFB-7AB8-1BA766BBF923}"/>
                  </a:ext>
                </a:extLst>
              </p14:cNvPr>
              <p14:cNvContentPartPr/>
              <p14:nvPr/>
            </p14:nvContentPartPr>
            <p14:xfrm>
              <a:off x="1088468" y="2973710"/>
              <a:ext cx="2918160" cy="96480"/>
            </p14:xfrm>
          </p:contentPart>
        </mc:Choice>
        <mc:Fallback>
          <p:pic>
            <p:nvPicPr>
              <p:cNvPr id="19" name="Рукописный ввод 18">
                <a:extLst>
                  <a:ext uri="{FF2B5EF4-FFF2-40B4-BE49-F238E27FC236}">
                    <a16:creationId xmlns:a16="http://schemas.microsoft.com/office/drawing/2014/main" id="{56590EDB-87E1-EEFB-7AB8-1BA766BBF923}"/>
                  </a:ext>
                </a:extLst>
              </p:cNvPr>
              <p:cNvPicPr/>
              <p:nvPr/>
            </p:nvPicPr>
            <p:blipFill>
              <a:blip r:embed="rId11"/>
              <a:stretch>
                <a:fillRect/>
              </a:stretch>
            </p:blipFill>
            <p:spPr>
              <a:xfrm>
                <a:off x="1070468" y="2955710"/>
                <a:ext cx="2953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Рукописный ввод 20">
                <a:extLst>
                  <a:ext uri="{FF2B5EF4-FFF2-40B4-BE49-F238E27FC236}">
                    <a16:creationId xmlns:a16="http://schemas.microsoft.com/office/drawing/2014/main" id="{1DFEF455-3D1E-64DA-8A9A-CFC8C553C6B4}"/>
                  </a:ext>
                </a:extLst>
              </p14:cNvPr>
              <p14:cNvContentPartPr/>
              <p14:nvPr/>
            </p14:nvContentPartPr>
            <p14:xfrm>
              <a:off x="5947388" y="3060830"/>
              <a:ext cx="2457360" cy="16560"/>
            </p14:xfrm>
          </p:contentPart>
        </mc:Choice>
        <mc:Fallback>
          <p:pic>
            <p:nvPicPr>
              <p:cNvPr id="21" name="Рукописный ввод 20">
                <a:extLst>
                  <a:ext uri="{FF2B5EF4-FFF2-40B4-BE49-F238E27FC236}">
                    <a16:creationId xmlns:a16="http://schemas.microsoft.com/office/drawing/2014/main" id="{1DFEF455-3D1E-64DA-8A9A-CFC8C553C6B4}"/>
                  </a:ext>
                </a:extLst>
              </p:cNvPr>
              <p:cNvPicPr/>
              <p:nvPr/>
            </p:nvPicPr>
            <p:blipFill>
              <a:blip r:embed="rId13"/>
              <a:stretch>
                <a:fillRect/>
              </a:stretch>
            </p:blipFill>
            <p:spPr>
              <a:xfrm>
                <a:off x="5929388" y="3042830"/>
                <a:ext cx="2493000" cy="52200"/>
              </a:xfrm>
              <a:prstGeom prst="rect">
                <a:avLst/>
              </a:prstGeom>
            </p:spPr>
          </p:pic>
        </mc:Fallback>
      </mc:AlternateContent>
      <p:grpSp>
        <p:nvGrpSpPr>
          <p:cNvPr id="24" name="Группа 23">
            <a:extLst>
              <a:ext uri="{FF2B5EF4-FFF2-40B4-BE49-F238E27FC236}">
                <a16:creationId xmlns:a16="http://schemas.microsoft.com/office/drawing/2014/main" id="{2CD4577C-9917-7750-031F-AF6E55158D0D}"/>
              </a:ext>
            </a:extLst>
          </p:cNvPr>
          <p:cNvGrpSpPr/>
          <p:nvPr/>
        </p:nvGrpSpPr>
        <p:grpSpPr>
          <a:xfrm>
            <a:off x="1685708" y="1462790"/>
            <a:ext cx="4513320" cy="994320"/>
            <a:chOff x="1685708" y="1462790"/>
            <a:chExt cx="4513320" cy="994320"/>
          </a:xfrm>
        </p:grpSpPr>
        <mc:AlternateContent xmlns:mc="http://schemas.openxmlformats.org/markup-compatibility/2006">
          <mc:Choice xmlns:p14="http://schemas.microsoft.com/office/powerpoint/2010/main" Requires="p14">
            <p:contentPart p14:bwMode="auto" r:id="rId14">
              <p14:nvContentPartPr>
                <p14:cNvPr id="8" name="Рукописный ввод 7">
                  <a:extLst>
                    <a:ext uri="{FF2B5EF4-FFF2-40B4-BE49-F238E27FC236}">
                      <a16:creationId xmlns:a16="http://schemas.microsoft.com/office/drawing/2014/main" id="{16396B0B-EA1B-30BC-B035-90525A2FE1DA}"/>
                    </a:ext>
                  </a:extLst>
                </p14:cNvPr>
                <p14:cNvContentPartPr/>
                <p14:nvPr/>
              </p14:nvContentPartPr>
              <p14:xfrm>
                <a:off x="1685708" y="2409230"/>
                <a:ext cx="555120" cy="360"/>
              </p14:xfrm>
            </p:contentPart>
          </mc:Choice>
          <mc:Fallback>
            <p:pic>
              <p:nvPicPr>
                <p:cNvPr id="8" name="Рукописный ввод 7">
                  <a:extLst>
                    <a:ext uri="{FF2B5EF4-FFF2-40B4-BE49-F238E27FC236}">
                      <a16:creationId xmlns:a16="http://schemas.microsoft.com/office/drawing/2014/main" id="{16396B0B-EA1B-30BC-B035-90525A2FE1DA}"/>
                    </a:ext>
                  </a:extLst>
                </p:cNvPr>
                <p:cNvPicPr/>
                <p:nvPr/>
              </p:nvPicPr>
              <p:blipFill>
                <a:blip r:embed="rId15"/>
                <a:stretch>
                  <a:fillRect/>
                </a:stretch>
              </p:blipFill>
              <p:spPr>
                <a:xfrm>
                  <a:off x="1667708" y="2391230"/>
                  <a:ext cx="590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Рукописный ввод 8">
                  <a:extLst>
                    <a:ext uri="{FF2B5EF4-FFF2-40B4-BE49-F238E27FC236}">
                      <a16:creationId xmlns:a16="http://schemas.microsoft.com/office/drawing/2014/main" id="{81BCD7C5-CFF8-18D5-825E-F43B12ED5781}"/>
                    </a:ext>
                  </a:extLst>
                </p14:cNvPr>
                <p14:cNvContentPartPr/>
                <p14:nvPr/>
              </p14:nvContentPartPr>
              <p14:xfrm>
                <a:off x="2671388" y="2424350"/>
                <a:ext cx="776160" cy="16920"/>
              </p14:xfrm>
            </p:contentPart>
          </mc:Choice>
          <mc:Fallback>
            <p:pic>
              <p:nvPicPr>
                <p:cNvPr id="9" name="Рукописный ввод 8">
                  <a:extLst>
                    <a:ext uri="{FF2B5EF4-FFF2-40B4-BE49-F238E27FC236}">
                      <a16:creationId xmlns:a16="http://schemas.microsoft.com/office/drawing/2014/main" id="{81BCD7C5-CFF8-18D5-825E-F43B12ED5781}"/>
                    </a:ext>
                  </a:extLst>
                </p:cNvPr>
                <p:cNvPicPr/>
                <p:nvPr/>
              </p:nvPicPr>
              <p:blipFill>
                <a:blip r:embed="rId17"/>
                <a:stretch>
                  <a:fillRect/>
                </a:stretch>
              </p:blipFill>
              <p:spPr>
                <a:xfrm>
                  <a:off x="2653388" y="2406710"/>
                  <a:ext cx="8118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Рукописный ввод 10">
                  <a:extLst>
                    <a:ext uri="{FF2B5EF4-FFF2-40B4-BE49-F238E27FC236}">
                      <a16:creationId xmlns:a16="http://schemas.microsoft.com/office/drawing/2014/main" id="{7CB39321-A610-1ACF-4086-751E3260D6FC}"/>
                    </a:ext>
                  </a:extLst>
                </p14:cNvPr>
                <p14:cNvContentPartPr/>
                <p14:nvPr/>
              </p14:nvContentPartPr>
              <p14:xfrm>
                <a:off x="4571828" y="1862030"/>
                <a:ext cx="1180080" cy="460080"/>
              </p14:xfrm>
            </p:contentPart>
          </mc:Choice>
          <mc:Fallback>
            <p:pic>
              <p:nvPicPr>
                <p:cNvPr id="11" name="Рукописный ввод 10">
                  <a:extLst>
                    <a:ext uri="{FF2B5EF4-FFF2-40B4-BE49-F238E27FC236}">
                      <a16:creationId xmlns:a16="http://schemas.microsoft.com/office/drawing/2014/main" id="{7CB39321-A610-1ACF-4086-751E3260D6FC}"/>
                    </a:ext>
                  </a:extLst>
                </p:cNvPr>
                <p:cNvPicPr/>
                <p:nvPr/>
              </p:nvPicPr>
              <p:blipFill>
                <a:blip r:embed="rId19"/>
                <a:stretch>
                  <a:fillRect/>
                </a:stretch>
              </p:blipFill>
              <p:spPr>
                <a:xfrm>
                  <a:off x="4553828" y="1844030"/>
                  <a:ext cx="1215720" cy="495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Рукописный ввод 11">
                  <a:extLst>
                    <a:ext uri="{FF2B5EF4-FFF2-40B4-BE49-F238E27FC236}">
                      <a16:creationId xmlns:a16="http://schemas.microsoft.com/office/drawing/2014/main" id="{EF14F829-C8EE-BFC4-49F8-1181E2DF58FC}"/>
                    </a:ext>
                  </a:extLst>
                </p14:cNvPr>
                <p14:cNvContentPartPr/>
                <p14:nvPr/>
              </p14:nvContentPartPr>
              <p14:xfrm>
                <a:off x="5250068" y="1804790"/>
                <a:ext cx="488520" cy="357480"/>
              </p14:xfrm>
            </p:contentPart>
          </mc:Choice>
          <mc:Fallback>
            <p:pic>
              <p:nvPicPr>
                <p:cNvPr id="12" name="Рукописный ввод 11">
                  <a:extLst>
                    <a:ext uri="{FF2B5EF4-FFF2-40B4-BE49-F238E27FC236}">
                      <a16:creationId xmlns:a16="http://schemas.microsoft.com/office/drawing/2014/main" id="{EF14F829-C8EE-BFC4-49F8-1181E2DF58FC}"/>
                    </a:ext>
                  </a:extLst>
                </p:cNvPr>
                <p:cNvPicPr/>
                <p:nvPr/>
              </p:nvPicPr>
              <p:blipFill>
                <a:blip r:embed="rId21"/>
                <a:stretch>
                  <a:fillRect/>
                </a:stretch>
              </p:blipFill>
              <p:spPr>
                <a:xfrm>
                  <a:off x="5232068" y="1786790"/>
                  <a:ext cx="524160" cy="3931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Рукописный ввод 15">
                  <a:extLst>
                    <a:ext uri="{FF2B5EF4-FFF2-40B4-BE49-F238E27FC236}">
                      <a16:creationId xmlns:a16="http://schemas.microsoft.com/office/drawing/2014/main" id="{1D83C885-2C08-9227-8620-093B2EF944B4}"/>
                    </a:ext>
                  </a:extLst>
                </p14:cNvPr>
                <p14:cNvContentPartPr/>
                <p14:nvPr/>
              </p14:nvContentPartPr>
              <p14:xfrm>
                <a:off x="6042788" y="1462790"/>
                <a:ext cx="98640" cy="421200"/>
              </p14:xfrm>
            </p:contentPart>
          </mc:Choice>
          <mc:Fallback>
            <p:pic>
              <p:nvPicPr>
                <p:cNvPr id="16" name="Рукописный ввод 15">
                  <a:extLst>
                    <a:ext uri="{FF2B5EF4-FFF2-40B4-BE49-F238E27FC236}">
                      <a16:creationId xmlns:a16="http://schemas.microsoft.com/office/drawing/2014/main" id="{1D83C885-2C08-9227-8620-093B2EF944B4}"/>
                    </a:ext>
                  </a:extLst>
                </p:cNvPr>
                <p:cNvPicPr/>
                <p:nvPr/>
              </p:nvPicPr>
              <p:blipFill>
                <a:blip r:embed="rId23"/>
                <a:stretch>
                  <a:fillRect/>
                </a:stretch>
              </p:blipFill>
              <p:spPr>
                <a:xfrm>
                  <a:off x="6025148" y="1444790"/>
                  <a:ext cx="13428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Рукописный ввод 16">
                  <a:extLst>
                    <a:ext uri="{FF2B5EF4-FFF2-40B4-BE49-F238E27FC236}">
                      <a16:creationId xmlns:a16="http://schemas.microsoft.com/office/drawing/2014/main" id="{80F6D362-96C6-9F6E-4D7C-E9BD4A196828}"/>
                    </a:ext>
                  </a:extLst>
                </p14:cNvPr>
                <p14:cNvContentPartPr/>
                <p14:nvPr/>
              </p14:nvContentPartPr>
              <p14:xfrm>
                <a:off x="6018668" y="1800110"/>
                <a:ext cx="180360" cy="138960"/>
              </p14:xfrm>
            </p:contentPart>
          </mc:Choice>
          <mc:Fallback>
            <p:pic>
              <p:nvPicPr>
                <p:cNvPr id="17" name="Рукописный ввод 16">
                  <a:extLst>
                    <a:ext uri="{FF2B5EF4-FFF2-40B4-BE49-F238E27FC236}">
                      <a16:creationId xmlns:a16="http://schemas.microsoft.com/office/drawing/2014/main" id="{80F6D362-96C6-9F6E-4D7C-E9BD4A196828}"/>
                    </a:ext>
                  </a:extLst>
                </p:cNvPr>
                <p:cNvPicPr/>
                <p:nvPr/>
              </p:nvPicPr>
              <p:blipFill>
                <a:blip r:embed="rId25"/>
                <a:stretch>
                  <a:fillRect/>
                </a:stretch>
              </p:blipFill>
              <p:spPr>
                <a:xfrm>
                  <a:off x="6001028" y="1782470"/>
                  <a:ext cx="2160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Рукописный ввод 21">
                  <a:extLst>
                    <a:ext uri="{FF2B5EF4-FFF2-40B4-BE49-F238E27FC236}">
                      <a16:creationId xmlns:a16="http://schemas.microsoft.com/office/drawing/2014/main" id="{23C574CA-DE51-C6DE-6AAC-368AA86E52B5}"/>
                    </a:ext>
                  </a:extLst>
                </p14:cNvPr>
                <p14:cNvContentPartPr/>
                <p14:nvPr/>
              </p14:nvContentPartPr>
              <p14:xfrm>
                <a:off x="1773188" y="2456750"/>
                <a:ext cx="360" cy="360"/>
              </p14:xfrm>
            </p:contentPart>
          </mc:Choice>
          <mc:Fallback>
            <p:pic>
              <p:nvPicPr>
                <p:cNvPr id="22" name="Рукописный ввод 21">
                  <a:extLst>
                    <a:ext uri="{FF2B5EF4-FFF2-40B4-BE49-F238E27FC236}">
                      <a16:creationId xmlns:a16="http://schemas.microsoft.com/office/drawing/2014/main" id="{23C574CA-DE51-C6DE-6AAC-368AA86E52B5}"/>
                    </a:ext>
                  </a:extLst>
                </p:cNvPr>
                <p:cNvPicPr/>
                <p:nvPr/>
              </p:nvPicPr>
              <p:blipFill>
                <a:blip r:embed="rId27"/>
                <a:stretch>
                  <a:fillRect/>
                </a:stretch>
              </p:blipFill>
              <p:spPr>
                <a:xfrm>
                  <a:off x="1755188" y="2438750"/>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3" name="Рукописный ввод 22">
                <a:extLst>
                  <a:ext uri="{FF2B5EF4-FFF2-40B4-BE49-F238E27FC236}">
                    <a16:creationId xmlns:a16="http://schemas.microsoft.com/office/drawing/2014/main" id="{EB9876CB-3A32-2BDF-7AEA-03B0C7637FED}"/>
                  </a:ext>
                </a:extLst>
              </p14:cNvPr>
              <p14:cNvContentPartPr/>
              <p14:nvPr/>
            </p14:nvContentPartPr>
            <p14:xfrm>
              <a:off x="1900268" y="2933750"/>
              <a:ext cx="360" cy="360"/>
            </p14:xfrm>
          </p:contentPart>
        </mc:Choice>
        <mc:Fallback>
          <p:pic>
            <p:nvPicPr>
              <p:cNvPr id="23" name="Рукописный ввод 22">
                <a:extLst>
                  <a:ext uri="{FF2B5EF4-FFF2-40B4-BE49-F238E27FC236}">
                    <a16:creationId xmlns:a16="http://schemas.microsoft.com/office/drawing/2014/main" id="{EB9876CB-3A32-2BDF-7AEA-03B0C7637FED}"/>
                  </a:ext>
                </a:extLst>
              </p:cNvPr>
              <p:cNvPicPr/>
              <p:nvPr/>
            </p:nvPicPr>
            <p:blipFill>
              <a:blip r:embed="rId27"/>
              <a:stretch>
                <a:fillRect/>
              </a:stretch>
            </p:blipFill>
            <p:spPr>
              <a:xfrm>
                <a:off x="1882268" y="2916110"/>
                <a:ext cx="36000" cy="36000"/>
              </a:xfrm>
              <a:prstGeom prst="rect">
                <a:avLst/>
              </a:prstGeom>
            </p:spPr>
          </p:pic>
        </mc:Fallback>
      </mc:AlternateContent>
    </p:spTree>
    <p:extLst>
      <p:ext uri="{BB962C8B-B14F-4D97-AF65-F5344CB8AC3E}">
        <p14:creationId xmlns:p14="http://schemas.microsoft.com/office/powerpoint/2010/main" val="141021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D624E1-6C10-822D-06D1-2CA86AD6A1B5}"/>
              </a:ext>
            </a:extLst>
          </p:cNvPr>
          <p:cNvSpPr>
            <a:spLocks noGrp="1"/>
          </p:cNvSpPr>
          <p:nvPr>
            <p:ph type="title"/>
          </p:nvPr>
        </p:nvSpPr>
        <p:spPr>
          <a:xfrm>
            <a:off x="900785" y="192150"/>
            <a:ext cx="7342428" cy="861774"/>
          </a:xfrm>
        </p:spPr>
        <p:txBody>
          <a:bodyPr/>
          <a:lstStyle/>
          <a:p>
            <a:r>
              <a:rPr lang="ru-RU" sz="2800" noProof="1">
                <a:solidFill>
                  <a:schemeClr val="tx1"/>
                </a:solidFill>
                <a:latin typeface="Times New Roman" panose="02020603050405020304" pitchFamily="18" charset="0"/>
                <a:cs typeface="Times New Roman" panose="02020603050405020304" pitchFamily="18" charset="0"/>
              </a:rPr>
              <a:t>Бағдарламаланатын массивтік логика</a:t>
            </a:r>
            <a:br>
              <a:rPr lang="ru-RU" sz="2800" noProof="1">
                <a:solidFill>
                  <a:schemeClr val="tx1"/>
                </a:solidFill>
                <a:latin typeface="Times New Roman" panose="02020603050405020304" pitchFamily="18" charset="0"/>
                <a:cs typeface="Times New Roman" panose="02020603050405020304" pitchFamily="18" charset="0"/>
              </a:rPr>
            </a:br>
            <a:endParaRPr lang="ru-RU" sz="2800" noProof="1">
              <a:solidFill>
                <a:schemeClr val="tx1"/>
              </a:solidFill>
            </a:endParaRPr>
          </a:p>
        </p:txBody>
      </p:sp>
      <p:pic>
        <p:nvPicPr>
          <p:cNvPr id="4" name="object 3">
            <a:extLst>
              <a:ext uri="{FF2B5EF4-FFF2-40B4-BE49-F238E27FC236}">
                <a16:creationId xmlns:a16="http://schemas.microsoft.com/office/drawing/2014/main" id="{D1CE3B5B-89A8-B516-DFE8-1996019500DA}"/>
              </a:ext>
            </a:extLst>
          </p:cNvPr>
          <p:cNvPicPr/>
          <p:nvPr/>
        </p:nvPicPr>
        <p:blipFill>
          <a:blip r:embed="rId2" cstate="print"/>
          <a:stretch>
            <a:fillRect/>
          </a:stretch>
        </p:blipFill>
        <p:spPr>
          <a:xfrm>
            <a:off x="1905000" y="762000"/>
            <a:ext cx="4333428" cy="5472069"/>
          </a:xfrm>
          <a:prstGeom prst="rect">
            <a:avLst/>
          </a:prstGeom>
        </p:spPr>
      </p:pic>
      <p:grpSp>
        <p:nvGrpSpPr>
          <p:cNvPr id="6" name="Группа 5">
            <a:extLst>
              <a:ext uri="{FF2B5EF4-FFF2-40B4-BE49-F238E27FC236}">
                <a16:creationId xmlns:a16="http://schemas.microsoft.com/office/drawing/2014/main" id="{1428476F-CC1C-6ECA-3D7A-4C8A7EC8ACEA}"/>
              </a:ext>
            </a:extLst>
          </p:cNvPr>
          <p:cNvGrpSpPr/>
          <p:nvPr/>
        </p:nvGrpSpPr>
        <p:grpSpPr>
          <a:xfrm>
            <a:off x="968588" y="461270"/>
            <a:ext cx="6267240" cy="390600"/>
            <a:chOff x="968588" y="461270"/>
            <a:chExt cx="6267240" cy="390600"/>
          </a:xfrm>
        </p:grpSpPr>
        <mc:AlternateContent xmlns:mc="http://schemas.openxmlformats.org/markup-compatibility/2006">
          <mc:Choice xmlns:p14="http://schemas.microsoft.com/office/powerpoint/2010/main" Requires="p14">
            <p:contentPart p14:bwMode="auto" r:id="rId3">
              <p14:nvContentPartPr>
                <p14:cNvPr id="3" name="Рукописный ввод 2">
                  <a:extLst>
                    <a:ext uri="{FF2B5EF4-FFF2-40B4-BE49-F238E27FC236}">
                      <a16:creationId xmlns:a16="http://schemas.microsoft.com/office/drawing/2014/main" id="{0744D8F9-1253-0B73-5290-A2BFC0DF9231}"/>
                    </a:ext>
                  </a:extLst>
                </p14:cNvPr>
                <p14:cNvContentPartPr/>
                <p14:nvPr/>
              </p14:nvContentPartPr>
              <p14:xfrm>
                <a:off x="968588" y="461270"/>
                <a:ext cx="5636160" cy="390600"/>
              </p14:xfrm>
            </p:contentPart>
          </mc:Choice>
          <mc:Fallback>
            <p:pic>
              <p:nvPicPr>
                <p:cNvPr id="3" name="Рукописный ввод 2">
                  <a:extLst>
                    <a:ext uri="{FF2B5EF4-FFF2-40B4-BE49-F238E27FC236}">
                      <a16:creationId xmlns:a16="http://schemas.microsoft.com/office/drawing/2014/main" id="{0744D8F9-1253-0B73-5290-A2BFC0DF9231}"/>
                    </a:ext>
                  </a:extLst>
                </p:cNvPr>
                <p:cNvPicPr/>
                <p:nvPr/>
              </p:nvPicPr>
              <p:blipFill>
                <a:blip r:embed="rId4"/>
                <a:stretch>
                  <a:fillRect/>
                </a:stretch>
              </p:blipFill>
              <p:spPr>
                <a:xfrm>
                  <a:off x="950948" y="443270"/>
                  <a:ext cx="567180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Рукописный ввод 4">
                  <a:extLst>
                    <a:ext uri="{FF2B5EF4-FFF2-40B4-BE49-F238E27FC236}">
                      <a16:creationId xmlns:a16="http://schemas.microsoft.com/office/drawing/2014/main" id="{F053C670-2509-36C1-34A3-EAA3DEA20354}"/>
                    </a:ext>
                  </a:extLst>
                </p14:cNvPr>
                <p14:cNvContentPartPr/>
                <p14:nvPr/>
              </p14:nvContentPartPr>
              <p14:xfrm>
                <a:off x="7235468" y="723350"/>
                <a:ext cx="360" cy="360"/>
              </p14:xfrm>
            </p:contentPart>
          </mc:Choice>
          <mc:Fallback>
            <p:pic>
              <p:nvPicPr>
                <p:cNvPr id="5" name="Рукописный ввод 4">
                  <a:extLst>
                    <a:ext uri="{FF2B5EF4-FFF2-40B4-BE49-F238E27FC236}">
                      <a16:creationId xmlns:a16="http://schemas.microsoft.com/office/drawing/2014/main" id="{F053C670-2509-36C1-34A3-EAA3DEA20354}"/>
                    </a:ext>
                  </a:extLst>
                </p:cNvPr>
                <p:cNvPicPr/>
                <p:nvPr/>
              </p:nvPicPr>
              <p:blipFill>
                <a:blip r:embed="rId6"/>
                <a:stretch>
                  <a:fillRect/>
                </a:stretch>
              </p:blipFill>
              <p:spPr>
                <a:xfrm>
                  <a:off x="7217828" y="705710"/>
                  <a:ext cx="36000" cy="3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62" name="Рукописный ввод 61">
                <a:extLst>
                  <a:ext uri="{FF2B5EF4-FFF2-40B4-BE49-F238E27FC236}">
                    <a16:creationId xmlns:a16="http://schemas.microsoft.com/office/drawing/2014/main" id="{00DB0A58-6A26-FB36-A8A4-EDA17EF8458B}"/>
                  </a:ext>
                </a:extLst>
              </p14:cNvPr>
              <p14:cNvContentPartPr/>
              <p14:nvPr/>
            </p14:nvContentPartPr>
            <p14:xfrm>
              <a:off x="1947788" y="5208261"/>
              <a:ext cx="287280" cy="7920"/>
            </p14:xfrm>
          </p:contentPart>
        </mc:Choice>
        <mc:Fallback>
          <p:pic>
            <p:nvPicPr>
              <p:cNvPr id="62" name="Рукописный ввод 61">
                <a:extLst>
                  <a:ext uri="{FF2B5EF4-FFF2-40B4-BE49-F238E27FC236}">
                    <a16:creationId xmlns:a16="http://schemas.microsoft.com/office/drawing/2014/main" id="{00DB0A58-6A26-FB36-A8A4-EDA17EF8458B}"/>
                  </a:ext>
                </a:extLst>
              </p:cNvPr>
              <p:cNvPicPr/>
              <p:nvPr/>
            </p:nvPicPr>
            <p:blipFill>
              <a:blip r:embed="rId8"/>
              <a:stretch>
                <a:fillRect/>
              </a:stretch>
            </p:blipFill>
            <p:spPr>
              <a:xfrm>
                <a:off x="1930148" y="5190261"/>
                <a:ext cx="3229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3" name="Рукописный ввод 62">
                <a:extLst>
                  <a:ext uri="{FF2B5EF4-FFF2-40B4-BE49-F238E27FC236}">
                    <a16:creationId xmlns:a16="http://schemas.microsoft.com/office/drawing/2014/main" id="{343B394E-2CC2-0673-18BD-FE34F93E0435}"/>
                  </a:ext>
                </a:extLst>
              </p14:cNvPr>
              <p14:cNvContentPartPr/>
              <p14:nvPr/>
            </p14:nvContentPartPr>
            <p14:xfrm>
              <a:off x="1971548" y="5334981"/>
              <a:ext cx="312480" cy="38520"/>
            </p14:xfrm>
          </p:contentPart>
        </mc:Choice>
        <mc:Fallback>
          <p:pic>
            <p:nvPicPr>
              <p:cNvPr id="63" name="Рукописный ввод 62">
                <a:extLst>
                  <a:ext uri="{FF2B5EF4-FFF2-40B4-BE49-F238E27FC236}">
                    <a16:creationId xmlns:a16="http://schemas.microsoft.com/office/drawing/2014/main" id="{343B394E-2CC2-0673-18BD-FE34F93E0435}"/>
                  </a:ext>
                </a:extLst>
              </p:cNvPr>
              <p:cNvPicPr/>
              <p:nvPr/>
            </p:nvPicPr>
            <p:blipFill>
              <a:blip r:embed="rId10"/>
              <a:stretch>
                <a:fillRect/>
              </a:stretch>
            </p:blipFill>
            <p:spPr>
              <a:xfrm>
                <a:off x="1953908" y="5317341"/>
                <a:ext cx="3481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4" name="Рукописный ввод 63">
                <a:extLst>
                  <a:ext uri="{FF2B5EF4-FFF2-40B4-BE49-F238E27FC236}">
                    <a16:creationId xmlns:a16="http://schemas.microsoft.com/office/drawing/2014/main" id="{BAAEC0BB-95B1-601C-3320-169AF7560886}"/>
                  </a:ext>
                </a:extLst>
              </p14:cNvPr>
              <p14:cNvContentPartPr/>
              <p14:nvPr/>
            </p14:nvContentPartPr>
            <p14:xfrm>
              <a:off x="1987748" y="5525781"/>
              <a:ext cx="439560" cy="8280"/>
            </p14:xfrm>
          </p:contentPart>
        </mc:Choice>
        <mc:Fallback>
          <p:pic>
            <p:nvPicPr>
              <p:cNvPr id="64" name="Рукописный ввод 63">
                <a:extLst>
                  <a:ext uri="{FF2B5EF4-FFF2-40B4-BE49-F238E27FC236}">
                    <a16:creationId xmlns:a16="http://schemas.microsoft.com/office/drawing/2014/main" id="{BAAEC0BB-95B1-601C-3320-169AF7560886}"/>
                  </a:ext>
                </a:extLst>
              </p:cNvPr>
              <p:cNvPicPr/>
              <p:nvPr/>
            </p:nvPicPr>
            <p:blipFill>
              <a:blip r:embed="rId12"/>
              <a:stretch>
                <a:fillRect/>
              </a:stretch>
            </p:blipFill>
            <p:spPr>
              <a:xfrm>
                <a:off x="1969748" y="5508141"/>
                <a:ext cx="475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5" name="Рукописный ввод 64">
                <a:extLst>
                  <a:ext uri="{FF2B5EF4-FFF2-40B4-BE49-F238E27FC236}">
                    <a16:creationId xmlns:a16="http://schemas.microsoft.com/office/drawing/2014/main" id="{C434DF1C-8A92-C9A2-EAAA-61106905B704}"/>
                  </a:ext>
                </a:extLst>
              </p14:cNvPr>
              <p14:cNvContentPartPr/>
              <p14:nvPr/>
            </p14:nvContentPartPr>
            <p14:xfrm>
              <a:off x="2210228" y="5637021"/>
              <a:ext cx="190080" cy="5400"/>
            </p14:xfrm>
          </p:contentPart>
        </mc:Choice>
        <mc:Fallback>
          <p:pic>
            <p:nvPicPr>
              <p:cNvPr id="65" name="Рукописный ввод 64">
                <a:extLst>
                  <a:ext uri="{FF2B5EF4-FFF2-40B4-BE49-F238E27FC236}">
                    <a16:creationId xmlns:a16="http://schemas.microsoft.com/office/drawing/2014/main" id="{C434DF1C-8A92-C9A2-EAAA-61106905B704}"/>
                  </a:ext>
                </a:extLst>
              </p:cNvPr>
              <p:cNvPicPr/>
              <p:nvPr/>
            </p:nvPicPr>
            <p:blipFill>
              <a:blip r:embed="rId14"/>
              <a:stretch>
                <a:fillRect/>
              </a:stretch>
            </p:blipFill>
            <p:spPr>
              <a:xfrm>
                <a:off x="2192588" y="5619381"/>
                <a:ext cx="225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6" name="Рукописный ввод 65">
                <a:extLst>
                  <a:ext uri="{FF2B5EF4-FFF2-40B4-BE49-F238E27FC236}">
                    <a16:creationId xmlns:a16="http://schemas.microsoft.com/office/drawing/2014/main" id="{AB162182-ADFF-2059-827B-9E1D8292E0D1}"/>
                  </a:ext>
                </a:extLst>
              </p14:cNvPr>
              <p14:cNvContentPartPr/>
              <p14:nvPr/>
            </p14:nvContentPartPr>
            <p14:xfrm>
              <a:off x="1987748" y="5804421"/>
              <a:ext cx="227880" cy="360"/>
            </p14:xfrm>
          </p:contentPart>
        </mc:Choice>
        <mc:Fallback>
          <p:pic>
            <p:nvPicPr>
              <p:cNvPr id="66" name="Рукописный ввод 65">
                <a:extLst>
                  <a:ext uri="{FF2B5EF4-FFF2-40B4-BE49-F238E27FC236}">
                    <a16:creationId xmlns:a16="http://schemas.microsoft.com/office/drawing/2014/main" id="{AB162182-ADFF-2059-827B-9E1D8292E0D1}"/>
                  </a:ext>
                </a:extLst>
              </p:cNvPr>
              <p:cNvPicPr/>
              <p:nvPr/>
            </p:nvPicPr>
            <p:blipFill>
              <a:blip r:embed="rId16"/>
              <a:stretch>
                <a:fillRect/>
              </a:stretch>
            </p:blipFill>
            <p:spPr>
              <a:xfrm>
                <a:off x="1969748" y="5786421"/>
                <a:ext cx="263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7" name="Рукописный ввод 66">
                <a:extLst>
                  <a:ext uri="{FF2B5EF4-FFF2-40B4-BE49-F238E27FC236}">
                    <a16:creationId xmlns:a16="http://schemas.microsoft.com/office/drawing/2014/main" id="{7D39AC7A-061E-51A7-3FB2-2E2CF75E18DB}"/>
                  </a:ext>
                </a:extLst>
              </p14:cNvPr>
              <p14:cNvContentPartPr/>
              <p14:nvPr/>
            </p14:nvContentPartPr>
            <p14:xfrm>
              <a:off x="2043188" y="5931501"/>
              <a:ext cx="288720" cy="21600"/>
            </p14:xfrm>
          </p:contentPart>
        </mc:Choice>
        <mc:Fallback>
          <p:pic>
            <p:nvPicPr>
              <p:cNvPr id="67" name="Рукописный ввод 66">
                <a:extLst>
                  <a:ext uri="{FF2B5EF4-FFF2-40B4-BE49-F238E27FC236}">
                    <a16:creationId xmlns:a16="http://schemas.microsoft.com/office/drawing/2014/main" id="{7D39AC7A-061E-51A7-3FB2-2E2CF75E18DB}"/>
                  </a:ext>
                </a:extLst>
              </p:cNvPr>
              <p:cNvPicPr/>
              <p:nvPr/>
            </p:nvPicPr>
            <p:blipFill>
              <a:blip r:embed="rId18"/>
              <a:stretch>
                <a:fillRect/>
              </a:stretch>
            </p:blipFill>
            <p:spPr>
              <a:xfrm>
                <a:off x="2025548" y="5913501"/>
                <a:ext cx="3243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8" name="Рукописный ввод 67">
                <a:extLst>
                  <a:ext uri="{FF2B5EF4-FFF2-40B4-BE49-F238E27FC236}">
                    <a16:creationId xmlns:a16="http://schemas.microsoft.com/office/drawing/2014/main" id="{6BBC1A4B-97D8-83BE-1072-55F36506D7F6}"/>
                  </a:ext>
                </a:extLst>
              </p14:cNvPr>
              <p14:cNvContentPartPr/>
              <p14:nvPr/>
            </p14:nvContentPartPr>
            <p14:xfrm>
              <a:off x="2138948" y="6026901"/>
              <a:ext cx="287280" cy="33480"/>
            </p14:xfrm>
          </p:contentPart>
        </mc:Choice>
        <mc:Fallback>
          <p:pic>
            <p:nvPicPr>
              <p:cNvPr id="68" name="Рукописный ввод 67">
                <a:extLst>
                  <a:ext uri="{FF2B5EF4-FFF2-40B4-BE49-F238E27FC236}">
                    <a16:creationId xmlns:a16="http://schemas.microsoft.com/office/drawing/2014/main" id="{6BBC1A4B-97D8-83BE-1072-55F36506D7F6}"/>
                  </a:ext>
                </a:extLst>
              </p:cNvPr>
              <p:cNvPicPr/>
              <p:nvPr/>
            </p:nvPicPr>
            <p:blipFill>
              <a:blip r:embed="rId20"/>
              <a:stretch>
                <a:fillRect/>
              </a:stretch>
            </p:blipFill>
            <p:spPr>
              <a:xfrm>
                <a:off x="2120948" y="6009261"/>
                <a:ext cx="322920" cy="69120"/>
              </a:xfrm>
              <a:prstGeom prst="rect">
                <a:avLst/>
              </a:prstGeom>
            </p:spPr>
          </p:pic>
        </mc:Fallback>
      </mc:AlternateContent>
      <p:grpSp>
        <p:nvGrpSpPr>
          <p:cNvPr id="74" name="Группа 73">
            <a:extLst>
              <a:ext uri="{FF2B5EF4-FFF2-40B4-BE49-F238E27FC236}">
                <a16:creationId xmlns:a16="http://schemas.microsoft.com/office/drawing/2014/main" id="{6ABC68F9-60D1-E60F-EAC6-6A6EB0B6A27E}"/>
              </a:ext>
            </a:extLst>
          </p:cNvPr>
          <p:cNvGrpSpPr/>
          <p:nvPr/>
        </p:nvGrpSpPr>
        <p:grpSpPr>
          <a:xfrm>
            <a:off x="215828" y="2479101"/>
            <a:ext cx="1404000" cy="507240"/>
            <a:chOff x="215828" y="2479101"/>
            <a:chExt cx="1404000" cy="507240"/>
          </a:xfrm>
        </p:grpSpPr>
        <mc:AlternateContent xmlns:mc="http://schemas.openxmlformats.org/markup-compatibility/2006">
          <mc:Choice xmlns:p14="http://schemas.microsoft.com/office/powerpoint/2010/main" Requires="p14">
            <p:contentPart p14:bwMode="auto" r:id="rId21">
              <p14:nvContentPartPr>
                <p14:cNvPr id="69" name="Рукописный ввод 68">
                  <a:extLst>
                    <a:ext uri="{FF2B5EF4-FFF2-40B4-BE49-F238E27FC236}">
                      <a16:creationId xmlns:a16="http://schemas.microsoft.com/office/drawing/2014/main" id="{F36778E6-FD74-D222-205E-2620620838ED}"/>
                    </a:ext>
                  </a:extLst>
                </p14:cNvPr>
                <p14:cNvContentPartPr/>
                <p14:nvPr/>
              </p14:nvContentPartPr>
              <p14:xfrm>
                <a:off x="338948" y="2479101"/>
                <a:ext cx="289440" cy="355680"/>
              </p14:xfrm>
            </p:contentPart>
          </mc:Choice>
          <mc:Fallback>
            <p:pic>
              <p:nvPicPr>
                <p:cNvPr id="69" name="Рукописный ввод 68">
                  <a:extLst>
                    <a:ext uri="{FF2B5EF4-FFF2-40B4-BE49-F238E27FC236}">
                      <a16:creationId xmlns:a16="http://schemas.microsoft.com/office/drawing/2014/main" id="{F36778E6-FD74-D222-205E-2620620838ED}"/>
                    </a:ext>
                  </a:extLst>
                </p:cNvPr>
                <p:cNvPicPr/>
                <p:nvPr/>
              </p:nvPicPr>
              <p:blipFill>
                <a:blip r:embed="rId22"/>
                <a:stretch>
                  <a:fillRect/>
                </a:stretch>
              </p:blipFill>
              <p:spPr>
                <a:xfrm>
                  <a:off x="321308" y="2461101"/>
                  <a:ext cx="32508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70" name="Рукописный ввод 69">
                  <a:extLst>
                    <a:ext uri="{FF2B5EF4-FFF2-40B4-BE49-F238E27FC236}">
                      <a16:creationId xmlns:a16="http://schemas.microsoft.com/office/drawing/2014/main" id="{40A2F6F7-61B3-DBBD-82C6-780820AB6582}"/>
                    </a:ext>
                  </a:extLst>
                </p14:cNvPr>
                <p14:cNvContentPartPr/>
                <p14:nvPr/>
              </p14:nvContentPartPr>
              <p14:xfrm>
                <a:off x="803708" y="2528421"/>
                <a:ext cx="208080" cy="312120"/>
              </p14:xfrm>
            </p:contentPart>
          </mc:Choice>
          <mc:Fallback>
            <p:pic>
              <p:nvPicPr>
                <p:cNvPr id="70" name="Рукописный ввод 69">
                  <a:extLst>
                    <a:ext uri="{FF2B5EF4-FFF2-40B4-BE49-F238E27FC236}">
                      <a16:creationId xmlns:a16="http://schemas.microsoft.com/office/drawing/2014/main" id="{40A2F6F7-61B3-DBBD-82C6-780820AB6582}"/>
                    </a:ext>
                  </a:extLst>
                </p:cNvPr>
                <p:cNvPicPr/>
                <p:nvPr/>
              </p:nvPicPr>
              <p:blipFill>
                <a:blip r:embed="rId24"/>
                <a:stretch>
                  <a:fillRect/>
                </a:stretch>
              </p:blipFill>
              <p:spPr>
                <a:xfrm>
                  <a:off x="785708" y="2510781"/>
                  <a:ext cx="2437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71" name="Рукописный ввод 70">
                  <a:extLst>
                    <a:ext uri="{FF2B5EF4-FFF2-40B4-BE49-F238E27FC236}">
                      <a16:creationId xmlns:a16="http://schemas.microsoft.com/office/drawing/2014/main" id="{12991AA0-826E-06B7-2BD8-C8F0C90D8339}"/>
                    </a:ext>
                  </a:extLst>
                </p14:cNvPr>
                <p14:cNvContentPartPr/>
                <p14:nvPr/>
              </p14:nvContentPartPr>
              <p14:xfrm>
                <a:off x="1174868" y="2536341"/>
                <a:ext cx="318600" cy="203760"/>
              </p14:xfrm>
            </p:contentPart>
          </mc:Choice>
          <mc:Fallback>
            <p:pic>
              <p:nvPicPr>
                <p:cNvPr id="71" name="Рукописный ввод 70">
                  <a:extLst>
                    <a:ext uri="{FF2B5EF4-FFF2-40B4-BE49-F238E27FC236}">
                      <a16:creationId xmlns:a16="http://schemas.microsoft.com/office/drawing/2014/main" id="{12991AA0-826E-06B7-2BD8-C8F0C90D8339}"/>
                    </a:ext>
                  </a:extLst>
                </p:cNvPr>
                <p:cNvPicPr/>
                <p:nvPr/>
              </p:nvPicPr>
              <p:blipFill>
                <a:blip r:embed="rId26"/>
                <a:stretch>
                  <a:fillRect/>
                </a:stretch>
              </p:blipFill>
              <p:spPr>
                <a:xfrm>
                  <a:off x="1156868" y="2518341"/>
                  <a:ext cx="3542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73" name="Рукописный ввод 72">
                  <a:extLst>
                    <a:ext uri="{FF2B5EF4-FFF2-40B4-BE49-F238E27FC236}">
                      <a16:creationId xmlns:a16="http://schemas.microsoft.com/office/drawing/2014/main" id="{D83B86D2-D2B7-68B7-7170-5D30FBE03282}"/>
                    </a:ext>
                  </a:extLst>
                </p14:cNvPr>
                <p14:cNvContentPartPr/>
                <p14:nvPr/>
              </p14:nvContentPartPr>
              <p14:xfrm>
                <a:off x="215828" y="2703381"/>
                <a:ext cx="1404000" cy="282960"/>
              </p14:xfrm>
            </p:contentPart>
          </mc:Choice>
          <mc:Fallback>
            <p:pic>
              <p:nvPicPr>
                <p:cNvPr id="73" name="Рукописный ввод 72">
                  <a:extLst>
                    <a:ext uri="{FF2B5EF4-FFF2-40B4-BE49-F238E27FC236}">
                      <a16:creationId xmlns:a16="http://schemas.microsoft.com/office/drawing/2014/main" id="{D83B86D2-D2B7-68B7-7170-5D30FBE03282}"/>
                    </a:ext>
                  </a:extLst>
                </p:cNvPr>
                <p:cNvPicPr/>
                <p:nvPr/>
              </p:nvPicPr>
              <p:blipFill>
                <a:blip r:embed="rId28"/>
                <a:stretch>
                  <a:fillRect/>
                </a:stretch>
              </p:blipFill>
              <p:spPr>
                <a:xfrm>
                  <a:off x="198188" y="2685381"/>
                  <a:ext cx="1439640" cy="318600"/>
                </a:xfrm>
                <a:prstGeom prst="rect">
                  <a:avLst/>
                </a:prstGeom>
              </p:spPr>
            </p:pic>
          </mc:Fallback>
        </mc:AlternateContent>
      </p:grpSp>
      <p:grpSp>
        <p:nvGrpSpPr>
          <p:cNvPr id="119" name="Группа 118">
            <a:extLst>
              <a:ext uri="{FF2B5EF4-FFF2-40B4-BE49-F238E27FC236}">
                <a16:creationId xmlns:a16="http://schemas.microsoft.com/office/drawing/2014/main" id="{DAD75520-55FA-8732-4C28-7FA12D3D097F}"/>
              </a:ext>
            </a:extLst>
          </p:cNvPr>
          <p:cNvGrpSpPr/>
          <p:nvPr/>
        </p:nvGrpSpPr>
        <p:grpSpPr>
          <a:xfrm>
            <a:off x="6400628" y="1812741"/>
            <a:ext cx="2226600" cy="1800720"/>
            <a:chOff x="6400628" y="1812741"/>
            <a:chExt cx="2226600" cy="1800720"/>
          </a:xfrm>
        </p:grpSpPr>
        <mc:AlternateContent xmlns:mc="http://schemas.openxmlformats.org/markup-compatibility/2006">
          <mc:Choice xmlns:p14="http://schemas.microsoft.com/office/powerpoint/2010/main" Requires="p14">
            <p:contentPart p14:bwMode="auto" r:id="rId29">
              <p14:nvContentPartPr>
                <p14:cNvPr id="75" name="Рукописный ввод 74">
                  <a:extLst>
                    <a:ext uri="{FF2B5EF4-FFF2-40B4-BE49-F238E27FC236}">
                      <a16:creationId xmlns:a16="http://schemas.microsoft.com/office/drawing/2014/main" id="{E5209782-695C-476C-433A-3992344AF759}"/>
                    </a:ext>
                  </a:extLst>
                </p14:cNvPr>
                <p14:cNvContentPartPr/>
                <p14:nvPr/>
              </p14:nvContentPartPr>
              <p14:xfrm>
                <a:off x="6400628" y="1916061"/>
                <a:ext cx="217440" cy="1626840"/>
              </p14:xfrm>
            </p:contentPart>
          </mc:Choice>
          <mc:Fallback>
            <p:pic>
              <p:nvPicPr>
                <p:cNvPr id="75" name="Рукописный ввод 74">
                  <a:extLst>
                    <a:ext uri="{FF2B5EF4-FFF2-40B4-BE49-F238E27FC236}">
                      <a16:creationId xmlns:a16="http://schemas.microsoft.com/office/drawing/2014/main" id="{E5209782-695C-476C-433A-3992344AF759}"/>
                    </a:ext>
                  </a:extLst>
                </p:cNvPr>
                <p:cNvPicPr/>
                <p:nvPr/>
              </p:nvPicPr>
              <p:blipFill>
                <a:blip r:embed="rId30"/>
                <a:stretch>
                  <a:fillRect/>
                </a:stretch>
              </p:blipFill>
              <p:spPr>
                <a:xfrm>
                  <a:off x="6382628" y="1898061"/>
                  <a:ext cx="253080" cy="1662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76" name="Рукописный ввод 75">
                  <a:extLst>
                    <a:ext uri="{FF2B5EF4-FFF2-40B4-BE49-F238E27FC236}">
                      <a16:creationId xmlns:a16="http://schemas.microsoft.com/office/drawing/2014/main" id="{48F3CF83-8095-0063-364B-493F8400A007}"/>
                    </a:ext>
                  </a:extLst>
                </p14:cNvPr>
                <p14:cNvContentPartPr/>
                <p14:nvPr/>
              </p14:nvContentPartPr>
              <p14:xfrm>
                <a:off x="6416468" y="1812741"/>
                <a:ext cx="2210760" cy="1800720"/>
              </p14:xfrm>
            </p:contentPart>
          </mc:Choice>
          <mc:Fallback>
            <p:pic>
              <p:nvPicPr>
                <p:cNvPr id="76" name="Рукописный ввод 75">
                  <a:extLst>
                    <a:ext uri="{FF2B5EF4-FFF2-40B4-BE49-F238E27FC236}">
                      <a16:creationId xmlns:a16="http://schemas.microsoft.com/office/drawing/2014/main" id="{48F3CF83-8095-0063-364B-493F8400A007}"/>
                    </a:ext>
                  </a:extLst>
                </p:cNvPr>
                <p:cNvPicPr/>
                <p:nvPr/>
              </p:nvPicPr>
              <p:blipFill>
                <a:blip r:embed="rId32"/>
                <a:stretch>
                  <a:fillRect/>
                </a:stretch>
              </p:blipFill>
              <p:spPr>
                <a:xfrm>
                  <a:off x="6398468" y="1794741"/>
                  <a:ext cx="2246400" cy="1836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8" name="Рукописный ввод 77">
                  <a:extLst>
                    <a:ext uri="{FF2B5EF4-FFF2-40B4-BE49-F238E27FC236}">
                      <a16:creationId xmlns:a16="http://schemas.microsoft.com/office/drawing/2014/main" id="{20D1F6A2-073C-3840-1906-A35799C5573C}"/>
                    </a:ext>
                  </a:extLst>
                </p14:cNvPr>
                <p14:cNvContentPartPr/>
                <p14:nvPr/>
              </p14:nvContentPartPr>
              <p14:xfrm>
                <a:off x="6686828" y="3371181"/>
                <a:ext cx="360" cy="360"/>
              </p14:xfrm>
            </p:contentPart>
          </mc:Choice>
          <mc:Fallback>
            <p:pic>
              <p:nvPicPr>
                <p:cNvPr id="78" name="Рукописный ввод 77">
                  <a:extLst>
                    <a:ext uri="{FF2B5EF4-FFF2-40B4-BE49-F238E27FC236}">
                      <a16:creationId xmlns:a16="http://schemas.microsoft.com/office/drawing/2014/main" id="{20D1F6A2-073C-3840-1906-A35799C5573C}"/>
                    </a:ext>
                  </a:extLst>
                </p:cNvPr>
                <p:cNvPicPr/>
                <p:nvPr/>
              </p:nvPicPr>
              <p:blipFill>
                <a:blip r:embed="rId6"/>
                <a:stretch>
                  <a:fillRect/>
                </a:stretch>
              </p:blipFill>
              <p:spPr>
                <a:xfrm>
                  <a:off x="6669188" y="335318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9" name="Рукописный ввод 78">
                  <a:extLst>
                    <a:ext uri="{FF2B5EF4-FFF2-40B4-BE49-F238E27FC236}">
                      <a16:creationId xmlns:a16="http://schemas.microsoft.com/office/drawing/2014/main" id="{3B6D992F-549B-1616-5BF6-7809D83FCEB4}"/>
                    </a:ext>
                  </a:extLst>
                </p14:cNvPr>
                <p14:cNvContentPartPr/>
                <p14:nvPr/>
              </p14:nvContentPartPr>
              <p14:xfrm>
                <a:off x="7155908" y="3379101"/>
                <a:ext cx="360" cy="1800"/>
              </p14:xfrm>
            </p:contentPart>
          </mc:Choice>
          <mc:Fallback>
            <p:pic>
              <p:nvPicPr>
                <p:cNvPr id="79" name="Рукописный ввод 78">
                  <a:extLst>
                    <a:ext uri="{FF2B5EF4-FFF2-40B4-BE49-F238E27FC236}">
                      <a16:creationId xmlns:a16="http://schemas.microsoft.com/office/drawing/2014/main" id="{3B6D992F-549B-1616-5BF6-7809D83FCEB4}"/>
                    </a:ext>
                  </a:extLst>
                </p:cNvPr>
                <p:cNvPicPr/>
                <p:nvPr/>
              </p:nvPicPr>
              <p:blipFill>
                <a:blip r:embed="rId35"/>
                <a:stretch>
                  <a:fillRect/>
                </a:stretch>
              </p:blipFill>
              <p:spPr>
                <a:xfrm>
                  <a:off x="7138268" y="3361461"/>
                  <a:ext cx="36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0" name="Рукописный ввод 79">
                  <a:extLst>
                    <a:ext uri="{FF2B5EF4-FFF2-40B4-BE49-F238E27FC236}">
                      <a16:creationId xmlns:a16="http://schemas.microsoft.com/office/drawing/2014/main" id="{FC663574-883C-063B-090F-792D4E449690}"/>
                    </a:ext>
                  </a:extLst>
                </p14:cNvPr>
                <p14:cNvContentPartPr/>
                <p14:nvPr/>
              </p14:nvContentPartPr>
              <p14:xfrm>
                <a:off x="7577468" y="3410781"/>
                <a:ext cx="1800" cy="360"/>
              </p14:xfrm>
            </p:contentPart>
          </mc:Choice>
          <mc:Fallback>
            <p:pic>
              <p:nvPicPr>
                <p:cNvPr id="80" name="Рукописный ввод 79">
                  <a:extLst>
                    <a:ext uri="{FF2B5EF4-FFF2-40B4-BE49-F238E27FC236}">
                      <a16:creationId xmlns:a16="http://schemas.microsoft.com/office/drawing/2014/main" id="{FC663574-883C-063B-090F-792D4E449690}"/>
                    </a:ext>
                  </a:extLst>
                </p:cNvPr>
                <p:cNvPicPr/>
                <p:nvPr/>
              </p:nvPicPr>
              <p:blipFill>
                <a:blip r:embed="rId37"/>
                <a:stretch>
                  <a:fillRect/>
                </a:stretch>
              </p:blipFill>
              <p:spPr>
                <a:xfrm>
                  <a:off x="7559468" y="3393141"/>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1" name="Рукописный ввод 80">
                  <a:extLst>
                    <a:ext uri="{FF2B5EF4-FFF2-40B4-BE49-F238E27FC236}">
                      <a16:creationId xmlns:a16="http://schemas.microsoft.com/office/drawing/2014/main" id="{E79894EC-B90A-84B9-F115-25908F55F66B}"/>
                    </a:ext>
                  </a:extLst>
                </p14:cNvPr>
                <p14:cNvContentPartPr/>
                <p14:nvPr/>
              </p14:nvContentPartPr>
              <p14:xfrm>
                <a:off x="7966988" y="3442821"/>
                <a:ext cx="4680" cy="360"/>
              </p14:xfrm>
            </p:contentPart>
          </mc:Choice>
          <mc:Fallback>
            <p:pic>
              <p:nvPicPr>
                <p:cNvPr id="81" name="Рукописный ввод 80">
                  <a:extLst>
                    <a:ext uri="{FF2B5EF4-FFF2-40B4-BE49-F238E27FC236}">
                      <a16:creationId xmlns:a16="http://schemas.microsoft.com/office/drawing/2014/main" id="{E79894EC-B90A-84B9-F115-25908F55F66B}"/>
                    </a:ext>
                  </a:extLst>
                </p:cNvPr>
                <p:cNvPicPr/>
                <p:nvPr/>
              </p:nvPicPr>
              <p:blipFill>
                <a:blip r:embed="rId39"/>
                <a:stretch>
                  <a:fillRect/>
                </a:stretch>
              </p:blipFill>
              <p:spPr>
                <a:xfrm>
                  <a:off x="7949348" y="3424821"/>
                  <a:ext cx="40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 name="Рукописный ввод 81">
                  <a:extLst>
                    <a:ext uri="{FF2B5EF4-FFF2-40B4-BE49-F238E27FC236}">
                      <a16:creationId xmlns:a16="http://schemas.microsoft.com/office/drawing/2014/main" id="{03BAB6DA-A1A2-3EB2-4223-C724DB0FE894}"/>
                    </a:ext>
                  </a:extLst>
                </p14:cNvPr>
                <p14:cNvContentPartPr/>
                <p14:nvPr/>
              </p14:nvContentPartPr>
              <p14:xfrm>
                <a:off x="8094068" y="3450741"/>
                <a:ext cx="360" cy="360"/>
              </p14:xfrm>
            </p:contentPart>
          </mc:Choice>
          <mc:Fallback>
            <p:pic>
              <p:nvPicPr>
                <p:cNvPr id="82" name="Рукописный ввод 81">
                  <a:extLst>
                    <a:ext uri="{FF2B5EF4-FFF2-40B4-BE49-F238E27FC236}">
                      <a16:creationId xmlns:a16="http://schemas.microsoft.com/office/drawing/2014/main" id="{03BAB6DA-A1A2-3EB2-4223-C724DB0FE894}"/>
                    </a:ext>
                  </a:extLst>
                </p:cNvPr>
                <p:cNvPicPr/>
                <p:nvPr/>
              </p:nvPicPr>
              <p:blipFill>
                <a:blip r:embed="rId6"/>
                <a:stretch>
                  <a:fillRect/>
                </a:stretch>
              </p:blipFill>
              <p:spPr>
                <a:xfrm>
                  <a:off x="8076428" y="343310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83" name="Рукописный ввод 82">
                  <a:extLst>
                    <a:ext uri="{FF2B5EF4-FFF2-40B4-BE49-F238E27FC236}">
                      <a16:creationId xmlns:a16="http://schemas.microsoft.com/office/drawing/2014/main" id="{17F49C3A-5A02-99F0-ED3D-8737EF064028}"/>
                    </a:ext>
                  </a:extLst>
                </p14:cNvPr>
                <p14:cNvContentPartPr/>
                <p14:nvPr/>
              </p14:nvContentPartPr>
              <p14:xfrm>
                <a:off x="6812108" y="3172461"/>
                <a:ext cx="4680" cy="360"/>
              </p14:xfrm>
            </p:contentPart>
          </mc:Choice>
          <mc:Fallback>
            <p:pic>
              <p:nvPicPr>
                <p:cNvPr id="83" name="Рукописный ввод 82">
                  <a:extLst>
                    <a:ext uri="{FF2B5EF4-FFF2-40B4-BE49-F238E27FC236}">
                      <a16:creationId xmlns:a16="http://schemas.microsoft.com/office/drawing/2014/main" id="{17F49C3A-5A02-99F0-ED3D-8737EF064028}"/>
                    </a:ext>
                  </a:extLst>
                </p:cNvPr>
                <p:cNvPicPr/>
                <p:nvPr/>
              </p:nvPicPr>
              <p:blipFill>
                <a:blip r:embed="rId42"/>
                <a:stretch>
                  <a:fillRect/>
                </a:stretch>
              </p:blipFill>
              <p:spPr>
                <a:xfrm>
                  <a:off x="6794468" y="3154821"/>
                  <a:ext cx="40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4" name="Рукописный ввод 83">
                  <a:extLst>
                    <a:ext uri="{FF2B5EF4-FFF2-40B4-BE49-F238E27FC236}">
                      <a16:creationId xmlns:a16="http://schemas.microsoft.com/office/drawing/2014/main" id="{7B02344A-7232-94D7-70EE-1AADA1299D88}"/>
                    </a:ext>
                  </a:extLst>
                </p14:cNvPr>
                <p14:cNvContentPartPr/>
                <p14:nvPr/>
              </p14:nvContentPartPr>
              <p14:xfrm>
                <a:off x="7203788" y="3172461"/>
                <a:ext cx="67680" cy="360"/>
              </p14:xfrm>
            </p:contentPart>
          </mc:Choice>
          <mc:Fallback>
            <p:pic>
              <p:nvPicPr>
                <p:cNvPr id="84" name="Рукописный ввод 83">
                  <a:extLst>
                    <a:ext uri="{FF2B5EF4-FFF2-40B4-BE49-F238E27FC236}">
                      <a16:creationId xmlns:a16="http://schemas.microsoft.com/office/drawing/2014/main" id="{7B02344A-7232-94D7-70EE-1AADA1299D88}"/>
                    </a:ext>
                  </a:extLst>
                </p:cNvPr>
                <p:cNvPicPr/>
                <p:nvPr/>
              </p:nvPicPr>
              <p:blipFill>
                <a:blip r:embed="rId44"/>
                <a:stretch>
                  <a:fillRect/>
                </a:stretch>
              </p:blipFill>
              <p:spPr>
                <a:xfrm>
                  <a:off x="7186148" y="3154821"/>
                  <a:ext cx="103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5" name="Рукописный ввод 84">
                  <a:extLst>
                    <a:ext uri="{FF2B5EF4-FFF2-40B4-BE49-F238E27FC236}">
                      <a16:creationId xmlns:a16="http://schemas.microsoft.com/office/drawing/2014/main" id="{10D77479-029C-63AC-8FBA-1709C8F083A1}"/>
                    </a:ext>
                  </a:extLst>
                </p14:cNvPr>
                <p14:cNvContentPartPr/>
                <p14:nvPr/>
              </p14:nvContentPartPr>
              <p14:xfrm>
                <a:off x="7688708" y="3172461"/>
                <a:ext cx="12960" cy="360"/>
              </p14:xfrm>
            </p:contentPart>
          </mc:Choice>
          <mc:Fallback>
            <p:pic>
              <p:nvPicPr>
                <p:cNvPr id="85" name="Рукописный ввод 84">
                  <a:extLst>
                    <a:ext uri="{FF2B5EF4-FFF2-40B4-BE49-F238E27FC236}">
                      <a16:creationId xmlns:a16="http://schemas.microsoft.com/office/drawing/2014/main" id="{10D77479-029C-63AC-8FBA-1709C8F083A1}"/>
                    </a:ext>
                  </a:extLst>
                </p:cNvPr>
                <p:cNvPicPr/>
                <p:nvPr/>
              </p:nvPicPr>
              <p:blipFill>
                <a:blip r:embed="rId46"/>
                <a:stretch>
                  <a:fillRect/>
                </a:stretch>
              </p:blipFill>
              <p:spPr>
                <a:xfrm>
                  <a:off x="7671068" y="3154821"/>
                  <a:ext cx="486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6" name="Рукописный ввод 85">
                  <a:extLst>
                    <a:ext uri="{FF2B5EF4-FFF2-40B4-BE49-F238E27FC236}">
                      <a16:creationId xmlns:a16="http://schemas.microsoft.com/office/drawing/2014/main" id="{C125A19E-D531-602D-D505-9E3C225B3CBB}"/>
                    </a:ext>
                  </a:extLst>
                </p14:cNvPr>
                <p14:cNvContentPartPr/>
                <p14:nvPr/>
              </p14:nvContentPartPr>
              <p14:xfrm>
                <a:off x="8054468" y="3180381"/>
                <a:ext cx="4680" cy="360"/>
              </p14:xfrm>
            </p:contentPart>
          </mc:Choice>
          <mc:Fallback>
            <p:pic>
              <p:nvPicPr>
                <p:cNvPr id="86" name="Рукописный ввод 85">
                  <a:extLst>
                    <a:ext uri="{FF2B5EF4-FFF2-40B4-BE49-F238E27FC236}">
                      <a16:creationId xmlns:a16="http://schemas.microsoft.com/office/drawing/2014/main" id="{C125A19E-D531-602D-D505-9E3C225B3CBB}"/>
                    </a:ext>
                  </a:extLst>
                </p:cNvPr>
                <p:cNvPicPr/>
                <p:nvPr/>
              </p:nvPicPr>
              <p:blipFill>
                <a:blip r:embed="rId39"/>
                <a:stretch>
                  <a:fillRect/>
                </a:stretch>
              </p:blipFill>
              <p:spPr>
                <a:xfrm>
                  <a:off x="8036828" y="3162381"/>
                  <a:ext cx="40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7" name="Рукописный ввод 86">
                  <a:extLst>
                    <a:ext uri="{FF2B5EF4-FFF2-40B4-BE49-F238E27FC236}">
                      <a16:creationId xmlns:a16="http://schemas.microsoft.com/office/drawing/2014/main" id="{72BCA8B8-D3A0-78D5-7BF6-DD8FC37AB784}"/>
                    </a:ext>
                  </a:extLst>
                </p14:cNvPr>
                <p14:cNvContentPartPr/>
                <p14:nvPr/>
              </p14:nvContentPartPr>
              <p14:xfrm>
                <a:off x="7028828" y="2902101"/>
                <a:ext cx="360" cy="360"/>
              </p14:xfrm>
            </p:contentPart>
          </mc:Choice>
          <mc:Fallback>
            <p:pic>
              <p:nvPicPr>
                <p:cNvPr id="87" name="Рукописный ввод 86">
                  <a:extLst>
                    <a:ext uri="{FF2B5EF4-FFF2-40B4-BE49-F238E27FC236}">
                      <a16:creationId xmlns:a16="http://schemas.microsoft.com/office/drawing/2014/main" id="{72BCA8B8-D3A0-78D5-7BF6-DD8FC37AB784}"/>
                    </a:ext>
                  </a:extLst>
                </p:cNvPr>
                <p:cNvPicPr/>
                <p:nvPr/>
              </p:nvPicPr>
              <p:blipFill>
                <a:blip r:embed="rId6"/>
                <a:stretch>
                  <a:fillRect/>
                </a:stretch>
              </p:blipFill>
              <p:spPr>
                <a:xfrm>
                  <a:off x="7011188" y="288410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8" name="Рукописный ввод 87">
                  <a:extLst>
                    <a:ext uri="{FF2B5EF4-FFF2-40B4-BE49-F238E27FC236}">
                      <a16:creationId xmlns:a16="http://schemas.microsoft.com/office/drawing/2014/main" id="{68091EA0-6CC3-F4A1-D61F-7984DE4C93D3}"/>
                    </a:ext>
                  </a:extLst>
                </p14:cNvPr>
                <p14:cNvContentPartPr/>
                <p14:nvPr/>
              </p14:nvContentPartPr>
              <p14:xfrm>
                <a:off x="7505828" y="2894181"/>
                <a:ext cx="7920" cy="360"/>
              </p14:xfrm>
            </p:contentPart>
          </mc:Choice>
          <mc:Fallback>
            <p:pic>
              <p:nvPicPr>
                <p:cNvPr id="88" name="Рукописный ввод 87">
                  <a:extLst>
                    <a:ext uri="{FF2B5EF4-FFF2-40B4-BE49-F238E27FC236}">
                      <a16:creationId xmlns:a16="http://schemas.microsoft.com/office/drawing/2014/main" id="{68091EA0-6CC3-F4A1-D61F-7984DE4C93D3}"/>
                    </a:ext>
                  </a:extLst>
                </p:cNvPr>
                <p:cNvPicPr/>
                <p:nvPr/>
              </p:nvPicPr>
              <p:blipFill>
                <a:blip r:embed="rId50"/>
                <a:stretch>
                  <a:fillRect/>
                </a:stretch>
              </p:blipFill>
              <p:spPr>
                <a:xfrm>
                  <a:off x="7487828" y="2876541"/>
                  <a:ext cx="435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89" name="Рукописный ввод 88">
                  <a:extLst>
                    <a:ext uri="{FF2B5EF4-FFF2-40B4-BE49-F238E27FC236}">
                      <a16:creationId xmlns:a16="http://schemas.microsoft.com/office/drawing/2014/main" id="{48EFC473-6F6C-3F9C-55E4-451BCCDEA478}"/>
                    </a:ext>
                  </a:extLst>
                </p14:cNvPr>
                <p14:cNvContentPartPr/>
                <p14:nvPr/>
              </p14:nvContentPartPr>
              <p14:xfrm>
                <a:off x="7808228" y="2894181"/>
                <a:ext cx="45720" cy="3600"/>
              </p14:xfrm>
            </p:contentPart>
          </mc:Choice>
          <mc:Fallback>
            <p:pic>
              <p:nvPicPr>
                <p:cNvPr id="89" name="Рукописный ввод 88">
                  <a:extLst>
                    <a:ext uri="{FF2B5EF4-FFF2-40B4-BE49-F238E27FC236}">
                      <a16:creationId xmlns:a16="http://schemas.microsoft.com/office/drawing/2014/main" id="{48EFC473-6F6C-3F9C-55E4-451BCCDEA478}"/>
                    </a:ext>
                  </a:extLst>
                </p:cNvPr>
                <p:cNvPicPr/>
                <p:nvPr/>
              </p:nvPicPr>
              <p:blipFill>
                <a:blip r:embed="rId52"/>
                <a:stretch>
                  <a:fillRect/>
                </a:stretch>
              </p:blipFill>
              <p:spPr>
                <a:xfrm>
                  <a:off x="7790228" y="2876541"/>
                  <a:ext cx="813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0" name="Рукописный ввод 89">
                  <a:extLst>
                    <a:ext uri="{FF2B5EF4-FFF2-40B4-BE49-F238E27FC236}">
                      <a16:creationId xmlns:a16="http://schemas.microsoft.com/office/drawing/2014/main" id="{A995192A-B43F-D569-E5C6-AF08DDB29341}"/>
                    </a:ext>
                  </a:extLst>
                </p14:cNvPr>
                <p14:cNvContentPartPr/>
                <p14:nvPr/>
              </p14:nvContentPartPr>
              <p14:xfrm>
                <a:off x="8102348" y="2902101"/>
                <a:ext cx="360" cy="360"/>
              </p14:xfrm>
            </p:contentPart>
          </mc:Choice>
          <mc:Fallback>
            <p:pic>
              <p:nvPicPr>
                <p:cNvPr id="90" name="Рукописный ввод 89">
                  <a:extLst>
                    <a:ext uri="{FF2B5EF4-FFF2-40B4-BE49-F238E27FC236}">
                      <a16:creationId xmlns:a16="http://schemas.microsoft.com/office/drawing/2014/main" id="{A995192A-B43F-D569-E5C6-AF08DDB29341}"/>
                    </a:ext>
                  </a:extLst>
                </p:cNvPr>
                <p:cNvPicPr/>
                <p:nvPr/>
              </p:nvPicPr>
              <p:blipFill>
                <a:blip r:embed="rId6"/>
                <a:stretch>
                  <a:fillRect/>
                </a:stretch>
              </p:blipFill>
              <p:spPr>
                <a:xfrm>
                  <a:off x="8084708" y="288410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1" name="Рукописный ввод 90">
                  <a:extLst>
                    <a:ext uri="{FF2B5EF4-FFF2-40B4-BE49-F238E27FC236}">
                      <a16:creationId xmlns:a16="http://schemas.microsoft.com/office/drawing/2014/main" id="{80658D8D-A69F-8BEA-1316-F48BE5B9AEE2}"/>
                    </a:ext>
                  </a:extLst>
                </p14:cNvPr>
                <p14:cNvContentPartPr/>
                <p14:nvPr/>
              </p14:nvContentPartPr>
              <p14:xfrm>
                <a:off x="6575588" y="2647581"/>
                <a:ext cx="360" cy="360"/>
              </p14:xfrm>
            </p:contentPart>
          </mc:Choice>
          <mc:Fallback>
            <p:pic>
              <p:nvPicPr>
                <p:cNvPr id="91" name="Рукописный ввод 90">
                  <a:extLst>
                    <a:ext uri="{FF2B5EF4-FFF2-40B4-BE49-F238E27FC236}">
                      <a16:creationId xmlns:a16="http://schemas.microsoft.com/office/drawing/2014/main" id="{80658D8D-A69F-8BEA-1316-F48BE5B9AEE2}"/>
                    </a:ext>
                  </a:extLst>
                </p:cNvPr>
                <p:cNvPicPr/>
                <p:nvPr/>
              </p:nvPicPr>
              <p:blipFill>
                <a:blip r:embed="rId6"/>
                <a:stretch>
                  <a:fillRect/>
                </a:stretch>
              </p:blipFill>
              <p:spPr>
                <a:xfrm>
                  <a:off x="6557948" y="262958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2" name="Рукописный ввод 91">
                  <a:extLst>
                    <a:ext uri="{FF2B5EF4-FFF2-40B4-BE49-F238E27FC236}">
                      <a16:creationId xmlns:a16="http://schemas.microsoft.com/office/drawing/2014/main" id="{33B51478-5BA4-E078-AE88-650A94617D98}"/>
                    </a:ext>
                  </a:extLst>
                </p14:cNvPr>
                <p14:cNvContentPartPr/>
                <p14:nvPr/>
              </p14:nvContentPartPr>
              <p14:xfrm>
                <a:off x="7211708" y="2639661"/>
                <a:ext cx="360" cy="360"/>
              </p14:xfrm>
            </p:contentPart>
          </mc:Choice>
          <mc:Fallback>
            <p:pic>
              <p:nvPicPr>
                <p:cNvPr id="92" name="Рукописный ввод 91">
                  <a:extLst>
                    <a:ext uri="{FF2B5EF4-FFF2-40B4-BE49-F238E27FC236}">
                      <a16:creationId xmlns:a16="http://schemas.microsoft.com/office/drawing/2014/main" id="{33B51478-5BA4-E078-AE88-650A94617D98}"/>
                    </a:ext>
                  </a:extLst>
                </p:cNvPr>
                <p:cNvPicPr/>
                <p:nvPr/>
              </p:nvPicPr>
              <p:blipFill>
                <a:blip r:embed="rId6"/>
                <a:stretch>
                  <a:fillRect/>
                </a:stretch>
              </p:blipFill>
              <p:spPr>
                <a:xfrm>
                  <a:off x="7193708" y="262166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3" name="Рукописный ввод 92">
                  <a:extLst>
                    <a:ext uri="{FF2B5EF4-FFF2-40B4-BE49-F238E27FC236}">
                      <a16:creationId xmlns:a16="http://schemas.microsoft.com/office/drawing/2014/main" id="{4206B71C-4377-F0AE-5067-DE808D916F4E}"/>
                    </a:ext>
                  </a:extLst>
                </p14:cNvPr>
                <p14:cNvContentPartPr/>
                <p14:nvPr/>
              </p14:nvContentPartPr>
              <p14:xfrm>
                <a:off x="7505828" y="2631741"/>
                <a:ext cx="41040" cy="360"/>
              </p14:xfrm>
            </p:contentPart>
          </mc:Choice>
          <mc:Fallback>
            <p:pic>
              <p:nvPicPr>
                <p:cNvPr id="93" name="Рукописный ввод 92">
                  <a:extLst>
                    <a:ext uri="{FF2B5EF4-FFF2-40B4-BE49-F238E27FC236}">
                      <a16:creationId xmlns:a16="http://schemas.microsoft.com/office/drawing/2014/main" id="{4206B71C-4377-F0AE-5067-DE808D916F4E}"/>
                    </a:ext>
                  </a:extLst>
                </p:cNvPr>
                <p:cNvPicPr/>
                <p:nvPr/>
              </p:nvPicPr>
              <p:blipFill>
                <a:blip r:embed="rId57"/>
                <a:stretch>
                  <a:fillRect/>
                </a:stretch>
              </p:blipFill>
              <p:spPr>
                <a:xfrm>
                  <a:off x="7487828" y="2614101"/>
                  <a:ext cx="76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4" name="Рукописный ввод 93">
                  <a:extLst>
                    <a:ext uri="{FF2B5EF4-FFF2-40B4-BE49-F238E27FC236}">
                      <a16:creationId xmlns:a16="http://schemas.microsoft.com/office/drawing/2014/main" id="{9F35F3BE-3D81-4E34-9B3F-CDE846616BDE}"/>
                    </a:ext>
                  </a:extLst>
                </p14:cNvPr>
                <p14:cNvContentPartPr/>
                <p14:nvPr/>
              </p14:nvContentPartPr>
              <p14:xfrm>
                <a:off x="7959068" y="2647581"/>
                <a:ext cx="1800" cy="360"/>
              </p14:xfrm>
            </p:contentPart>
          </mc:Choice>
          <mc:Fallback>
            <p:pic>
              <p:nvPicPr>
                <p:cNvPr id="94" name="Рукописный ввод 93">
                  <a:extLst>
                    <a:ext uri="{FF2B5EF4-FFF2-40B4-BE49-F238E27FC236}">
                      <a16:creationId xmlns:a16="http://schemas.microsoft.com/office/drawing/2014/main" id="{9F35F3BE-3D81-4E34-9B3F-CDE846616BDE}"/>
                    </a:ext>
                  </a:extLst>
                </p:cNvPr>
                <p:cNvPicPr/>
                <p:nvPr/>
              </p:nvPicPr>
              <p:blipFill>
                <a:blip r:embed="rId59"/>
                <a:stretch>
                  <a:fillRect/>
                </a:stretch>
              </p:blipFill>
              <p:spPr>
                <a:xfrm>
                  <a:off x="7941068" y="2629581"/>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5" name="Рукописный ввод 94">
                  <a:extLst>
                    <a:ext uri="{FF2B5EF4-FFF2-40B4-BE49-F238E27FC236}">
                      <a16:creationId xmlns:a16="http://schemas.microsoft.com/office/drawing/2014/main" id="{F8C17441-F96B-1078-07AA-35BA8B665662}"/>
                    </a:ext>
                  </a:extLst>
                </p14:cNvPr>
                <p14:cNvContentPartPr/>
                <p14:nvPr/>
              </p14:nvContentPartPr>
              <p14:xfrm>
                <a:off x="6559748" y="2416821"/>
                <a:ext cx="360" cy="360"/>
              </p14:xfrm>
            </p:contentPart>
          </mc:Choice>
          <mc:Fallback>
            <p:pic>
              <p:nvPicPr>
                <p:cNvPr id="95" name="Рукописный ввод 94">
                  <a:extLst>
                    <a:ext uri="{FF2B5EF4-FFF2-40B4-BE49-F238E27FC236}">
                      <a16:creationId xmlns:a16="http://schemas.microsoft.com/office/drawing/2014/main" id="{F8C17441-F96B-1078-07AA-35BA8B665662}"/>
                    </a:ext>
                  </a:extLst>
                </p:cNvPr>
                <p:cNvPicPr/>
                <p:nvPr/>
              </p:nvPicPr>
              <p:blipFill>
                <a:blip r:embed="rId6"/>
                <a:stretch>
                  <a:fillRect/>
                </a:stretch>
              </p:blipFill>
              <p:spPr>
                <a:xfrm>
                  <a:off x="6542108" y="239918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6" name="Рукописный ввод 95">
                  <a:extLst>
                    <a:ext uri="{FF2B5EF4-FFF2-40B4-BE49-F238E27FC236}">
                      <a16:creationId xmlns:a16="http://schemas.microsoft.com/office/drawing/2014/main" id="{D841B932-4AAA-0CCE-C640-FD59A4998375}"/>
                    </a:ext>
                  </a:extLst>
                </p14:cNvPr>
                <p14:cNvContentPartPr/>
                <p14:nvPr/>
              </p14:nvContentPartPr>
              <p14:xfrm>
                <a:off x="6885548" y="2425101"/>
                <a:ext cx="360" cy="360"/>
              </p14:xfrm>
            </p:contentPart>
          </mc:Choice>
          <mc:Fallback>
            <p:pic>
              <p:nvPicPr>
                <p:cNvPr id="96" name="Рукописный ввод 95">
                  <a:extLst>
                    <a:ext uri="{FF2B5EF4-FFF2-40B4-BE49-F238E27FC236}">
                      <a16:creationId xmlns:a16="http://schemas.microsoft.com/office/drawing/2014/main" id="{D841B932-4AAA-0CCE-C640-FD59A4998375}"/>
                    </a:ext>
                  </a:extLst>
                </p:cNvPr>
                <p:cNvPicPr/>
                <p:nvPr/>
              </p:nvPicPr>
              <p:blipFill>
                <a:blip r:embed="rId6"/>
                <a:stretch>
                  <a:fillRect/>
                </a:stretch>
              </p:blipFill>
              <p:spPr>
                <a:xfrm>
                  <a:off x="6867548" y="240710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7" name="Рукописный ввод 96">
                  <a:extLst>
                    <a:ext uri="{FF2B5EF4-FFF2-40B4-BE49-F238E27FC236}">
                      <a16:creationId xmlns:a16="http://schemas.microsoft.com/office/drawing/2014/main" id="{32DD27F6-7842-E8EE-83D3-23F4F00BEFD4}"/>
                    </a:ext>
                  </a:extLst>
                </p14:cNvPr>
                <p14:cNvContentPartPr/>
                <p14:nvPr/>
              </p14:nvContentPartPr>
              <p14:xfrm>
                <a:off x="7370468" y="2393061"/>
                <a:ext cx="32040" cy="360"/>
              </p14:xfrm>
            </p:contentPart>
          </mc:Choice>
          <mc:Fallback>
            <p:pic>
              <p:nvPicPr>
                <p:cNvPr id="97" name="Рукописный ввод 96">
                  <a:extLst>
                    <a:ext uri="{FF2B5EF4-FFF2-40B4-BE49-F238E27FC236}">
                      <a16:creationId xmlns:a16="http://schemas.microsoft.com/office/drawing/2014/main" id="{32DD27F6-7842-E8EE-83D3-23F4F00BEFD4}"/>
                    </a:ext>
                  </a:extLst>
                </p:cNvPr>
                <p:cNvPicPr/>
                <p:nvPr/>
              </p:nvPicPr>
              <p:blipFill>
                <a:blip r:embed="rId63"/>
                <a:stretch>
                  <a:fillRect/>
                </a:stretch>
              </p:blipFill>
              <p:spPr>
                <a:xfrm>
                  <a:off x="7352828" y="2375421"/>
                  <a:ext cx="676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8" name="Рукописный ввод 97">
                  <a:extLst>
                    <a:ext uri="{FF2B5EF4-FFF2-40B4-BE49-F238E27FC236}">
                      <a16:creationId xmlns:a16="http://schemas.microsoft.com/office/drawing/2014/main" id="{BE37E2E9-C9A4-5B82-5535-41E4C4A660E9}"/>
                    </a:ext>
                  </a:extLst>
                </p14:cNvPr>
                <p14:cNvContentPartPr/>
                <p14:nvPr/>
              </p14:nvContentPartPr>
              <p14:xfrm>
                <a:off x="7879508" y="2393061"/>
                <a:ext cx="6120" cy="360"/>
              </p14:xfrm>
            </p:contentPart>
          </mc:Choice>
          <mc:Fallback>
            <p:pic>
              <p:nvPicPr>
                <p:cNvPr id="98" name="Рукописный ввод 97">
                  <a:extLst>
                    <a:ext uri="{FF2B5EF4-FFF2-40B4-BE49-F238E27FC236}">
                      <a16:creationId xmlns:a16="http://schemas.microsoft.com/office/drawing/2014/main" id="{BE37E2E9-C9A4-5B82-5535-41E4C4A660E9}"/>
                    </a:ext>
                  </a:extLst>
                </p:cNvPr>
                <p:cNvPicPr/>
                <p:nvPr/>
              </p:nvPicPr>
              <p:blipFill>
                <a:blip r:embed="rId65"/>
                <a:stretch>
                  <a:fillRect/>
                </a:stretch>
              </p:blipFill>
              <p:spPr>
                <a:xfrm>
                  <a:off x="7861868" y="2375421"/>
                  <a:ext cx="41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0" name="Рукописный ввод 99">
                  <a:extLst>
                    <a:ext uri="{FF2B5EF4-FFF2-40B4-BE49-F238E27FC236}">
                      <a16:creationId xmlns:a16="http://schemas.microsoft.com/office/drawing/2014/main" id="{52BD3FCC-6CF6-7D44-AAF4-536A037066DB}"/>
                    </a:ext>
                  </a:extLst>
                </p14:cNvPr>
                <p14:cNvContentPartPr/>
                <p14:nvPr/>
              </p14:nvContentPartPr>
              <p14:xfrm>
                <a:off x="6583508" y="2146821"/>
                <a:ext cx="360" cy="360"/>
              </p14:xfrm>
            </p:contentPart>
          </mc:Choice>
          <mc:Fallback>
            <p:pic>
              <p:nvPicPr>
                <p:cNvPr id="100" name="Рукописный ввод 99">
                  <a:extLst>
                    <a:ext uri="{FF2B5EF4-FFF2-40B4-BE49-F238E27FC236}">
                      <a16:creationId xmlns:a16="http://schemas.microsoft.com/office/drawing/2014/main" id="{52BD3FCC-6CF6-7D44-AAF4-536A037066DB}"/>
                    </a:ext>
                  </a:extLst>
                </p:cNvPr>
                <p:cNvPicPr/>
                <p:nvPr/>
              </p:nvPicPr>
              <p:blipFill>
                <a:blip r:embed="rId6"/>
                <a:stretch>
                  <a:fillRect/>
                </a:stretch>
              </p:blipFill>
              <p:spPr>
                <a:xfrm>
                  <a:off x="6565868" y="212882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01" name="Рукописный ввод 100">
                  <a:extLst>
                    <a:ext uri="{FF2B5EF4-FFF2-40B4-BE49-F238E27FC236}">
                      <a16:creationId xmlns:a16="http://schemas.microsoft.com/office/drawing/2014/main" id="{4EA1437E-F20A-880C-1F01-FDE636390D31}"/>
                    </a:ext>
                  </a:extLst>
                </p14:cNvPr>
                <p14:cNvContentPartPr/>
                <p14:nvPr/>
              </p14:nvContentPartPr>
              <p14:xfrm>
                <a:off x="6583508" y="2146821"/>
                <a:ext cx="42120" cy="3600"/>
              </p14:xfrm>
            </p:contentPart>
          </mc:Choice>
          <mc:Fallback>
            <p:pic>
              <p:nvPicPr>
                <p:cNvPr id="101" name="Рукописный ввод 100">
                  <a:extLst>
                    <a:ext uri="{FF2B5EF4-FFF2-40B4-BE49-F238E27FC236}">
                      <a16:creationId xmlns:a16="http://schemas.microsoft.com/office/drawing/2014/main" id="{4EA1437E-F20A-880C-1F01-FDE636390D31}"/>
                    </a:ext>
                  </a:extLst>
                </p:cNvPr>
                <p:cNvPicPr/>
                <p:nvPr/>
              </p:nvPicPr>
              <p:blipFill>
                <a:blip r:embed="rId68"/>
                <a:stretch>
                  <a:fillRect/>
                </a:stretch>
              </p:blipFill>
              <p:spPr>
                <a:xfrm>
                  <a:off x="6565868" y="2128821"/>
                  <a:ext cx="777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2" name="Рукописный ввод 101">
                  <a:extLst>
                    <a:ext uri="{FF2B5EF4-FFF2-40B4-BE49-F238E27FC236}">
                      <a16:creationId xmlns:a16="http://schemas.microsoft.com/office/drawing/2014/main" id="{5743B665-2FD0-4E74-8756-73729EFEEC84}"/>
                    </a:ext>
                  </a:extLst>
                </p14:cNvPr>
                <p14:cNvContentPartPr/>
                <p14:nvPr/>
              </p14:nvContentPartPr>
              <p14:xfrm>
                <a:off x="7243388" y="2170581"/>
                <a:ext cx="360" cy="360"/>
              </p14:xfrm>
            </p:contentPart>
          </mc:Choice>
          <mc:Fallback>
            <p:pic>
              <p:nvPicPr>
                <p:cNvPr id="102" name="Рукописный ввод 101">
                  <a:extLst>
                    <a:ext uri="{FF2B5EF4-FFF2-40B4-BE49-F238E27FC236}">
                      <a16:creationId xmlns:a16="http://schemas.microsoft.com/office/drawing/2014/main" id="{5743B665-2FD0-4E74-8756-73729EFEEC84}"/>
                    </a:ext>
                  </a:extLst>
                </p:cNvPr>
                <p:cNvPicPr/>
                <p:nvPr/>
              </p:nvPicPr>
              <p:blipFill>
                <a:blip r:embed="rId6"/>
                <a:stretch>
                  <a:fillRect/>
                </a:stretch>
              </p:blipFill>
              <p:spPr>
                <a:xfrm>
                  <a:off x="7225748" y="215258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03" name="Рукописный ввод 102">
                  <a:extLst>
                    <a:ext uri="{FF2B5EF4-FFF2-40B4-BE49-F238E27FC236}">
                      <a16:creationId xmlns:a16="http://schemas.microsoft.com/office/drawing/2014/main" id="{D9507909-E1C2-2CF6-5B1C-BC96FFAB5A6B}"/>
                    </a:ext>
                  </a:extLst>
                </p14:cNvPr>
                <p14:cNvContentPartPr/>
                <p14:nvPr/>
              </p14:nvContentPartPr>
              <p14:xfrm>
                <a:off x="7386668" y="2154741"/>
                <a:ext cx="119880" cy="3600"/>
              </p14:xfrm>
            </p:contentPart>
          </mc:Choice>
          <mc:Fallback>
            <p:pic>
              <p:nvPicPr>
                <p:cNvPr id="103" name="Рукописный ввод 102">
                  <a:extLst>
                    <a:ext uri="{FF2B5EF4-FFF2-40B4-BE49-F238E27FC236}">
                      <a16:creationId xmlns:a16="http://schemas.microsoft.com/office/drawing/2014/main" id="{D9507909-E1C2-2CF6-5B1C-BC96FFAB5A6B}"/>
                    </a:ext>
                  </a:extLst>
                </p:cNvPr>
                <p:cNvPicPr/>
                <p:nvPr/>
              </p:nvPicPr>
              <p:blipFill>
                <a:blip r:embed="rId71"/>
                <a:stretch>
                  <a:fillRect/>
                </a:stretch>
              </p:blipFill>
              <p:spPr>
                <a:xfrm>
                  <a:off x="7368668" y="2136741"/>
                  <a:ext cx="1555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04" name="Рукописный ввод 103">
                  <a:extLst>
                    <a:ext uri="{FF2B5EF4-FFF2-40B4-BE49-F238E27FC236}">
                      <a16:creationId xmlns:a16="http://schemas.microsoft.com/office/drawing/2014/main" id="{790B1654-2318-45C9-E6CC-4A9B8D182750}"/>
                    </a:ext>
                  </a:extLst>
                </p14:cNvPr>
                <p14:cNvContentPartPr/>
                <p14:nvPr/>
              </p14:nvContentPartPr>
              <p14:xfrm>
                <a:off x="8189828" y="2194341"/>
                <a:ext cx="360" cy="360"/>
              </p14:xfrm>
            </p:contentPart>
          </mc:Choice>
          <mc:Fallback>
            <p:pic>
              <p:nvPicPr>
                <p:cNvPr id="104" name="Рукописный ввод 103">
                  <a:extLst>
                    <a:ext uri="{FF2B5EF4-FFF2-40B4-BE49-F238E27FC236}">
                      <a16:creationId xmlns:a16="http://schemas.microsoft.com/office/drawing/2014/main" id="{790B1654-2318-45C9-E6CC-4A9B8D182750}"/>
                    </a:ext>
                  </a:extLst>
                </p:cNvPr>
                <p:cNvPicPr/>
                <p:nvPr/>
              </p:nvPicPr>
              <p:blipFill>
                <a:blip r:embed="rId6"/>
                <a:stretch>
                  <a:fillRect/>
                </a:stretch>
              </p:blipFill>
              <p:spPr>
                <a:xfrm>
                  <a:off x="8171828" y="217634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05" name="Рукописный ввод 104">
                  <a:extLst>
                    <a:ext uri="{FF2B5EF4-FFF2-40B4-BE49-F238E27FC236}">
                      <a16:creationId xmlns:a16="http://schemas.microsoft.com/office/drawing/2014/main" id="{18AEDF60-19D1-BAE2-8131-0B258F44B2AF}"/>
                    </a:ext>
                  </a:extLst>
                </p14:cNvPr>
                <p14:cNvContentPartPr/>
                <p14:nvPr/>
              </p14:nvContentPartPr>
              <p14:xfrm>
                <a:off x="6741188" y="2059341"/>
                <a:ext cx="1800" cy="360"/>
              </p14:xfrm>
            </p:contentPart>
          </mc:Choice>
          <mc:Fallback>
            <p:pic>
              <p:nvPicPr>
                <p:cNvPr id="105" name="Рукописный ввод 104">
                  <a:extLst>
                    <a:ext uri="{FF2B5EF4-FFF2-40B4-BE49-F238E27FC236}">
                      <a16:creationId xmlns:a16="http://schemas.microsoft.com/office/drawing/2014/main" id="{18AEDF60-19D1-BAE2-8131-0B258F44B2AF}"/>
                    </a:ext>
                  </a:extLst>
                </p:cNvPr>
                <p:cNvPicPr/>
                <p:nvPr/>
              </p:nvPicPr>
              <p:blipFill>
                <a:blip r:embed="rId59"/>
                <a:stretch>
                  <a:fillRect/>
                </a:stretch>
              </p:blipFill>
              <p:spPr>
                <a:xfrm>
                  <a:off x="6723188" y="2041341"/>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6" name="Рукописный ввод 105">
                  <a:extLst>
                    <a:ext uri="{FF2B5EF4-FFF2-40B4-BE49-F238E27FC236}">
                      <a16:creationId xmlns:a16="http://schemas.microsoft.com/office/drawing/2014/main" id="{05DAAC15-8B0F-E313-CB4E-E383944E883F}"/>
                    </a:ext>
                  </a:extLst>
                </p14:cNvPr>
                <p14:cNvContentPartPr/>
                <p14:nvPr/>
              </p14:nvContentPartPr>
              <p14:xfrm>
                <a:off x="6980948" y="2059341"/>
                <a:ext cx="11160" cy="360"/>
              </p14:xfrm>
            </p:contentPart>
          </mc:Choice>
          <mc:Fallback>
            <p:pic>
              <p:nvPicPr>
                <p:cNvPr id="106" name="Рукописный ввод 105">
                  <a:extLst>
                    <a:ext uri="{FF2B5EF4-FFF2-40B4-BE49-F238E27FC236}">
                      <a16:creationId xmlns:a16="http://schemas.microsoft.com/office/drawing/2014/main" id="{05DAAC15-8B0F-E313-CB4E-E383944E883F}"/>
                    </a:ext>
                  </a:extLst>
                </p:cNvPr>
                <p:cNvPicPr/>
                <p:nvPr/>
              </p:nvPicPr>
              <p:blipFill>
                <a:blip r:embed="rId75"/>
                <a:stretch>
                  <a:fillRect/>
                </a:stretch>
              </p:blipFill>
              <p:spPr>
                <a:xfrm>
                  <a:off x="6963308" y="2041341"/>
                  <a:ext cx="468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7" name="Рукописный ввод 106">
                  <a:extLst>
                    <a:ext uri="{FF2B5EF4-FFF2-40B4-BE49-F238E27FC236}">
                      <a16:creationId xmlns:a16="http://schemas.microsoft.com/office/drawing/2014/main" id="{7ABB2AC6-B97E-611D-92EE-E31F796B72E1}"/>
                    </a:ext>
                  </a:extLst>
                </p14:cNvPr>
                <p14:cNvContentPartPr/>
                <p14:nvPr/>
              </p14:nvContentPartPr>
              <p14:xfrm>
                <a:off x="7434188" y="2059341"/>
                <a:ext cx="91800" cy="6480"/>
              </p14:xfrm>
            </p:contentPart>
          </mc:Choice>
          <mc:Fallback>
            <p:pic>
              <p:nvPicPr>
                <p:cNvPr id="107" name="Рукописный ввод 106">
                  <a:extLst>
                    <a:ext uri="{FF2B5EF4-FFF2-40B4-BE49-F238E27FC236}">
                      <a16:creationId xmlns:a16="http://schemas.microsoft.com/office/drawing/2014/main" id="{7ABB2AC6-B97E-611D-92EE-E31F796B72E1}"/>
                    </a:ext>
                  </a:extLst>
                </p:cNvPr>
                <p:cNvPicPr/>
                <p:nvPr/>
              </p:nvPicPr>
              <p:blipFill>
                <a:blip r:embed="rId77"/>
                <a:stretch>
                  <a:fillRect/>
                </a:stretch>
              </p:blipFill>
              <p:spPr>
                <a:xfrm>
                  <a:off x="7416548" y="2041341"/>
                  <a:ext cx="127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8" name="Рукописный ввод 107">
                  <a:extLst>
                    <a:ext uri="{FF2B5EF4-FFF2-40B4-BE49-F238E27FC236}">
                      <a16:creationId xmlns:a16="http://schemas.microsoft.com/office/drawing/2014/main" id="{575F57A7-6014-72B1-EAC5-8E2430DF18AE}"/>
                    </a:ext>
                  </a:extLst>
                </p14:cNvPr>
                <p14:cNvContentPartPr/>
                <p14:nvPr/>
              </p14:nvContentPartPr>
              <p14:xfrm>
                <a:off x="7999028" y="2064021"/>
                <a:ext cx="28080" cy="3600"/>
              </p14:xfrm>
            </p:contentPart>
          </mc:Choice>
          <mc:Fallback>
            <p:pic>
              <p:nvPicPr>
                <p:cNvPr id="108" name="Рукописный ввод 107">
                  <a:extLst>
                    <a:ext uri="{FF2B5EF4-FFF2-40B4-BE49-F238E27FC236}">
                      <a16:creationId xmlns:a16="http://schemas.microsoft.com/office/drawing/2014/main" id="{575F57A7-6014-72B1-EAC5-8E2430DF18AE}"/>
                    </a:ext>
                  </a:extLst>
                </p:cNvPr>
                <p:cNvPicPr/>
                <p:nvPr/>
              </p:nvPicPr>
              <p:blipFill>
                <a:blip r:embed="rId79"/>
                <a:stretch>
                  <a:fillRect/>
                </a:stretch>
              </p:blipFill>
              <p:spPr>
                <a:xfrm>
                  <a:off x="7981028" y="2046381"/>
                  <a:ext cx="637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9" name="Рукописный ввод 108">
                  <a:extLst>
                    <a:ext uri="{FF2B5EF4-FFF2-40B4-BE49-F238E27FC236}">
                      <a16:creationId xmlns:a16="http://schemas.microsoft.com/office/drawing/2014/main" id="{E15C56A8-82EB-FA14-7B5D-B77D85FB5C5D}"/>
                    </a:ext>
                  </a:extLst>
                </p14:cNvPr>
                <p14:cNvContentPartPr/>
                <p14:nvPr/>
              </p14:nvContentPartPr>
              <p14:xfrm>
                <a:off x="8213588" y="2043501"/>
                <a:ext cx="360" cy="360"/>
              </p14:xfrm>
            </p:contentPart>
          </mc:Choice>
          <mc:Fallback>
            <p:pic>
              <p:nvPicPr>
                <p:cNvPr id="109" name="Рукописный ввод 108">
                  <a:extLst>
                    <a:ext uri="{FF2B5EF4-FFF2-40B4-BE49-F238E27FC236}">
                      <a16:creationId xmlns:a16="http://schemas.microsoft.com/office/drawing/2014/main" id="{E15C56A8-82EB-FA14-7B5D-B77D85FB5C5D}"/>
                    </a:ext>
                  </a:extLst>
                </p:cNvPr>
                <p:cNvPicPr/>
                <p:nvPr/>
              </p:nvPicPr>
              <p:blipFill>
                <a:blip r:embed="rId6"/>
                <a:stretch>
                  <a:fillRect/>
                </a:stretch>
              </p:blipFill>
              <p:spPr>
                <a:xfrm>
                  <a:off x="8195588" y="202550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0" name="Рукописный ввод 109">
                  <a:extLst>
                    <a:ext uri="{FF2B5EF4-FFF2-40B4-BE49-F238E27FC236}">
                      <a16:creationId xmlns:a16="http://schemas.microsoft.com/office/drawing/2014/main" id="{0E90D4B5-6836-1071-3C23-1EF24B4437D2}"/>
                    </a:ext>
                  </a:extLst>
                </p14:cNvPr>
                <p14:cNvContentPartPr/>
                <p14:nvPr/>
              </p14:nvContentPartPr>
              <p14:xfrm>
                <a:off x="6638948" y="1963581"/>
                <a:ext cx="360" cy="360"/>
              </p14:xfrm>
            </p:contentPart>
          </mc:Choice>
          <mc:Fallback>
            <p:pic>
              <p:nvPicPr>
                <p:cNvPr id="110" name="Рукописный ввод 109">
                  <a:extLst>
                    <a:ext uri="{FF2B5EF4-FFF2-40B4-BE49-F238E27FC236}">
                      <a16:creationId xmlns:a16="http://schemas.microsoft.com/office/drawing/2014/main" id="{0E90D4B5-6836-1071-3C23-1EF24B4437D2}"/>
                    </a:ext>
                  </a:extLst>
                </p:cNvPr>
                <p:cNvPicPr/>
                <p:nvPr/>
              </p:nvPicPr>
              <p:blipFill>
                <a:blip r:embed="rId6"/>
                <a:stretch>
                  <a:fillRect/>
                </a:stretch>
              </p:blipFill>
              <p:spPr>
                <a:xfrm>
                  <a:off x="6621308" y="194594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1" name="Рукописный ввод 110">
                  <a:extLst>
                    <a:ext uri="{FF2B5EF4-FFF2-40B4-BE49-F238E27FC236}">
                      <a16:creationId xmlns:a16="http://schemas.microsoft.com/office/drawing/2014/main" id="{DF80B028-DBA4-9B92-41DE-82C859250E3E}"/>
                    </a:ext>
                  </a:extLst>
                </p14:cNvPr>
                <p14:cNvContentPartPr/>
                <p14:nvPr/>
              </p14:nvContentPartPr>
              <p14:xfrm>
                <a:off x="6647228" y="1963581"/>
                <a:ext cx="69840" cy="360"/>
              </p14:xfrm>
            </p:contentPart>
          </mc:Choice>
          <mc:Fallback>
            <p:pic>
              <p:nvPicPr>
                <p:cNvPr id="111" name="Рукописный ввод 110">
                  <a:extLst>
                    <a:ext uri="{FF2B5EF4-FFF2-40B4-BE49-F238E27FC236}">
                      <a16:creationId xmlns:a16="http://schemas.microsoft.com/office/drawing/2014/main" id="{DF80B028-DBA4-9B92-41DE-82C859250E3E}"/>
                    </a:ext>
                  </a:extLst>
                </p:cNvPr>
                <p:cNvPicPr/>
                <p:nvPr/>
              </p:nvPicPr>
              <p:blipFill>
                <a:blip r:embed="rId83"/>
                <a:stretch>
                  <a:fillRect/>
                </a:stretch>
              </p:blipFill>
              <p:spPr>
                <a:xfrm>
                  <a:off x="6629228" y="1945941"/>
                  <a:ext cx="105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2" name="Рукописный ввод 111">
                  <a:extLst>
                    <a:ext uri="{FF2B5EF4-FFF2-40B4-BE49-F238E27FC236}">
                      <a16:creationId xmlns:a16="http://schemas.microsoft.com/office/drawing/2014/main" id="{08043BE3-2ED8-C317-9DD4-A8D1D59329B0}"/>
                    </a:ext>
                  </a:extLst>
                </p14:cNvPr>
                <p14:cNvContentPartPr/>
                <p14:nvPr/>
              </p14:nvContentPartPr>
              <p14:xfrm>
                <a:off x="7036748" y="1916061"/>
                <a:ext cx="360" cy="360"/>
              </p14:xfrm>
            </p:contentPart>
          </mc:Choice>
          <mc:Fallback>
            <p:pic>
              <p:nvPicPr>
                <p:cNvPr id="112" name="Рукописный ввод 111">
                  <a:extLst>
                    <a:ext uri="{FF2B5EF4-FFF2-40B4-BE49-F238E27FC236}">
                      <a16:creationId xmlns:a16="http://schemas.microsoft.com/office/drawing/2014/main" id="{08043BE3-2ED8-C317-9DD4-A8D1D59329B0}"/>
                    </a:ext>
                  </a:extLst>
                </p:cNvPr>
                <p:cNvPicPr/>
                <p:nvPr/>
              </p:nvPicPr>
              <p:blipFill>
                <a:blip r:embed="rId6"/>
                <a:stretch>
                  <a:fillRect/>
                </a:stretch>
              </p:blipFill>
              <p:spPr>
                <a:xfrm>
                  <a:off x="7018748" y="189806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3" name="Рукописный ввод 112">
                  <a:extLst>
                    <a:ext uri="{FF2B5EF4-FFF2-40B4-BE49-F238E27FC236}">
                      <a16:creationId xmlns:a16="http://schemas.microsoft.com/office/drawing/2014/main" id="{76794A84-879C-A2C9-E4B0-399751A4C912}"/>
                    </a:ext>
                  </a:extLst>
                </p14:cNvPr>
                <p14:cNvContentPartPr/>
                <p14:nvPr/>
              </p14:nvContentPartPr>
              <p14:xfrm>
                <a:off x="7307108" y="1916061"/>
                <a:ext cx="24120" cy="360"/>
              </p14:xfrm>
            </p:contentPart>
          </mc:Choice>
          <mc:Fallback>
            <p:pic>
              <p:nvPicPr>
                <p:cNvPr id="113" name="Рукописный ввод 112">
                  <a:extLst>
                    <a:ext uri="{FF2B5EF4-FFF2-40B4-BE49-F238E27FC236}">
                      <a16:creationId xmlns:a16="http://schemas.microsoft.com/office/drawing/2014/main" id="{76794A84-879C-A2C9-E4B0-399751A4C912}"/>
                    </a:ext>
                  </a:extLst>
                </p:cNvPr>
                <p:cNvPicPr/>
                <p:nvPr/>
              </p:nvPicPr>
              <p:blipFill>
                <a:blip r:embed="rId86"/>
                <a:stretch>
                  <a:fillRect/>
                </a:stretch>
              </p:blipFill>
              <p:spPr>
                <a:xfrm>
                  <a:off x="7289468" y="1898061"/>
                  <a:ext cx="597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4" name="Рукописный ввод 113">
                  <a:extLst>
                    <a:ext uri="{FF2B5EF4-FFF2-40B4-BE49-F238E27FC236}">
                      <a16:creationId xmlns:a16="http://schemas.microsoft.com/office/drawing/2014/main" id="{72BA1CE6-8395-6EA8-CF62-A995DBA4BEF0}"/>
                    </a:ext>
                  </a:extLst>
                </p14:cNvPr>
                <p14:cNvContentPartPr/>
                <p14:nvPr/>
              </p14:nvContentPartPr>
              <p14:xfrm>
                <a:off x="7831988" y="1916061"/>
                <a:ext cx="37440" cy="360"/>
              </p14:xfrm>
            </p:contentPart>
          </mc:Choice>
          <mc:Fallback>
            <p:pic>
              <p:nvPicPr>
                <p:cNvPr id="114" name="Рукописный ввод 113">
                  <a:extLst>
                    <a:ext uri="{FF2B5EF4-FFF2-40B4-BE49-F238E27FC236}">
                      <a16:creationId xmlns:a16="http://schemas.microsoft.com/office/drawing/2014/main" id="{72BA1CE6-8395-6EA8-CF62-A995DBA4BEF0}"/>
                    </a:ext>
                  </a:extLst>
                </p:cNvPr>
                <p:cNvPicPr/>
                <p:nvPr/>
              </p:nvPicPr>
              <p:blipFill>
                <a:blip r:embed="rId88"/>
                <a:stretch>
                  <a:fillRect/>
                </a:stretch>
              </p:blipFill>
              <p:spPr>
                <a:xfrm>
                  <a:off x="7813988" y="1898061"/>
                  <a:ext cx="73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5" name="Рукописный ввод 114">
                  <a:extLst>
                    <a:ext uri="{FF2B5EF4-FFF2-40B4-BE49-F238E27FC236}">
                      <a16:creationId xmlns:a16="http://schemas.microsoft.com/office/drawing/2014/main" id="{E0F1F0A0-7184-E25E-0096-AC28C27B80BE}"/>
                    </a:ext>
                  </a:extLst>
                </p14:cNvPr>
                <p14:cNvContentPartPr/>
                <p14:nvPr/>
              </p14:nvContentPartPr>
              <p14:xfrm>
                <a:off x="8038628" y="1923981"/>
                <a:ext cx="1800" cy="360"/>
              </p14:xfrm>
            </p:contentPart>
          </mc:Choice>
          <mc:Fallback>
            <p:pic>
              <p:nvPicPr>
                <p:cNvPr id="115" name="Рукописный ввод 114">
                  <a:extLst>
                    <a:ext uri="{FF2B5EF4-FFF2-40B4-BE49-F238E27FC236}">
                      <a16:creationId xmlns:a16="http://schemas.microsoft.com/office/drawing/2014/main" id="{E0F1F0A0-7184-E25E-0096-AC28C27B80BE}"/>
                    </a:ext>
                  </a:extLst>
                </p:cNvPr>
                <p:cNvPicPr/>
                <p:nvPr/>
              </p:nvPicPr>
              <p:blipFill>
                <a:blip r:embed="rId59"/>
                <a:stretch>
                  <a:fillRect/>
                </a:stretch>
              </p:blipFill>
              <p:spPr>
                <a:xfrm>
                  <a:off x="8020988" y="1906341"/>
                  <a:ext cx="37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16" name="Рукописный ввод 115">
                  <a:extLst>
                    <a:ext uri="{FF2B5EF4-FFF2-40B4-BE49-F238E27FC236}">
                      <a16:creationId xmlns:a16="http://schemas.microsoft.com/office/drawing/2014/main" id="{EF1708EF-AAF2-6F66-32E9-4F9A1B383E9F}"/>
                    </a:ext>
                  </a:extLst>
                </p14:cNvPr>
                <p14:cNvContentPartPr/>
                <p14:nvPr/>
              </p14:nvContentPartPr>
              <p14:xfrm>
                <a:off x="8340668" y="1931901"/>
                <a:ext cx="360" cy="360"/>
              </p14:xfrm>
            </p:contentPart>
          </mc:Choice>
          <mc:Fallback>
            <p:pic>
              <p:nvPicPr>
                <p:cNvPr id="116" name="Рукописный ввод 115">
                  <a:extLst>
                    <a:ext uri="{FF2B5EF4-FFF2-40B4-BE49-F238E27FC236}">
                      <a16:creationId xmlns:a16="http://schemas.microsoft.com/office/drawing/2014/main" id="{EF1708EF-AAF2-6F66-32E9-4F9A1B383E9F}"/>
                    </a:ext>
                  </a:extLst>
                </p:cNvPr>
                <p:cNvPicPr/>
                <p:nvPr/>
              </p:nvPicPr>
              <p:blipFill>
                <a:blip r:embed="rId6"/>
                <a:stretch>
                  <a:fillRect/>
                </a:stretch>
              </p:blipFill>
              <p:spPr>
                <a:xfrm>
                  <a:off x="8322668" y="191426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7" name="Рукописный ввод 116">
                  <a:extLst>
                    <a:ext uri="{FF2B5EF4-FFF2-40B4-BE49-F238E27FC236}">
                      <a16:creationId xmlns:a16="http://schemas.microsoft.com/office/drawing/2014/main" id="{49BD23F3-FED2-69D7-4F27-02AF61BB24CD}"/>
                    </a:ext>
                  </a:extLst>
                </p14:cNvPr>
                <p14:cNvContentPartPr/>
                <p14:nvPr/>
              </p14:nvContentPartPr>
              <p14:xfrm>
                <a:off x="8380628" y="2345541"/>
                <a:ext cx="360" cy="360"/>
              </p14:xfrm>
            </p:contentPart>
          </mc:Choice>
          <mc:Fallback>
            <p:pic>
              <p:nvPicPr>
                <p:cNvPr id="117" name="Рукописный ввод 116">
                  <a:extLst>
                    <a:ext uri="{FF2B5EF4-FFF2-40B4-BE49-F238E27FC236}">
                      <a16:creationId xmlns:a16="http://schemas.microsoft.com/office/drawing/2014/main" id="{49BD23F3-FED2-69D7-4F27-02AF61BB24CD}"/>
                    </a:ext>
                  </a:extLst>
                </p:cNvPr>
                <p:cNvPicPr/>
                <p:nvPr/>
              </p:nvPicPr>
              <p:blipFill>
                <a:blip r:embed="rId6"/>
                <a:stretch>
                  <a:fillRect/>
                </a:stretch>
              </p:blipFill>
              <p:spPr>
                <a:xfrm>
                  <a:off x="8362988" y="2327541"/>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8" name="Рукописный ввод 117">
                  <a:extLst>
                    <a:ext uri="{FF2B5EF4-FFF2-40B4-BE49-F238E27FC236}">
                      <a16:creationId xmlns:a16="http://schemas.microsoft.com/office/drawing/2014/main" id="{DC241B7D-E503-26E5-ACC0-FE04EE163682}"/>
                    </a:ext>
                  </a:extLst>
                </p14:cNvPr>
                <p14:cNvContentPartPr/>
                <p14:nvPr/>
              </p14:nvContentPartPr>
              <p14:xfrm>
                <a:off x="8340668" y="2575941"/>
                <a:ext cx="360" cy="360"/>
              </p14:xfrm>
            </p:contentPart>
          </mc:Choice>
          <mc:Fallback>
            <p:pic>
              <p:nvPicPr>
                <p:cNvPr id="118" name="Рукописный ввод 117">
                  <a:extLst>
                    <a:ext uri="{FF2B5EF4-FFF2-40B4-BE49-F238E27FC236}">
                      <a16:creationId xmlns:a16="http://schemas.microsoft.com/office/drawing/2014/main" id="{DC241B7D-E503-26E5-ACC0-FE04EE163682}"/>
                    </a:ext>
                  </a:extLst>
                </p:cNvPr>
                <p:cNvPicPr/>
                <p:nvPr/>
              </p:nvPicPr>
              <p:blipFill>
                <a:blip r:embed="rId6"/>
                <a:stretch>
                  <a:fillRect/>
                </a:stretch>
              </p:blipFill>
              <p:spPr>
                <a:xfrm>
                  <a:off x="8322668" y="2558301"/>
                  <a:ext cx="36000" cy="36000"/>
                </a:xfrm>
                <a:prstGeom prst="rect">
                  <a:avLst/>
                </a:prstGeom>
              </p:spPr>
            </p:pic>
          </mc:Fallback>
        </mc:AlternateContent>
      </p:grpSp>
      <p:grpSp>
        <p:nvGrpSpPr>
          <p:cNvPr id="122" name="Группа 121">
            <a:extLst>
              <a:ext uri="{FF2B5EF4-FFF2-40B4-BE49-F238E27FC236}">
                <a16:creationId xmlns:a16="http://schemas.microsoft.com/office/drawing/2014/main" id="{14D954D8-B442-0D76-A5FD-0F6B6D4865D1}"/>
              </a:ext>
            </a:extLst>
          </p:cNvPr>
          <p:cNvGrpSpPr/>
          <p:nvPr/>
        </p:nvGrpSpPr>
        <p:grpSpPr>
          <a:xfrm>
            <a:off x="6487028" y="1882581"/>
            <a:ext cx="367560" cy="371160"/>
            <a:chOff x="6487028" y="1882581"/>
            <a:chExt cx="367560" cy="371160"/>
          </a:xfrm>
        </p:grpSpPr>
        <mc:AlternateContent xmlns:mc="http://schemas.openxmlformats.org/markup-compatibility/2006">
          <mc:Choice xmlns:p14="http://schemas.microsoft.com/office/powerpoint/2010/main" Requires="p14">
            <p:contentPart p14:bwMode="auto" r:id="rId93">
              <p14:nvContentPartPr>
                <p14:cNvPr id="120" name="Рукописный ввод 119">
                  <a:extLst>
                    <a:ext uri="{FF2B5EF4-FFF2-40B4-BE49-F238E27FC236}">
                      <a16:creationId xmlns:a16="http://schemas.microsoft.com/office/drawing/2014/main" id="{4EE884EA-B20D-DD5A-5B1A-38D6D66722BA}"/>
                    </a:ext>
                  </a:extLst>
                </p14:cNvPr>
                <p14:cNvContentPartPr/>
                <p14:nvPr/>
              </p14:nvContentPartPr>
              <p14:xfrm>
                <a:off x="6487028" y="1882581"/>
                <a:ext cx="367560" cy="164160"/>
              </p14:xfrm>
            </p:contentPart>
          </mc:Choice>
          <mc:Fallback>
            <p:pic>
              <p:nvPicPr>
                <p:cNvPr id="120" name="Рукописный ввод 119">
                  <a:extLst>
                    <a:ext uri="{FF2B5EF4-FFF2-40B4-BE49-F238E27FC236}">
                      <a16:creationId xmlns:a16="http://schemas.microsoft.com/office/drawing/2014/main" id="{4EE884EA-B20D-DD5A-5B1A-38D6D66722BA}"/>
                    </a:ext>
                  </a:extLst>
                </p:cNvPr>
                <p:cNvPicPr/>
                <p:nvPr/>
              </p:nvPicPr>
              <p:blipFill>
                <a:blip r:embed="rId94"/>
                <a:stretch>
                  <a:fillRect/>
                </a:stretch>
              </p:blipFill>
              <p:spPr>
                <a:xfrm>
                  <a:off x="6469028" y="1864581"/>
                  <a:ext cx="4032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1" name="Рукописный ввод 120">
                  <a:extLst>
                    <a:ext uri="{FF2B5EF4-FFF2-40B4-BE49-F238E27FC236}">
                      <a16:creationId xmlns:a16="http://schemas.microsoft.com/office/drawing/2014/main" id="{45093D04-0946-534E-0990-CE2FB2526B89}"/>
                    </a:ext>
                  </a:extLst>
                </p14:cNvPr>
                <p14:cNvContentPartPr/>
                <p14:nvPr/>
              </p14:nvContentPartPr>
              <p14:xfrm>
                <a:off x="6519068" y="2090301"/>
                <a:ext cx="191880" cy="163440"/>
              </p14:xfrm>
            </p:contentPart>
          </mc:Choice>
          <mc:Fallback>
            <p:pic>
              <p:nvPicPr>
                <p:cNvPr id="121" name="Рукописный ввод 120">
                  <a:extLst>
                    <a:ext uri="{FF2B5EF4-FFF2-40B4-BE49-F238E27FC236}">
                      <a16:creationId xmlns:a16="http://schemas.microsoft.com/office/drawing/2014/main" id="{45093D04-0946-534E-0990-CE2FB2526B89}"/>
                    </a:ext>
                  </a:extLst>
                </p:cNvPr>
                <p:cNvPicPr/>
                <p:nvPr/>
              </p:nvPicPr>
              <p:blipFill>
                <a:blip r:embed="rId96"/>
                <a:stretch>
                  <a:fillRect/>
                </a:stretch>
              </p:blipFill>
              <p:spPr>
                <a:xfrm>
                  <a:off x="6501068" y="2072301"/>
                  <a:ext cx="227520" cy="199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123" name="Рукописный ввод 122">
                <a:extLst>
                  <a:ext uri="{FF2B5EF4-FFF2-40B4-BE49-F238E27FC236}">
                    <a16:creationId xmlns:a16="http://schemas.microsoft.com/office/drawing/2014/main" id="{C6272E2E-D4D0-526B-37B4-54D91CB48C44}"/>
                  </a:ext>
                </a:extLst>
              </p14:cNvPr>
              <p14:cNvContentPartPr/>
              <p14:nvPr/>
            </p14:nvContentPartPr>
            <p14:xfrm>
              <a:off x="6691868" y="3027021"/>
              <a:ext cx="299520" cy="218520"/>
            </p14:xfrm>
          </p:contentPart>
        </mc:Choice>
        <mc:Fallback>
          <p:pic>
            <p:nvPicPr>
              <p:cNvPr id="123" name="Рукописный ввод 122">
                <a:extLst>
                  <a:ext uri="{FF2B5EF4-FFF2-40B4-BE49-F238E27FC236}">
                    <a16:creationId xmlns:a16="http://schemas.microsoft.com/office/drawing/2014/main" id="{C6272E2E-D4D0-526B-37B4-54D91CB48C44}"/>
                  </a:ext>
                </a:extLst>
              </p:cNvPr>
              <p:cNvPicPr/>
              <p:nvPr/>
            </p:nvPicPr>
            <p:blipFill>
              <a:blip r:embed="rId98"/>
              <a:stretch>
                <a:fillRect/>
              </a:stretch>
            </p:blipFill>
            <p:spPr>
              <a:xfrm>
                <a:off x="6673868" y="3009021"/>
                <a:ext cx="335160" cy="254160"/>
              </a:xfrm>
              <a:prstGeom prst="rect">
                <a:avLst/>
              </a:prstGeom>
            </p:spPr>
          </p:pic>
        </mc:Fallback>
      </mc:AlternateContent>
      <p:grpSp>
        <p:nvGrpSpPr>
          <p:cNvPr id="126" name="Группа 125">
            <a:extLst>
              <a:ext uri="{FF2B5EF4-FFF2-40B4-BE49-F238E27FC236}">
                <a16:creationId xmlns:a16="http://schemas.microsoft.com/office/drawing/2014/main" id="{B471B4C2-6340-470B-4103-18B5572ECBFD}"/>
              </a:ext>
            </a:extLst>
          </p:cNvPr>
          <p:cNvGrpSpPr/>
          <p:nvPr/>
        </p:nvGrpSpPr>
        <p:grpSpPr>
          <a:xfrm>
            <a:off x="7354628" y="3498261"/>
            <a:ext cx="260640" cy="391680"/>
            <a:chOff x="7354628" y="3498261"/>
            <a:chExt cx="260640" cy="391680"/>
          </a:xfrm>
        </p:grpSpPr>
        <mc:AlternateContent xmlns:mc="http://schemas.openxmlformats.org/markup-compatibility/2006">
          <mc:Choice xmlns:p14="http://schemas.microsoft.com/office/powerpoint/2010/main" Requires="p14">
            <p:contentPart p14:bwMode="auto" r:id="rId99">
              <p14:nvContentPartPr>
                <p14:cNvPr id="124" name="Рукописный ввод 123">
                  <a:extLst>
                    <a:ext uri="{FF2B5EF4-FFF2-40B4-BE49-F238E27FC236}">
                      <a16:creationId xmlns:a16="http://schemas.microsoft.com/office/drawing/2014/main" id="{B23EF31A-BBFD-284A-6853-90E6A28923C3}"/>
                    </a:ext>
                  </a:extLst>
                </p14:cNvPr>
                <p14:cNvContentPartPr/>
                <p14:nvPr/>
              </p14:nvContentPartPr>
              <p14:xfrm>
                <a:off x="7466228" y="3498261"/>
                <a:ext cx="29520" cy="311400"/>
              </p14:xfrm>
            </p:contentPart>
          </mc:Choice>
          <mc:Fallback>
            <p:pic>
              <p:nvPicPr>
                <p:cNvPr id="124" name="Рукописный ввод 123">
                  <a:extLst>
                    <a:ext uri="{FF2B5EF4-FFF2-40B4-BE49-F238E27FC236}">
                      <a16:creationId xmlns:a16="http://schemas.microsoft.com/office/drawing/2014/main" id="{B23EF31A-BBFD-284A-6853-90E6A28923C3}"/>
                    </a:ext>
                  </a:extLst>
                </p:cNvPr>
                <p:cNvPicPr/>
                <p:nvPr/>
              </p:nvPicPr>
              <p:blipFill>
                <a:blip r:embed="rId100"/>
                <a:stretch>
                  <a:fillRect/>
                </a:stretch>
              </p:blipFill>
              <p:spPr>
                <a:xfrm>
                  <a:off x="7448228" y="3480621"/>
                  <a:ext cx="65160" cy="347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5" name="Рукописный ввод 124">
                  <a:extLst>
                    <a:ext uri="{FF2B5EF4-FFF2-40B4-BE49-F238E27FC236}">
                      <a16:creationId xmlns:a16="http://schemas.microsoft.com/office/drawing/2014/main" id="{6FD942FA-7D44-954B-FA69-74DA341439CC}"/>
                    </a:ext>
                  </a:extLst>
                </p14:cNvPr>
                <p14:cNvContentPartPr/>
                <p14:nvPr/>
              </p14:nvContentPartPr>
              <p14:xfrm>
                <a:off x="7354628" y="3729741"/>
                <a:ext cx="260640" cy="160200"/>
              </p14:xfrm>
            </p:contentPart>
          </mc:Choice>
          <mc:Fallback>
            <p:pic>
              <p:nvPicPr>
                <p:cNvPr id="125" name="Рукописный ввод 124">
                  <a:extLst>
                    <a:ext uri="{FF2B5EF4-FFF2-40B4-BE49-F238E27FC236}">
                      <a16:creationId xmlns:a16="http://schemas.microsoft.com/office/drawing/2014/main" id="{6FD942FA-7D44-954B-FA69-74DA341439CC}"/>
                    </a:ext>
                  </a:extLst>
                </p:cNvPr>
                <p:cNvPicPr/>
                <p:nvPr/>
              </p:nvPicPr>
              <p:blipFill>
                <a:blip r:embed="rId102"/>
                <a:stretch>
                  <a:fillRect/>
                </a:stretch>
              </p:blipFill>
              <p:spPr>
                <a:xfrm>
                  <a:off x="7336988" y="3712101"/>
                  <a:ext cx="296280" cy="1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145" name="Рукописный ввод 144">
                <a:extLst>
                  <a:ext uri="{FF2B5EF4-FFF2-40B4-BE49-F238E27FC236}">
                    <a16:creationId xmlns:a16="http://schemas.microsoft.com/office/drawing/2014/main" id="{227F1A37-9289-2FAD-9730-B61135B239AB}"/>
                  </a:ext>
                </a:extLst>
              </p14:cNvPr>
              <p14:cNvContentPartPr/>
              <p14:nvPr/>
            </p14:nvContentPartPr>
            <p14:xfrm>
              <a:off x="6583508" y="3538221"/>
              <a:ext cx="174960" cy="152640"/>
            </p14:xfrm>
          </p:contentPart>
        </mc:Choice>
        <mc:Fallback>
          <p:pic>
            <p:nvPicPr>
              <p:cNvPr id="145" name="Рукописный ввод 144">
                <a:extLst>
                  <a:ext uri="{FF2B5EF4-FFF2-40B4-BE49-F238E27FC236}">
                    <a16:creationId xmlns:a16="http://schemas.microsoft.com/office/drawing/2014/main" id="{227F1A37-9289-2FAD-9730-B61135B239AB}"/>
                  </a:ext>
                </a:extLst>
              </p:cNvPr>
              <p:cNvPicPr/>
              <p:nvPr/>
            </p:nvPicPr>
            <p:blipFill>
              <a:blip r:embed="rId104"/>
              <a:stretch>
                <a:fillRect/>
              </a:stretch>
            </p:blipFill>
            <p:spPr>
              <a:xfrm>
                <a:off x="6565868" y="3520581"/>
                <a:ext cx="210600" cy="188280"/>
              </a:xfrm>
              <a:prstGeom prst="rect">
                <a:avLst/>
              </a:prstGeom>
            </p:spPr>
          </p:pic>
        </mc:Fallback>
      </mc:AlternateContent>
      <p:grpSp>
        <p:nvGrpSpPr>
          <p:cNvPr id="149" name="Группа 148">
            <a:extLst>
              <a:ext uri="{FF2B5EF4-FFF2-40B4-BE49-F238E27FC236}">
                <a16:creationId xmlns:a16="http://schemas.microsoft.com/office/drawing/2014/main" id="{A69FD974-2474-26D7-555B-1834672A5E33}"/>
              </a:ext>
            </a:extLst>
          </p:cNvPr>
          <p:cNvGrpSpPr/>
          <p:nvPr/>
        </p:nvGrpSpPr>
        <p:grpSpPr>
          <a:xfrm>
            <a:off x="6686828" y="4388901"/>
            <a:ext cx="1465920" cy="1017000"/>
            <a:chOff x="6686828" y="4388901"/>
            <a:chExt cx="1465920" cy="1017000"/>
          </a:xfrm>
        </p:grpSpPr>
        <mc:AlternateContent xmlns:mc="http://schemas.openxmlformats.org/markup-compatibility/2006">
          <mc:Choice xmlns:p14="http://schemas.microsoft.com/office/powerpoint/2010/main" Requires="p14">
            <p:contentPart p14:bwMode="auto" r:id="rId105">
              <p14:nvContentPartPr>
                <p14:cNvPr id="146" name="Рукописный ввод 145">
                  <a:extLst>
                    <a:ext uri="{FF2B5EF4-FFF2-40B4-BE49-F238E27FC236}">
                      <a16:creationId xmlns:a16="http://schemas.microsoft.com/office/drawing/2014/main" id="{3E04CB4E-46B0-1E45-0143-D3D73441F720}"/>
                    </a:ext>
                  </a:extLst>
                </p14:cNvPr>
                <p14:cNvContentPartPr/>
                <p14:nvPr/>
              </p14:nvContentPartPr>
              <p14:xfrm>
                <a:off x="6686828" y="4388901"/>
                <a:ext cx="286920" cy="1017000"/>
              </p14:xfrm>
            </p:contentPart>
          </mc:Choice>
          <mc:Fallback>
            <p:pic>
              <p:nvPicPr>
                <p:cNvPr id="146" name="Рукописный ввод 145">
                  <a:extLst>
                    <a:ext uri="{FF2B5EF4-FFF2-40B4-BE49-F238E27FC236}">
                      <a16:creationId xmlns:a16="http://schemas.microsoft.com/office/drawing/2014/main" id="{3E04CB4E-46B0-1E45-0143-D3D73441F720}"/>
                    </a:ext>
                  </a:extLst>
                </p:cNvPr>
                <p:cNvPicPr/>
                <p:nvPr/>
              </p:nvPicPr>
              <p:blipFill>
                <a:blip r:embed="rId106"/>
                <a:stretch>
                  <a:fillRect/>
                </a:stretch>
              </p:blipFill>
              <p:spPr>
                <a:xfrm>
                  <a:off x="6669188" y="4371261"/>
                  <a:ext cx="322560" cy="1052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7" name="Рукописный ввод 146">
                  <a:extLst>
                    <a:ext uri="{FF2B5EF4-FFF2-40B4-BE49-F238E27FC236}">
                      <a16:creationId xmlns:a16="http://schemas.microsoft.com/office/drawing/2014/main" id="{0F5B7F47-0619-F221-1FFE-046B7F088FDC}"/>
                    </a:ext>
                  </a:extLst>
                </p14:cNvPr>
                <p14:cNvContentPartPr/>
                <p14:nvPr/>
              </p14:nvContentPartPr>
              <p14:xfrm>
                <a:off x="6798068" y="4404381"/>
                <a:ext cx="1354680" cy="978480"/>
              </p14:xfrm>
            </p:contentPart>
          </mc:Choice>
          <mc:Fallback>
            <p:pic>
              <p:nvPicPr>
                <p:cNvPr id="147" name="Рукописный ввод 146">
                  <a:extLst>
                    <a:ext uri="{FF2B5EF4-FFF2-40B4-BE49-F238E27FC236}">
                      <a16:creationId xmlns:a16="http://schemas.microsoft.com/office/drawing/2014/main" id="{0F5B7F47-0619-F221-1FFE-046B7F088FDC}"/>
                    </a:ext>
                  </a:extLst>
                </p:cNvPr>
                <p:cNvPicPr/>
                <p:nvPr/>
              </p:nvPicPr>
              <p:blipFill>
                <a:blip r:embed="rId108"/>
                <a:stretch>
                  <a:fillRect/>
                </a:stretch>
              </p:blipFill>
              <p:spPr>
                <a:xfrm>
                  <a:off x="6780428" y="4386741"/>
                  <a:ext cx="1390320" cy="1014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8" name="Рукописный ввод 147">
                  <a:extLst>
                    <a:ext uri="{FF2B5EF4-FFF2-40B4-BE49-F238E27FC236}">
                      <a16:creationId xmlns:a16="http://schemas.microsoft.com/office/drawing/2014/main" id="{19611AA2-F1BB-474F-7C27-E01FCF627849}"/>
                    </a:ext>
                  </a:extLst>
                </p14:cNvPr>
                <p14:cNvContentPartPr/>
                <p14:nvPr/>
              </p14:nvContentPartPr>
              <p14:xfrm>
                <a:off x="7361468" y="4804341"/>
                <a:ext cx="161280" cy="317160"/>
              </p14:xfrm>
            </p:contentPart>
          </mc:Choice>
          <mc:Fallback>
            <p:pic>
              <p:nvPicPr>
                <p:cNvPr id="148" name="Рукописный ввод 147">
                  <a:extLst>
                    <a:ext uri="{FF2B5EF4-FFF2-40B4-BE49-F238E27FC236}">
                      <a16:creationId xmlns:a16="http://schemas.microsoft.com/office/drawing/2014/main" id="{19611AA2-F1BB-474F-7C27-E01FCF627849}"/>
                    </a:ext>
                  </a:extLst>
                </p:cNvPr>
                <p:cNvPicPr/>
                <p:nvPr/>
              </p:nvPicPr>
              <p:blipFill>
                <a:blip r:embed="rId110"/>
                <a:stretch>
                  <a:fillRect/>
                </a:stretch>
              </p:blipFill>
              <p:spPr>
                <a:xfrm>
                  <a:off x="7343468" y="4786341"/>
                  <a:ext cx="196920" cy="352800"/>
                </a:xfrm>
                <a:prstGeom prst="rect">
                  <a:avLst/>
                </a:prstGeom>
              </p:spPr>
            </p:pic>
          </mc:Fallback>
        </mc:AlternateContent>
      </p:grpSp>
      <p:grpSp>
        <p:nvGrpSpPr>
          <p:cNvPr id="152" name="Группа 151">
            <a:extLst>
              <a:ext uri="{FF2B5EF4-FFF2-40B4-BE49-F238E27FC236}">
                <a16:creationId xmlns:a16="http://schemas.microsoft.com/office/drawing/2014/main" id="{6752254F-D52F-14BA-62B6-75B2882DA168}"/>
              </a:ext>
            </a:extLst>
          </p:cNvPr>
          <p:cNvGrpSpPr/>
          <p:nvPr/>
        </p:nvGrpSpPr>
        <p:grpSpPr>
          <a:xfrm>
            <a:off x="7060508" y="5621541"/>
            <a:ext cx="1018800" cy="532440"/>
            <a:chOff x="7060508" y="5621541"/>
            <a:chExt cx="1018800" cy="532440"/>
          </a:xfrm>
        </p:grpSpPr>
        <mc:AlternateContent xmlns:mc="http://schemas.openxmlformats.org/markup-compatibility/2006">
          <mc:Choice xmlns:p14="http://schemas.microsoft.com/office/powerpoint/2010/main" Requires="p14">
            <p:contentPart p14:bwMode="auto" r:id="rId111">
              <p14:nvContentPartPr>
                <p14:cNvPr id="150" name="Рукописный ввод 149">
                  <a:extLst>
                    <a:ext uri="{FF2B5EF4-FFF2-40B4-BE49-F238E27FC236}">
                      <a16:creationId xmlns:a16="http://schemas.microsoft.com/office/drawing/2014/main" id="{28721127-7907-1054-EA61-CD04D13EA97E}"/>
                    </a:ext>
                  </a:extLst>
                </p14:cNvPr>
                <p14:cNvContentPartPr/>
                <p14:nvPr/>
              </p14:nvContentPartPr>
              <p14:xfrm>
                <a:off x="7100468" y="5732781"/>
                <a:ext cx="138600" cy="342000"/>
              </p14:xfrm>
            </p:contentPart>
          </mc:Choice>
          <mc:Fallback>
            <p:pic>
              <p:nvPicPr>
                <p:cNvPr id="150" name="Рукописный ввод 149">
                  <a:extLst>
                    <a:ext uri="{FF2B5EF4-FFF2-40B4-BE49-F238E27FC236}">
                      <a16:creationId xmlns:a16="http://schemas.microsoft.com/office/drawing/2014/main" id="{28721127-7907-1054-EA61-CD04D13EA97E}"/>
                    </a:ext>
                  </a:extLst>
                </p:cNvPr>
                <p:cNvPicPr/>
                <p:nvPr/>
              </p:nvPicPr>
              <p:blipFill>
                <a:blip r:embed="rId112"/>
                <a:stretch>
                  <a:fillRect/>
                </a:stretch>
              </p:blipFill>
              <p:spPr>
                <a:xfrm>
                  <a:off x="7082468" y="5714781"/>
                  <a:ext cx="17424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51" name="Рукописный ввод 150">
                  <a:extLst>
                    <a:ext uri="{FF2B5EF4-FFF2-40B4-BE49-F238E27FC236}">
                      <a16:creationId xmlns:a16="http://schemas.microsoft.com/office/drawing/2014/main" id="{6DABE26D-83C5-27BE-9AE9-A15CC3731CA0}"/>
                    </a:ext>
                  </a:extLst>
                </p14:cNvPr>
                <p14:cNvContentPartPr/>
                <p14:nvPr/>
              </p14:nvContentPartPr>
              <p14:xfrm>
                <a:off x="7060508" y="5621541"/>
                <a:ext cx="1018800" cy="532440"/>
              </p14:xfrm>
            </p:contentPart>
          </mc:Choice>
          <mc:Fallback>
            <p:pic>
              <p:nvPicPr>
                <p:cNvPr id="151" name="Рукописный ввод 150">
                  <a:extLst>
                    <a:ext uri="{FF2B5EF4-FFF2-40B4-BE49-F238E27FC236}">
                      <a16:creationId xmlns:a16="http://schemas.microsoft.com/office/drawing/2014/main" id="{6DABE26D-83C5-27BE-9AE9-A15CC3731CA0}"/>
                    </a:ext>
                  </a:extLst>
                </p:cNvPr>
                <p:cNvPicPr/>
                <p:nvPr/>
              </p:nvPicPr>
              <p:blipFill>
                <a:blip r:embed="rId114"/>
                <a:stretch>
                  <a:fillRect/>
                </a:stretch>
              </p:blipFill>
              <p:spPr>
                <a:xfrm>
                  <a:off x="7042508" y="5603541"/>
                  <a:ext cx="1054440" cy="56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154" name="Рукописный ввод 153">
                <a:extLst>
                  <a:ext uri="{FF2B5EF4-FFF2-40B4-BE49-F238E27FC236}">
                    <a16:creationId xmlns:a16="http://schemas.microsoft.com/office/drawing/2014/main" id="{A70AC1A2-F8A8-04E8-5000-D523CC4ADA91}"/>
                  </a:ext>
                </a:extLst>
              </p14:cNvPr>
              <p14:cNvContentPartPr/>
              <p14:nvPr/>
            </p14:nvContentPartPr>
            <p14:xfrm>
              <a:off x="6750548" y="4357221"/>
              <a:ext cx="1121400" cy="48240"/>
            </p14:xfrm>
          </p:contentPart>
        </mc:Choice>
        <mc:Fallback>
          <p:pic>
            <p:nvPicPr>
              <p:cNvPr id="154" name="Рукописный ввод 153">
                <a:extLst>
                  <a:ext uri="{FF2B5EF4-FFF2-40B4-BE49-F238E27FC236}">
                    <a16:creationId xmlns:a16="http://schemas.microsoft.com/office/drawing/2014/main" id="{A70AC1A2-F8A8-04E8-5000-D523CC4ADA91}"/>
                  </a:ext>
                </a:extLst>
              </p:cNvPr>
              <p:cNvPicPr/>
              <p:nvPr/>
            </p:nvPicPr>
            <p:blipFill>
              <a:blip r:embed="rId116"/>
              <a:stretch>
                <a:fillRect/>
              </a:stretch>
            </p:blipFill>
            <p:spPr>
              <a:xfrm>
                <a:off x="6732548" y="4339221"/>
                <a:ext cx="11570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55" name="Рукописный ввод 154">
                <a:extLst>
                  <a:ext uri="{FF2B5EF4-FFF2-40B4-BE49-F238E27FC236}">
                    <a16:creationId xmlns:a16="http://schemas.microsoft.com/office/drawing/2014/main" id="{7F467A22-475B-73C3-A558-CECB736156CF}"/>
                  </a:ext>
                </a:extLst>
              </p14:cNvPr>
              <p14:cNvContentPartPr/>
              <p14:nvPr/>
            </p14:nvContentPartPr>
            <p14:xfrm>
              <a:off x="6630668" y="3490341"/>
              <a:ext cx="210240" cy="145080"/>
            </p14:xfrm>
          </p:contentPart>
        </mc:Choice>
        <mc:Fallback>
          <p:pic>
            <p:nvPicPr>
              <p:cNvPr id="155" name="Рукописный ввод 154">
                <a:extLst>
                  <a:ext uri="{FF2B5EF4-FFF2-40B4-BE49-F238E27FC236}">
                    <a16:creationId xmlns:a16="http://schemas.microsoft.com/office/drawing/2014/main" id="{7F467A22-475B-73C3-A558-CECB736156CF}"/>
                  </a:ext>
                </a:extLst>
              </p:cNvPr>
              <p:cNvPicPr/>
              <p:nvPr/>
            </p:nvPicPr>
            <p:blipFill>
              <a:blip r:embed="rId118"/>
              <a:stretch>
                <a:fillRect/>
              </a:stretch>
            </p:blipFill>
            <p:spPr>
              <a:xfrm>
                <a:off x="6613028" y="3472701"/>
                <a:ext cx="2458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56" name="Рукописный ввод 155">
                <a:extLst>
                  <a:ext uri="{FF2B5EF4-FFF2-40B4-BE49-F238E27FC236}">
                    <a16:creationId xmlns:a16="http://schemas.microsoft.com/office/drawing/2014/main" id="{F87E984D-360C-B8E7-D120-E408B796A09A}"/>
                  </a:ext>
                </a:extLst>
              </p14:cNvPr>
              <p14:cNvContentPartPr/>
              <p14:nvPr/>
            </p14:nvContentPartPr>
            <p14:xfrm>
              <a:off x="125468" y="2400261"/>
              <a:ext cx="1563120" cy="686880"/>
            </p14:xfrm>
          </p:contentPart>
        </mc:Choice>
        <mc:Fallback>
          <p:pic>
            <p:nvPicPr>
              <p:cNvPr id="156" name="Рукописный ввод 155">
                <a:extLst>
                  <a:ext uri="{FF2B5EF4-FFF2-40B4-BE49-F238E27FC236}">
                    <a16:creationId xmlns:a16="http://schemas.microsoft.com/office/drawing/2014/main" id="{F87E984D-360C-B8E7-D120-E408B796A09A}"/>
                  </a:ext>
                </a:extLst>
              </p:cNvPr>
              <p:cNvPicPr/>
              <p:nvPr/>
            </p:nvPicPr>
            <p:blipFill>
              <a:blip r:embed="rId120"/>
              <a:stretch>
                <a:fillRect/>
              </a:stretch>
            </p:blipFill>
            <p:spPr>
              <a:xfrm>
                <a:off x="107468" y="2382261"/>
                <a:ext cx="1598760" cy="722520"/>
              </a:xfrm>
              <a:prstGeom prst="rect">
                <a:avLst/>
              </a:prstGeom>
            </p:spPr>
          </p:pic>
        </mc:Fallback>
      </mc:AlternateContent>
    </p:spTree>
    <p:extLst>
      <p:ext uri="{BB962C8B-B14F-4D97-AF65-F5344CB8AC3E}">
        <p14:creationId xmlns:p14="http://schemas.microsoft.com/office/powerpoint/2010/main" val="233309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18D8AED-AB9B-DE0B-B1DD-7880CB5A9022}"/>
              </a:ext>
            </a:extLst>
          </p:cNvPr>
          <p:cNvSpPr>
            <a:spLocks noGrp="1"/>
          </p:cNvSpPr>
          <p:nvPr>
            <p:ph type="body" idx="1"/>
          </p:nvPr>
        </p:nvSpPr>
        <p:spPr>
          <a:xfrm>
            <a:off x="381000" y="330622"/>
            <a:ext cx="8529066" cy="1107996"/>
          </a:xfrm>
        </p:spPr>
        <p:txBody>
          <a:bodyPr/>
          <a:lstStyle/>
          <a:p>
            <a:pPr algn="just"/>
            <a:r>
              <a:rPr lang="ru-RU" sz="1800" b="1" noProof="1">
                <a:latin typeface="Times New Roman" panose="02020603050405020304" pitchFamily="18" charset="0"/>
                <a:cs typeface="Times New Roman" panose="02020603050405020304" pitchFamily="18" charset="0"/>
              </a:rPr>
              <a:t>Бағдарламаланатын электрондық кілттер “X” таңбасымен белгіленген.</a:t>
            </a:r>
            <a:br>
              <a:rPr lang="ru-RU" sz="1800" noProof="1">
                <a:latin typeface="Times New Roman" panose="02020603050405020304" pitchFamily="18" charset="0"/>
                <a:cs typeface="Times New Roman" panose="02020603050405020304" pitchFamily="18" charset="0"/>
              </a:rPr>
            </a:br>
            <a:r>
              <a:rPr lang="ru-RU" sz="1800" noProof="1">
                <a:latin typeface="Times New Roman" panose="02020603050405020304" pitchFamily="18" charset="0"/>
                <a:cs typeface="Times New Roman" panose="02020603050405020304" pitchFamily="18" charset="0"/>
              </a:rPr>
              <a:t>Әрбір тік және көлденең сызықты қосатын тұйықталған кілт қызыл түспен көрсетілген.</a:t>
            </a:r>
            <a:br>
              <a:rPr lang="ru-RU" sz="1800" noProof="1">
                <a:latin typeface="Times New Roman" panose="02020603050405020304" pitchFamily="18" charset="0"/>
                <a:cs typeface="Times New Roman" panose="02020603050405020304" pitchFamily="18" charset="0"/>
              </a:rPr>
            </a:br>
            <a:r>
              <a:rPr lang="ru-RU" sz="1800" noProof="1">
                <a:latin typeface="Times New Roman" panose="02020603050405020304" pitchFamily="18" charset="0"/>
                <a:cs typeface="Times New Roman" panose="02020603050405020304" pitchFamily="18" charset="0"/>
              </a:rPr>
              <a:t>Сызбада қолданылмайтын қосылыс сызықтары мен кілттер қара түспен белгіленген.</a:t>
            </a:r>
          </a:p>
        </p:txBody>
      </p:sp>
      <p:pic>
        <p:nvPicPr>
          <p:cNvPr id="4" name="object 3">
            <a:extLst>
              <a:ext uri="{FF2B5EF4-FFF2-40B4-BE49-F238E27FC236}">
                <a16:creationId xmlns:a16="http://schemas.microsoft.com/office/drawing/2014/main" id="{567EE54B-5229-6D80-C497-F705E51DCF69}"/>
              </a:ext>
            </a:extLst>
          </p:cNvPr>
          <p:cNvPicPr/>
          <p:nvPr/>
        </p:nvPicPr>
        <p:blipFill>
          <a:blip r:embed="rId2" cstate="print"/>
          <a:stretch>
            <a:fillRect/>
          </a:stretch>
        </p:blipFill>
        <p:spPr>
          <a:xfrm>
            <a:off x="1066800" y="1600200"/>
            <a:ext cx="7162800" cy="4724400"/>
          </a:xfrm>
          <a:prstGeom prst="rect">
            <a:avLst/>
          </a:prstGeom>
        </p:spPr>
      </p:pic>
    </p:spTree>
    <p:extLst>
      <p:ext uri="{BB962C8B-B14F-4D97-AF65-F5344CB8AC3E}">
        <p14:creationId xmlns:p14="http://schemas.microsoft.com/office/powerpoint/2010/main" val="2332038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TotalTime>
  <Words>2078</Words>
  <Application>Microsoft Office PowerPoint</Application>
  <PresentationFormat>Экран (4:3)</PresentationFormat>
  <Paragraphs>272</Paragraphs>
  <Slides>50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50</vt:i4>
      </vt:variant>
    </vt:vector>
  </HeadingPairs>
  <TitlesOfParts>
    <vt:vector size="56" baseType="lpstr">
      <vt:lpstr>Arial</vt:lpstr>
      <vt:lpstr>Arial MT</vt:lpstr>
      <vt:lpstr>Calibri</vt:lpstr>
      <vt:lpstr>Times New Roman</vt:lpstr>
      <vt:lpstr>Wingdings</vt:lpstr>
      <vt:lpstr>Office Theme</vt:lpstr>
      <vt:lpstr>Лек4.  Бағдарламаланатын логикалық интегралдық схемалар. Архитектурасы, қолдану аймақтары, қауіпсіздік мәселелері.</vt:lpstr>
      <vt:lpstr>Бағдарламаланатын логикалық интегралдық схема </vt:lpstr>
      <vt:lpstr>Бағдарламаланатын логикалық интегралдық схема </vt:lpstr>
      <vt:lpstr>Классификация FPGA</vt:lpstr>
      <vt:lpstr>Классификация FPGA</vt:lpstr>
      <vt:lpstr>Классификация FPGA</vt:lpstr>
      <vt:lpstr>Классификация FPGA</vt:lpstr>
      <vt:lpstr>Бағдарламаланатын массивтік логика </vt:lpstr>
      <vt:lpstr>Презентация PowerPoint</vt:lpstr>
      <vt:lpstr> Матрицалық (FPGA)</vt:lpstr>
      <vt:lpstr>Бағдарламаланатын логикалық блоктар</vt:lpstr>
      <vt:lpstr>Матриялық ПЛИС-тің топологиясы</vt:lpstr>
      <vt:lpstr>Логикалық блоктардың құрылысы</vt:lpstr>
      <vt:lpstr>Комбинациялық режимдегі логикалық блок</vt:lpstr>
      <vt:lpstr>Арифметикалық режимдегі логикалық блок</vt:lpstr>
      <vt:lpstr>Презентация PowerPoint</vt:lpstr>
      <vt:lpstr>Презентация PowerPoint</vt:lpstr>
      <vt:lpstr>ПЛИС-тегі логикалық блок массивтері және трассировкалық ресурстар</vt:lpstr>
      <vt:lpstr>Периферия DE0-Nano</vt:lpstr>
      <vt:lpstr>Периферия DE0-Nano</vt:lpstr>
      <vt:lpstr>DE0-Nano Блоктің структурасы</vt:lpstr>
      <vt:lpstr>Сандық жүйелерді жобалаудағы абстракция деңгейлері</vt:lpstr>
      <vt:lpstr>Жүйелік деңгей</vt:lpstr>
      <vt:lpstr>Жүйелік деңгей </vt:lpstr>
      <vt:lpstr>Жүйелік деңгей</vt:lpstr>
      <vt:lpstr>Мінез-құлық деңгейі</vt:lpstr>
      <vt:lpstr>Мінез-құлық деңгейі</vt:lpstr>
      <vt:lpstr>Мінез-құлық деңгейі</vt:lpstr>
      <vt:lpstr>Логикалық (схемалық) деңгей</vt:lpstr>
      <vt:lpstr>Логикалық (схемалық) деңгей</vt:lpstr>
      <vt:lpstr>Логикалық (схемалық) деңгей </vt:lpstr>
      <vt:lpstr>Транзисторлық деңгей</vt:lpstr>
      <vt:lpstr>Транзисторлық деңгей</vt:lpstr>
      <vt:lpstr>Топология деңгейі</vt:lpstr>
      <vt:lpstr>Топология деңгейі</vt:lpstr>
      <vt:lpstr>Жобалаудың жеңілдетілген маршруты</vt:lpstr>
      <vt:lpstr>Комбинационная и последовательная  логика</vt:lpstr>
      <vt:lpstr>Языки описания аппаратного  обеспечения</vt:lpstr>
      <vt:lpstr>Стили разработки аппаратного  обеспечения</vt:lpstr>
      <vt:lpstr>Основные уровни абстракции  аппаратного обеспечения</vt:lpstr>
      <vt:lpstr>Язык Verilog – Hello world!</vt:lpstr>
      <vt:lpstr>Пример моделирования на языке  Verilog – 4-х битовый счетчик</vt:lpstr>
      <vt:lpstr>Пример моделирования на языке  Verilog – 4-х битовый счетчик</vt:lpstr>
      <vt:lpstr>Пример моделирования на языке  Verilog – 4-х битовый счетчик</vt:lpstr>
      <vt:lpstr>Язык Verilog - модули</vt:lpstr>
      <vt:lpstr>Язык Verilog – объявление и  инстанцирование модулей</vt:lpstr>
      <vt:lpstr>Язык Verilog - сети</vt:lpstr>
      <vt:lpstr>Язык Verilog – сети</vt:lpstr>
      <vt:lpstr>Язык Verilog - порты</vt:lpstr>
      <vt:lpstr>Язык Verilog – объявление портов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Mathematical Models and Methods in VLSI Design</dc:title>
  <dc:creator>Пользователь Windows</dc:creator>
  <cp:lastModifiedBy>Nurtay Albanbay</cp:lastModifiedBy>
  <cp:revision>35</cp:revision>
  <dcterms:created xsi:type="dcterms:W3CDTF">2024-09-18T04:26:45Z</dcterms:created>
  <dcterms:modified xsi:type="dcterms:W3CDTF">2025-09-25T11:06:14Z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2016-09-28T00:00:00Z</vt:filetime>
  </property>
  <property fmtid="{D5CDD505-2E9C-101B-9397-08002B2CF9AE}" pid="3" name="Creator">
    <vt:lpwstr>Microsoft® PowerPoint® 2013</vt:lpwstr>
  </property>
  <property fmtid="{D5CDD505-2E9C-101B-9397-08002B2CF9AE}" pid="4" name="LastSaved">
    <vt:filetime>2024-09-18T00:00:00Z</vt:filetime>
  </property>
</Properties>
</file>