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Lst>
  <p:notesMasterIdLst>
    <p:notesMasterId r:id="rId36"/>
  </p:notesMasterIdLst>
  <p:handoutMasterIdLst>
    <p:handoutMasterId r:id="rId37"/>
  </p:handoutMasterIdLst>
  <p:sldIdLst>
    <p:sldId id="256" r:id="rId2"/>
    <p:sldId id="257" r:id="rId3"/>
    <p:sldId id="281" r:id="rId4"/>
    <p:sldId id="282" r:id="rId5"/>
    <p:sldId id="283" r:id="rId6"/>
    <p:sldId id="284" r:id="rId7"/>
    <p:sldId id="285" r:id="rId8"/>
    <p:sldId id="295" r:id="rId9"/>
    <p:sldId id="296" r:id="rId10"/>
    <p:sldId id="311" r:id="rId11"/>
    <p:sldId id="278" r:id="rId12"/>
    <p:sldId id="286" r:id="rId13"/>
    <p:sldId id="288" r:id="rId14"/>
    <p:sldId id="289" r:id="rId15"/>
    <p:sldId id="290" r:id="rId16"/>
    <p:sldId id="291" r:id="rId17"/>
    <p:sldId id="292" r:id="rId18"/>
    <p:sldId id="293" r:id="rId19"/>
    <p:sldId id="297" r:id="rId20"/>
    <p:sldId id="298" r:id="rId21"/>
    <p:sldId id="299" r:id="rId22"/>
    <p:sldId id="300" r:id="rId23"/>
    <p:sldId id="301" r:id="rId24"/>
    <p:sldId id="294" r:id="rId25"/>
    <p:sldId id="302" r:id="rId26"/>
    <p:sldId id="303" r:id="rId27"/>
    <p:sldId id="304" r:id="rId28"/>
    <p:sldId id="305" r:id="rId29"/>
    <p:sldId id="306" r:id="rId30"/>
    <p:sldId id="307" r:id="rId31"/>
    <p:sldId id="308" r:id="rId32"/>
    <p:sldId id="310" r:id="rId33"/>
    <p:sldId id="309" r:id="rId34"/>
    <p:sldId id="273"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140CBA"/>
    <a:srgbClr val="460D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9" d="100"/>
          <a:sy n="119" d="100"/>
        </p:scale>
        <p:origin x="-1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3DCA7-2732-477D-A235-B9F0E92A98F4}" type="datetimeFigureOut">
              <a:rPr lang="ru-RU" smtClean="0"/>
              <a:pPr/>
              <a:t>11.11.2025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8EEDAE-A5B7-46CB-B97E-BDE44F104D5F}" type="slidenum">
              <a:rPr lang="ru-RU" smtClean="0"/>
              <a:pPr/>
              <a:t>‹#›</a:t>
            </a:fld>
            <a:endParaRPr lang="ru-RU" dirty="0"/>
          </a:p>
        </p:txBody>
      </p:sp>
    </p:spTree>
    <p:extLst>
      <p:ext uri="{BB962C8B-B14F-4D97-AF65-F5344CB8AC3E}">
        <p14:creationId xmlns:p14="http://schemas.microsoft.com/office/powerpoint/2010/main" val="280892118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76.69995" units="1/cm"/>
          <inkml:channelProperty channel="Y" name="resolution" value="5242.71973" units="1/cm"/>
          <inkml:channelProperty channel="F" name="resolution" value="0" units="1/dev"/>
          <inkml:channelProperty channel="T" name="resolution" value="1" units="1/dev"/>
        </inkml:channelProperties>
      </inkml:inkSource>
      <inkml:timestamp xml:id="ts0" timeString="2024-02-06T09:27:03.207"/>
    </inkml:context>
    <inkml:brush xml:id="br0">
      <inkml:brushProperty name="width" value="0.05292" units="cm"/>
      <inkml:brushProperty name="height" value="0.05292" units="cm"/>
      <inkml:brushProperty name="color" value="#FF0000"/>
    </inkml:brush>
  </inkml:definitions>
  <inkml:trace contextRef="#ctx0" brushRef="#br0">2839 8409 75 0,'0'0'178'16,"0"0"-19"-16,6-3-27 0,-6 3-4 16,0 0-18-16,0 0-11 0,0 0-9 0,0 0-10 15,0 0-7-15,7-4-2 0,-7 4-14 0,0 0-6 16,0 0-2-16,0 0 0 0,0 0 1 0,0 0 3 0,0 0 1 15,0 0-5-15,0 0-3 0,0 0-2 0,0 0-5 16,0 0-4-16,10-1 5 0,-10 1-7 16,0 0 12-16,0 0 27 0,0 0 7 0,0 0-5 0,0 0-11 15,11 1-8-15,-11-1-15 0,0 0 3 0,0 0 29 16,10 2-1-16,-10-2-13 0,0 0 0 0,9 3-48 15,-9-3 24-15,0 0-5 0,0 0-6 0,14 0-4 16,-14 0-33-16,0 0 31 0,12-1-29 0,-12 1 25 16,0 0-51-16,12-2-33 0,-12 2-49 0,0 0-62 15,14-1-55-15,-14 1-49 0,0 0-262 0,13-2-62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3276.69995" units="1/cm"/>
          <inkml:channelProperty channel="Y" name="resolution" value="5242.71973" units="1/cm"/>
          <inkml:channelProperty channel="F" name="resolution" value="0" units="1/dev"/>
          <inkml:channelProperty channel="T" name="resolution" value="1" units="1/dev"/>
        </inkml:channelProperties>
      </inkml:inkSource>
      <inkml:timestamp xml:id="ts0" timeString="2024-02-06T09:13:33.047"/>
    </inkml:context>
    <inkml:brush xml:id="br0">
      <inkml:brushProperty name="width" value="0.05292" units="cm"/>
      <inkml:brushProperty name="height" value="0.05292" units="cm"/>
      <inkml:brushProperty name="color" value="#FF0000"/>
    </inkml:brush>
  </inkml:definitions>
  <inkml:trace contextRef="#ctx0" brushRef="#br0">9638 4732 23 0,'-6'-4'429'0,"0"-1"-111"16,-2-2-69-16,3 1-35 0,-2-2-42 0,0-1-22 16,-2-2-2-16,2 1 9 0,-1-2-31 0,0 0 62 15,-1-1-69-15,0-1 1 0,2 0-3 0,-4-1-12 16,1-2 34-16,1 1-50 0,-1-1 17 0,0-1-41 15,0 0 19-15,1-2-14 0,-5-2-1 0,5 2-2 0,-3-5-3 16,1 1-5-16,1-2-12 0,-1 0-8 0,0-1-3 16,0-3-4-16,-2-3-9 0,2 4-6 15,-3-8-2-15,1 0 0 0,1 0-5 0,-3-2-2 16,2 0-1-16,-1 0-23 0,0 0 27 0,-1-1-3 0,1-2-2 47,-1 1-2-47,2-1 3 0,-3-1-14 0,2-1 16 0,0 0-10 0,-1-1 14 0,2-2-12 0,-2 2 10 0,2-2-25 0,0 1 35 31,1 0-8-31,1 1 13 0,-1-1-24 0,2 2 22 0,1 0-4 0,0-1-1 0,0 1-21 0,2 1 11 0,0 0-16 31,0 0 13-31,2 3-14 0,0-3 14 0,1 7-17 0,1-1 18 0,-2-5-14 0,4 7 12 31,0-2-18-31,2 0 17 0,0 1-11 0,1 0 12 0,0 1-13 0,3 0 15 0,0 0-16 0,3-3 14 0,1 5-12 0,-1 3 16 47,1 0-19-47,1 1 13 0,2 0-20 0,-1 3 18 0,1 0-12 0,0 2 14 0,1 0-13 0,1 3-8 0,1-2 12 0,0 3-3 0,1 0 6 31,0 2-4-31,-1 1-4 0,1 2 7 0,0 1-2 0,1-1 6 0,2 2-6 0,-2 2-1 0,1 0 4 16,0 1-5-16,2 2 4 0,-4 1-1 0,1 2-4 31,1 0 8-31,-1 3-6 0,1 2 5 0,-2 0 0 0,3 1-5 0,-2 1 6 0,2 3-1 0,2 1 2 0,-1 1 0 0,0 2-6 16,0 1 6-16,-1 2 20 0,0 0-19 0,2 3 16 31,-1 2-24-31,1 2 24 0,-2 1-15 0,0 3 14 0,-3 1-16 0,4 3 11 0,1 3-15 0,-1 1 14 15,-3 1-14-15,0 2 15 16,-1 2-18-16,1-2 18 0,-3 4-13 0,0 0 13 0,0 1-19 0,0 1 24 31,-3 1-17-31,1 2 20 0,-1-1-21 0,0 1 20 0,-2 2-2 0,1 0-2 0,-1 3-6 0,-2-1-12 16,0 2 13-1,0 0-14-15,-1 2 17 0,0-1-17 0,-1 0 17 0,0 1-18 0,0 0 19 0,-2-1-1 16,1 0-1-16,0 0 1 16,-1 2-18-16,0-2 23 0,0 1-25 0,-2 0 23 0,1 0-4 0,0 1 0 15,-1-1-3 1,0 1-2-16,1-2 1 0,1 2-8 0,-3-3 12 0,0 0-5 0,0 0-1 0,0-2-17 0,1 0 20 31,-1-1-19-31,0 0 31 0,1-7-22 0,-1 0 16 0,1 6-23 0,-1-6 24 0,1 1-19 0,0-1 23 31,-1-1-16-15,1 1 21-16,0-2-21 0,0-1 18 0,0-1-21 0,1 0 18 0,-1-3-22 0,0-4 21 0,0-1-23 0,1 0 20 0,-1-4-20 0,0 1-15 15,0-5-99 1,0 1-53-16,-1-4-165 0,1-2-132 0,0-2-467 0,-1-1-513 0</inkml:trace>
  <inkml:trace contextRef="#ctx0" brushRef="#br0" timeOffset="1212.0692">10186 5003 222 0,'8'-7'283'0,"1"0"-56"0,2-1-31 0,2 0-18 0,4-3-21 0,1 1-18 0,5-3-5 0,2-1-23 0,3 0-4 15,6-2-6-15,3 0 1 32,2-1 3-32,4 0 9 0,2 0-8 0,11-4-24 0,2 1-52 0,2 0 43 0,5 0-53 0,3-1 46 0,3 1-47 0,4 0 45 46,1 0-58-46,3-1 49 0,1 1-58 0,1 1 11 0,2 0 7 0,0 0 6 0,3 1 9 0,0-2 36 0,3 3-56 0,1 2 44 0,0-1-42 16,0 2 40 15,-1 1-53-31,-1 1 46 0,0 1-49 0,-1 2 46 0,-1 0-8 0,0 4-3 0,-3-1-6 0,0 3-2 0,-3 1-2 0,-2 2 0 0,-2 1-42 0,-13 2 42 16,-1 0-38-16,-1 2 38 31,-2 1-37-31,-1 2 5 0,-3 2 2 0,0-1 3 0,-2 2 9 0,-1 1-8 0,-3 2 0 0,-1-1 3 0,-2 1 37 0,-1 2-42 47,-3 0 35-47,-2 0-34 0,-1 2 27 0,-4 0-37 0,-1 0 44 0,-3 2-11 0,-5-4-3 0,1 5-3 0,-6-2 3 0,-1 1-11 0,-3 0 3 0,-1 2 0 31,-3-1-4-31,-3 0-6 0,-3-1-8 0,-2 1-13 0,-3-2-36 0,-2 0 40 0,-2 0-44 0,-2 4 62 0,-3-2-45 16,-2 0 56 15,-3 2-47-31,0 0 14 0,-4-1-1 0,0-1 6 0,-3-1 11 0,-1-1 6 0,0 0 9 0,-1-2 18 0,-2-1 14 0,-1 1-2 31,0-2 3-31,-2 0 9 0,-2 1 9 0,-1-2 3 0,-4 0-8 0,-2 0-10 0,-1 1-8 0,-4-2-5 0,0-1-5 47,-3 1 18-47,-4-1-34 0,0 0 22 0,-4 0-28 0,-2-1 23 0,-9 2-29 0,6-3 26 0,-8 1-25 0,8-2 21 0,-9 1-29 0,9-2 30 0,-2-1-34 15,-1-1 30 17,-1 0-30-32,0-2 28 0,0 0-27 0,-2 0 26 0,0-2-19 0,0 1 18 0,-1-3-38 0,0 0 42 0,1 1-25 0,-3-1 1 15,1-1 24-15,-2 1-29 0,0-2 27 0,-10 2-29 0,-1 2 30 16,1-2-30-16,12 0 27 0,-15-2-23 31,2 2 24-31,0 0-29 0,11 0 31 0,-10 0-24 0,0 2 24 0,10-1-32 0,1-1 34 0,-1 1-33 0,-8 1 31 31,10-1-30-31,1 1 31 0,3 0-31 0,0 0 28 0,3 1-19 0,4-1 17 0,1 1-41 0,5-2-5 31,7 1-92-31,3 0-6 0,7 0-104 0,1-1-36 0,4 1-72 0,5-2-409 0,1 1-264 0</inkml:trace>
  <inkml:trace contextRef="#ctx0" brushRef="#br0" timeOffset="2318.1325">9968 5678 476 0,'-4'15'371'16,"0"1"-86"-16,1 2-60 0,-1 3-50 0,-1 3-74 15,1 1 27-15,-2 7-66 0,1 2 12 0,-3 6 6 16,1 3 62-16,-1 2-47 0,1 2 55 0,-3 1-60 16,2 4 50-16,-2 6-57 0,-2 2 34 0,3-9-41 15,-2 8-11-15,-1-2-14 0,1-6-10 0,-2 7-47 16,0-2 56-16,0 2-7 0,-1-10-1 0,3-2-4 15,-4 2 0-15,-4 3-7 0,2-6-3 0,-4 5 0 16,2-8 6-16,-5 6-6 0,-2-2 6 0,-1-2 6 16,-1 0-5-1,-3-2 3-15,-1-2 0 16,-1-1-29-16,-2-1 52 0,-1-2-47 0,3-6 66 0,-5 4-54 0,-2-1 45 0,-1-1-60 0,6-6 50 0,-1-1-10 15,-1-1-5-15,-3-2-9 16,1-2-6-16,-1-2-5 0,-1-1 0 0,1-3-7 0,1-3-2 0,3-3 3 0,-1-1-9 16,2-5 0-16,3-1-51 31,1-1 58-31,-5-3-51 0,3-3 53 0,0-2-50 0,1 0 55 0,1-3-49 0,2 0 54 0,1-2-55 31,2-2 56-31,0-1-54 0,3-1 52 0,0-3-6 0,-1-4-5 0,5 1-5 0,-1-4-5 0,3-3-3 0,3 2 13 0,-1-5-18 16,5-2 11-16,0-2-15 0,2 3 12 31,3-6-15-31,2-2 2 0,2 3 0 0,1-6 0 0,2 0 4 0,2-2-2 0,1-1 1 0,2-1-3 31,1 0 15-31,1 0-18 0,2-1 15 0,1-8-21 0,-1 9 20 0,3 1-16 0,-1 0 17 16,1 1-12-16,0 2 12 0,3 1-17 0,-2 2 0 0,2 1 6 0,1 0-3 15,2 2 4-15,1 1 5 31,0 0-7-31,4 0 16 0,5-5-20 0,4 0 16 0,1 1-18 0,4-1 18 0,0 0-2 0,2-2-2 0,3 0 1 16,0-1-5-16,3-2-21 0,-1 1-4 0,1-1-33 0,1 0-2 16,-1 2-31-16,0 2-16 15,0 2-3-15,-2 4-28 0,-1 3-16 16,-8 8-26-16,-1 4-6 0,-3 2-84 0,-4 5-34 0,-3 3-100 15,-6 3-257-15,-2 4-171 0</inkml:trace>
  <inkml:trace contextRef="#ctx0" brushRef="#br0" timeOffset="3732.2135">5531 5581 197 0,'-17'3'477'0,"4"-2"-167"0,-1 2-23 0,3-2-104 0,-1 1-1 0,2-1-67 0,0 1 23 0,10-2-51 0,-15 3 19 15,15-3-46-15,-12 1 26 0,12-1-48 0,-9 2-4 16,9-2 49 0,0 0 14-16,0 0-2 0,0 0 0 0,0 0-14 0,13-1 15 0,-2 0-23 0,5-2 5 15,1-1-15-15,6-1 1 0,4 0-3 31,5-1-5-31,3-1 0 0,9-1-8 0,2 0-1 0,5-1-4 0,3 1-4 0,12-3-2 0,3 2-1 0,4-2-1 32,4 0 3-32,2 0 1 0,2 0-3 0,3-1-23 0,3 0 20 0,2 0-18 0,6 0 13 0,1-1-20 15,1 2 23-15,2-1-25 0,18-4 24 31,-19 6-22-31,2-1 3 0,1 3 11 0,2-2-17 0,0 2 21 0,0-1-25 0,-1 2 22 0,-1-1-23 0,-3 1 2 32,1 1-1-32,-3 0 6 0,0 2 14 0,-2-1-23 0,-2 0 19 0,-2-1-20 0,-3 2 17 0,-3-1-24 0,-1 1 18 31,-5-2-16-31,-4 1 22 0,-3 0-24 0,-12 0 22 0,-1 0-24 0,-2 0 24 0,-1-1-27 31,-6 1 24-31,1 1-26 0,-5-1 18 0,-5 1-18 0,-3 1 10 0,-2-1-15 0,-5 2 18 0,-2-1-23 16,-2 1 12-16,-3 1-27 0,-3 0 20 31,-1-1-33-31,-2 0 28 0,-3 1-21 0,-1 0 10 0,-3-2 6 0,-10 3 29 0,16-2-28 0,-16 2 31 0,10-4-38 0,-10 4 23 31,0 0-9-31,3-6-8 0,-3 6-12 0,-7-6-26 0,1 3-53 0,-3-1 27 0,-1 1-60 0,-1-1 18 0,-3-1-22 31,-2 1-4-31,1-2 6 0,-2 1-5 0,-1-1 16 0,1 0 12 0,0 1 7 0,-1-2 2 16,-2 1 15-16,4 0-2 15,-3-1-2-15,1 1 15 0,2 0-5 0,-2-1 4 0,2 2 18 0,-1-1 31 0,1 0 42 16,-1 0-35-16,1 0 68 16,-1 1-44-16,0-2 67 0,2 1-24 0,-2 1 42 0,1-2-45 15,-2 2 68-15,1 0-37 16,-1-1 54-16,1 1-51 0,-1 1 72 0,0-2-40 0,1 2 46 0,-2-1-43 0,3 2 63 15,-2-1-18-15,2 0 9 32,0 1 4-32,2-1-2 0,1 2-4 0,2-1-30 0,1 1 22 0,0 1-22 0,2-3-21 0,8 4-16 0,-12-3-16 0,12 3-12 15,-7-4 22-15,7 4 13 31,6-4-6-31,-6 4-4 0,14-5 1 0,-2 1-12 0,6 1-9 0,5-1-9 0,4-2-10 0,5 1-4 0,3 0-3 32,3 2-6-32,1 0-7 0,10 0 1 0,-3 0-14 0,4 1 11 0,0 1 0 0,0 1-3 0,-6 0-2 31,-1 0-1-31,1 1-1 0,-2 1 3 0,-2-2-3 0,-1 3 2 0,-1-1-3 0,-2 0 1 0,-8 1-3 0,-1-1 2 31,-3 2-1-31,-4 1 0 0,-2-1 3 0,-4 3-1 0,-2 0 16 0,-5 0 10 0,-1 1 10 0,-3 0 5 31,-3 3 2-31,-3 0-1 0,-4 2-7 0,-4 2-9 0,-3 1 23 0,-5 3-11 0,-8 3 4 0,1 2-17 16,-4-2 8-1,-1 2-15-15,-1-1-5 0,-1 0-3 0,2 0-2 0,3-1-18 0,-1-1-56 0,5-4-57 16,2 0-116 15,4-4-86-31,1 0-104 0,1-2-585 0,3-3-618 0</inkml:trace>
  <inkml:trace contextRef="#ctx0" brushRef="#br0" timeOffset="4593.2627">5022 3505 539 0,'-7'-4'478'0,"7"4"-126"0,-11-5-67 0,11 5-74 16,0 0 2-1,0 0-6-15,0 0-30 0,5-6 19 0,-5 6-12 0,15-3-8 0,-2 0-19 0,5 0 2 31,5 0-11-31,5-1 12 0,7-1-40 0,8-1 8 0,6-1-36 0,3 1 4 0,2-1-37 32,4-1 9-32,9 0-31 0,4 0 14 0,0 1-34 0,3-2 21 0,3 1-29 0,1-1 18 0,2 0-25 31,1-1 22-31,1-1-32 0,0 0 29 0,0 0-25 0,0 0 22 0,-1-1-14 0,1 0-50 0,-3 1-16 31,-1 0-46-31,-1-2-9 0,-4 2-49 0,-5 0-16 0,-2 0-9 0,-12 1-50 0,-5 1-11 0,-2-1-59 0,-4 2 19 16,-3-2-28-1,-8 1-17-15,-5 0-230 0,-6-1-81 0</inkml:trace>
  <inkml:trace contextRef="#ctx0" brushRef="#br0" timeOffset="4907.2806">7062 2959 415 0,'-39'-14'380'0,"-2"0"-69"0,-1 2 18 0,1 1-41 0,2 1-26 15,5 2-22-15,1 0-41 16,2 3 10-16,4-1-21 0,3 2 22 0,2-1-8 0,4 1-11 0,2 1-57 0,3-1-10 15,2 2-50 1,3-2 8-16,8 4-33 0,-7-4 10 0,7 4-36 0,6-4 20 0,3 2-22 16,5 0 12-1,4 0-27-15,8 1 19 0,4-2-23 0,6 2 16 0,6 1-21 0,6 2 21 0,3 1-22 31,1 0 22-31,-1 2-24 0,2 1 21 0,-2 1-25 0,0 0 26 0,-1 1 0 0,-2 0-5 0,-1 1-3 32,-4 1 1-32,-1 1-2 0,-4 0-1 0,-7 0-1 0,-4 1-5 0,-3 0 7 0,-8 3 1 0,-3-1 0 0,-6 0-1 15,-4 2 13-15,-4 1 5 0,-4 5-3 16,-7 4-28-16,-6 5 25 0,-7 2-28 0,-10 6 15 0,-6 0-60 15,-5 1-18 1,-6 1-59-16,-1-1-11 0,-4-1-43 0,1-2-25 16,-1-2-90-16,1-2-47 0,4-2-155 0,1-4-256 0,2 0-270 15</inkml:trace>
  <inkml:trace contextRef="#ctx0" brushRef="#br0" timeOffset="5751.3289">5154 4898 194 0,'-14'-6'711'0,"0"0"-186"0,3 2-117 0,2-1-78 0,-1 1-72 0,1-2-67 0,3 0-28 0,1 0-23 31,1 0-9-31,3-1-2 0,1 0-1 0,3-2-3 0,4 0 7 0,3-2-14 0,7-2-13 0,7 0-16 0,8-4-14 15,4 1-8-15,5 0-13 32,5 1-10-32,3 2-9 0,11-3-4 0,3 3-22 0,0 0 18 0,2 2-19 0,3 2 10 0,1 2-18 15,1 1 13-15,1 0-26 0,0 1-9 0,-9 2-29 0,-1-1-26 0,-2 0-11 16,0 0-36-1,-4 0 29-15,-1-1-53 0,-3-1 23 0,-4 1-68 0,-3 0 26 0,-9-2-65 16,-3 1 17-16,-6 1-39 16,-4-1 10-16,-2-2 9 0,-4 2 41 0,-4-2 36 0,-4 1 32 0,-3-1 37 0,-2-2 25 15,-5 1 37 1,-2-2 77-16,-4-1-29 0,-3-1 80 0,-6 0-29 0,-3-3 45 0,-5 0-37 0,-7-1 67 15,-1 2-13-15,-4 0 43 0,0 3-1 0,-2 1-17 32,5 3 53-32,1 2-17 0,1-1-4 0,5 3 4 0,1 0-10 0,5 1-20 0,4 0-36 31,1-1-29-31,4 3-18 0,12 1-13 0,-12-3-14 0,12 3-14 0,0 0-4 0,10-1-4 0,3 1-9 0,5 0-1 31,5 0-18-15,5 0 15-16,6 0-8 0,6 0 1 0,3 1-1 0,8-1-10 0,2 2 8 0,-1-2-2 0,3 1 0 0,1-1-7 0,0 0 4 31,1 0-2-31,-2 0-1 0,-1 0 1 0,-1 0 1 0,-4 0-4 0,-7 1 2 0,-3 0-2 0,-4 2-3 0,-7-1 0 0,-2 1 1 15,-7 2 4 1,-3 0-3-16,-5 3 6 16,-4 0-1-16,-6 2-2 0,-2 1 2 0,-10 6-14 0,-4 3 19 0,-11 6-15 15,-5 2 2-15,-12 7-29 0,-5 3-17 16,-6 2-20-16,-4 2-20 0,-3 1-28 0,-4 0-15 0,-12 9-13 15,1 0-13-15,12-9-33 0,2 0-71 0,2 0-66 0,4-3-83 0,5 0-350 0,2-3-274 16</inkml:trace>
  <inkml:trace contextRef="#ctx0" brushRef="#br0" timeOffset="6198.3545">5592 6170 35 0,'-23'-3'804'0,"-1"-1"-230"0,3 1-110 0,1 1-115 0,-1 1-58 0,2-1-73 0,3 2-25 0,0-1-55 15,4 1 7-15,12 0-21 0,-20 1 23 0,20-1-39 0,-11 2 33 0,11-2 7 16,0 0-6-16,9 9-18 0,3-7-15 31,5 2-24-31,9 1-12 0,7-2-20 0,5 1-5 0,12-3-12 0,3 0-6 0,5 1-1 16,4-4-27-16,13 0-1 0,2-1-25 0,1 0-10 0,1-2-33 0,-2 0-24 15,-1 2-45 1,-2-4-14-16,-3 1-53 16,-10 0-31-16,-4 0-47 0,-1 0-9 0,-5 0-87 31,-5-1-61-31,-4 1-288 0,-9-2-233 0</inkml:trace>
  <inkml:trace contextRef="#ctx0" brushRef="#br0" timeOffset="6454.3692">6609 5916 515 0,'-21'-8'641'0,"0"-1"-138"0,3 3-82 15,1 1-77-15,4-2-83 0,1 3-49 0,4-1-46 0,8 5-31 16,-5-8-28-16,5 8-20 0,4-8-21 15,-4 8-12-15,18-6-5 0,-6 5-10 0,5-1-7 0,3 2-28 0,3-1 19 16,5 2-22-16,1 1 25 16,5 1-30-16,1 0 22 0,1 2-26 0,-1 1 25 0,1 0-25 15,-1 1 23 1,-2 0-20-16,-3 0 19 0,-6 2-23 0,-2-2 43 0,-3 4-6 0,-5 0 36 0,-4 1-8 0,-6 3 26 16,-3 0 11-1,-5 6 0-15,-8 3-18 0,-6 6-5 0,-6 1-19 0,-5 3-4 0,-10 6-22 31,-5 0-4-31,-2 1-31 0,-4-2-11 0,0-1-40 0,1-1-17 16,0-3-82-16,2-3-41 0,11-8-106 0,2-2-68 0,9-5-113 0,5-5-379 31,6-5-419-31</inkml:trace>
  <inkml:trace contextRef="#ctx0" brushRef="#br0" timeOffset="7232.4136">9637 4760 399 0,'-11'3'451'0,"-2"1"-55"0,0 0-71 0,-1 1-16 0,0 3-8 0,-1 3-19 0,0 1-14 0,-1 2-3 0,4 1 4 0,-2 2-14 16,2 5-6 0,2-2-9-16,3 1-28 0,-1 2-16 0,4 1-31 0,0 3-15 0,4 0-15 0,0 1-58 0,4 6 55 15,1-2-53 16,6 7 33-31,1 0-44 0,4 0 20 0,3 0-6 0,3-1-16 0,8 5-2 0,2-2-13 0,2-2-5 0,4-4-7 0,-4-6-8 0,5-4-4 32,1-3-5-32,2-3-3 0,2-4-28 0,0-4 18 0,2-3-23 0,0-5 34 0,-6-3-6 0,8-4-1 31,-3-3-4-31,1-4 1 0,-3-4-3 0,0-2-1 0,-4-1 0 0,-3-3-32 0,-3-2 38 31,-4-1-26-31,-3-2 20 0,-4-1-20 0,-5-3 33 0,-3 2 3 0,-6-3 38 0,-4-1 13 0,-4-2-6 16,-5-10-9-16,-6 1-1 0,-8-10 3 0,-7 3-6 15,-5 2 12-15,-5 2 7 0,-4 4 1 31,-7 6-5-31,-5 4-8 0,-3 7-9 0,-6 5-12 0,-5 9-13 0,-5 4-8 0,6 8-15 0,-13 7-14 0,-2 7-8 0,1 7-26 16,3 5-25 0,2 4-55-16,4 4-69 0,7 0-84 0,5 4-89 0,9-1-68 0,8 0-82 0,14-6-71 0,6 1-108 15,8-5-408-15,6-1-720 16</inkml:trace>
  <inkml:trace contextRef="#ctx0" brushRef="#br0" timeOffset="7800.4461">10119 5793 113 0,'-9'-17'601'0,"1"3"-207"0,0-3-22 31,1 6-101-31,-1 0 13 0,1 4-89 0,2 1 0 0,0 1-63 0,5 5 46 0,0 0-13 0,0 0 28 0,-12 6-13 32,10 5 12-32,1 5-16 0,0 3 17 0,0 8-31 0,2 9-6 0,0 11-58 0,1 7 67 15,-1 16-30-15,2 6-7 0,1 6-4 0,-2 4-34 0,-1 7 63 16,1 6-43-16,-1 22 7 15,0 4 22-15,-1 0-42 0,-1 4-7 0,0 0-7 0,2 1-63 0,0 4 57 16,0-2-9-16,0-1-17 16,0-1-5-16,0-1-61 0,-1 0 56 0,0-1-8 15,-3-2-4-15,0-1-12 0,-2-3-6 0,-4-4-67 31,0-1 4-31,-2-2 60 0,-2-3-9 0,-2-2-9 0,-1-3 2 0,2-18 1 0,-1-3 3 0,0 0-60 0,0-4 14 32,2-1 46-32,-1-6-85 0,4-4 13 0,0-3-37 0,4-17-76 0,-1-6-6 0,3-9-102 0,2-9 26 0,0-7-104 15,2-6-51 1,1-6-51-16,-1-8-553 0,0 0-642 0</inkml:trace>
  <inkml:trace contextRef="#ctx0" brushRef="#br0" timeOffset="8349.4774">10312 5359 204 0,'0'0'571'31,"-5"-4"-151"-31,5 4-102 0,0 0-66 0,0 0-44 0,-3 6-40 0,3-6-28 0,2 10-1 0,0 0 48 31,1 0-44-31,1 3 39 0,2 3-18 0,1 4 10 0,4 4-23 0,1 4 22 0,4 5-18 0,1 4 2 32,3 3-10-32,5 8-1 0,0 5-18 0,4 2-14 0,0 5-52 0,3 6 42 0,0 5-16 15,8 18-7-15,-1 3-19 0,0 4-8 0,1 2-44 0,0 4 84 16,0 2-38-16,0 5 52 15,1 0-45-15,1 2 46 0,-2 3-38 16,2-4 5-16,-2 2-53 0,1-2 62 0,-1 3-9 0,-1-1 18 0,-1 2-20 16,-1-3-1-16,-1-1-3 0,-1 0-53 0,-1-2 53 0,-1-1-1 0,-1-1-11 46,-1-4-9-46,0-2-6 0,-1-1-6 0,-1-5-49 0,-4-16 1 0,-1 0 53 0,1 0-61 0,0-3 50 0,-1 0-7 0,1-4-4 0,-3-1-5 0,2-4-33 32,-1-3 31-32,-1-4-83 0,-2-5 8 0,-2-10-121 0,-2-4-13 0,1-3-97 0,-2-5-75 0,-2-9-96 15,-3-2-9 1,-1-4-162-16,-2-6-513 0,-2-4-761 0</inkml:trace>
  <inkml:trace contextRef="#ctx0" brushRef="#br0" timeOffset="9251.529">9887 9950 94 0,'0'0'653'0,"0"0"-173"16,2-6-126-16,4 2-74 0,2 1-54 0,2-2-42 16,3-2-1-16,7-1-53 0,2-2 23 0,7-1-13 15,7-3-3-15,3 0 6 0,4 1 29 0,5-2-67 16,3 3 30-16,11-4-68 0,4 4 51 0,1 0-67 15,4 3 43-15,3-1-65 0,2 2 47 0,4 0-54 16,1 2 47-16,4-1-54 0,2 2 53 0,1 1-52 16,1-2 53-16,-1 0-51 0,-2 0 63 0,0 1-53 15,0-2 1-15,-3 1 58 31,-3 1-53-31,0-2 54 0,-5 2-62 0,-2-1 43 0,-14 2-37 0,-3-1 19 0,-3 2-58 0,-2-1 49 0,-11 1-54 0,-3 0 46 32,-2-1-66-32,-8 2-6 0,-2 1-100 0,-4 0 19 0,-4-1-89 0,-3 2-18 0,-3-1-61 0,-11 1-53 15,16 1-56-15,-16-1-162 16,0 0-240-16,0 0-324 0</inkml:trace>
  <inkml:trace contextRef="#ctx0" brushRef="#br0" timeOffset="47454.7142">17600 2249 163 0,'-11'2'414'0,"-1"-1"-153"15,-2 2 8-15,-2 0-80 0,-2 1 23 0,0-1-72 16,-4 3 36-16,-2 0-47 0,0-1 23 0,0 2-38 16,-5 2 12-16,0-1-16 0,0 0-16 0,1 2-4 15,-1-2-12-15,0 3-5 0,0-2-23 0,1 3-1 16,-1 0-18-16,1 0 10 0,-1 1-18 0,0 0 0 15,-3 3-11-15,0 2 8 0,-1 0-16 0,1 0 8 16,-2 2-12-16,0 1 17 0,-1 2-18 0,-2 0 9 16,0 2-11-16,-1 0 12 0,-7 6-10 0,1 1 10 15,1 1-1-15,-1-1 2 0,2 2-6 31,1 2-40-31,0 0 52 0,2 0-6 0,3 1-2 0,0 2 1 0,2-1 2 0,5-3-11 0,3 0-1 0,-5 6 4 32,7-5 1-32,3 1-4 0,1-1 0 0,2 0 5 0,2-1-3 0,1 1-13 0,2-1 18 0,1 1-3 15,4-5 0 1,0 1-42-16,2-2 49 0,1 2-45 0,0 1 17 0,3-1 38 0,0 2-47 0,1 0 48 15,1 0-45-15,2 0 50 16,1 0-11-16,2 1-45 0,0-1 49 16,3 6-5-16,1-1-41 0,0 0 46 0,5-2-39 0,3 0 40 0,1-2-47 0,3-1 48 0,2 0-47 46,1 0 47-46,3-3-43 0,2 1 11 0,1-1 0 0,3-2-3 0,1-1 3 0,8 3 4 0,1-1 2 0,-4-5 2 0,9 2 6 0,0 0 0 16,1-4-9-16,-3-3 0 16,6 2 1-16,-5-5 1 0,10 1 3 0,0-2-3 0,3 0 4 0,-7-4-5 0,9 1 0 46,-7-3 1-46,9 1 2 0,-7-2-4 0,8 1 9 0,-7-3-3 0,-1 0-1 0,2 0 1 0,0-3 2 0,0 1-2 0,11 2-3 0,-10-2 9 32,1 0-1-32,1-2 32 0,-1 1-49 0,1-1 3 0,1 0 4 0,-1-2-2 0,1 0 9 0,-1-2-5 0,-1 1 0 15,1-2 1 1,0 0 1-16,0-2-2 0,9-1-1 0,-1-1 8 0,1 0 11 0,-2-2-14 0,-2 0-8 15,0-1 2 1,-1-1 3-16,0 0-2 0,-2 0 3 0,-1-3 0 0,-10 2-2 0,9-3-37 0,-1 1 54 31,-1-3-55-31,0 1 52 0,0-2 0 0,-2 2-3 0,1-3 5 0,-1 0-3 0,-2 0 29 0,1-1-45 31,-4-1 40-15,1-1-45-16,-7 3 43 0,5-5-42 0,0 0 32 0,-1-1-40 0,-2-3 43 0,0 1-44 0,-2-3 42 0,1 1-1 0,-3-2 2 31,1-1-12-31,-1 1 4 16,-2-1 4-16,-6 5-3 0,-1 0 4 0,-1-1-25 0,-1 0 35 0,0 0-33 0,-2 0 31 0,-2 0-36 0,0-1 34 15,-2 2-33-15,-1-2 31 0,-5 0-1 0,1-1-4 0,-2 0-3 0,-1 0-7 16,-2-1 2 0,-3-1-7-16,-3 1-5 0,-1 0 1 0,-1-6-16 0,-3 2 19 0,-4-2-19 0,1 0 18 15,-2-3-2 1,-2 0-1-16,-5-6 1 0,0 0-4 0,-3-1 4 0,-2 2 0 0,-3-2-18 0,-3 1-19 15,-6-6 20-15,-2 1-59 0,-4 0 72 32,-1 2-26-32,-4-1 31 0,-1 3-29 0,-3 0 33 0,-2 1-22 0,-3 1 20 0,-2 1-28 15,-4 2 22-15,-2-2-19 0,-3 4 16 0,-5 4-16 0,-2-2 16 0,-2 2-32 16,-7 2 22-16,-3 1-17 0,-4 3 3 31,-3 2-7-31,-5 2-9 0,-4 2-2 0,-20-1-9 0,12 9 9 47,-20-1-25-47,12 7 36 0,-2 3-22 0,-5 3 31 0,-25 6-43 15,-2 3 26-15,-1 5-70 0,-3 4 13 0,1 3-90 0,-2 6-17 0,-1 1-87 0,2 5-226 0,0 2-22 0</inkml:trace>
  <inkml:trace contextRef="#ctx0" brushRef="#br0" timeOffset="48383.7673">16272 4113 113 0,'0'0'321'0,"0"0"-119"0,0 0 33 0,0 0-33 32,0 0 18-32,0 0-70 0,0 0 30 0,0 0-52 0,8 6 20 0,-8-6-26 0,6 9 7 0,-2-3-1 0,0 1-13 46,2 1-6-46,3 3-8 0,-2 0-11 0,2 3-12 0,3 3 6 0,1 0-9 0,3 4-4 0,2 2-32 0,3 3 36 0,1 3-36 0,2 2 3 32,2 0 4-32,1 3 10 0,5 7-34 0,1 1 29 0,2 2-41 0,1 2 26 0,0 1-35 0,2-1 30 31,0 2-32-31,1 0 27 0,0 1-26 0,2 0 25 0,0-1-27 0,0 0 2 0,0-1 5 15,1-1-2-15,0-1 0 0,-1-1-2 0,-1-3 2 0,-1 0-3 0,-1-1 1 16,0-3 26-16,-8-5-32 16,0-2 28-16,1-1-30 15,-4-1 8-15,0-1-67 0,-3-2-35 0,-2-4-31 0,-1-1-51 0,-3-2-20 0,1 0-98 16,-4-3-62-16,2-3-335 0,-4-2-206 0</inkml:trace>
  <inkml:trace contextRef="#ctx0" brushRef="#br0" timeOffset="49322.821">20849 3771 239 0,'0'0'285'0,"0"0"-74"0,0 0-44 31,0 0-36-31,0 0-27 0,0 0-15 0,0 0 0 0,-9 6-9 0,4-1-1 0,-3 1-11 0,-1 0 16 16,-2 2-19-16,-2 2-6 0,-2 3-9 0,-1 0 6 0,-4 5-16 16,-1 1-12 15,-4 5-3-31,-1 2 7 0,0 2-4 0,-1 3 2 0,1-1-1 0,-2 4-4 0,-5 5 3 0,1 3-12 0,0-2-3 0,-2 2-7 15,1 0-34-15,0 1 51 0,0 0-41 0,0 0 38 0,-1 0-46 16,0 0 56-16,-1 0-15 16,-1 1-3-16,-2-3-2 0,1 0 0 0,-2-1 0 0,-1 0-4 0,-2-3-1 15,1 0 11-15,-1-2-53 16,-2-2 49-16,1 0-44 0,-1-2 50 0,2-1-42 0,4-4 45 0,1 0-45 31,-2-1 12-31,2 0-5 0,0-1 4 16,1 0-2 15,-1-2 1-31,1 1-8 0,2-3-11 15,0 1-1-15,0-1-12 0,2-3-43 0,0 0-32 0,4-3-14 0,-1-1-76 0,0-1-235 0,1-1 80 0</inkml:trace>
  <inkml:trace contextRef="#ctx0" brushRef="#br0" timeOffset="49812.849">17449 5394 15 0,'0'0'264'0,"1"8"-18"0,-1-8-70 0,4 11 12 0,-1-3-54 0,2 0 24 31,0 2-14-31,2 3-41 0,2-2 41 0,1 4-41 0,3 0 43 0,3 0-63 0,0-1 34 0,5 3-62 31,3-2 44-31,1 1-65 0,3-2-4 0,1-2-2 0,6 1 36 0,3-1-63 0,0-1 46 16,-4-2-56-16,2-2 41 0,7 0-51 0,-7-1 38 0,2 0-57 0,-2-1 13 16,0 0-73-16,-1 0 10 15,-2-2-59-15,0 2 1 0,-6-2-43 0,0 2-13 0,-2-3-261 0,0 1 58 16</inkml:trace>
  <inkml:trace contextRef="#ctx0" brushRef="#br0" timeOffset="50328.8786">18633 5536 211 0,'0'0'292'0,"-2"14"-29"0,1-5-84 0,-1 2 22 0,0-2-72 0,-1 4 14 32,1 2-51-32,-1 1 44 0,-1 2-48 0,0 2-8 0,0 1 2 0,0 3 18 0,-1 6-10 0,0 0 22 31,1 3-24-31,-3 8 2 0,2 3-6 0,0 2 47 0,0 3-69 0,-1 3 62 0,0 2-4 15,1 11-12-15,-1 2-9 0,1 1-11 16,-1 0-45-16,1 0 35 0,-1 3-47 0,2 1 5 16,-1 0 53-16,2 3-60 0,-2 0 46 0,2 2-54 0,0-1 56 0,0 1-59 0,-1-2 55 15,1 1-55 1,1-1 0-16,0 1-1 0,0-1-3 0,1 0 51 0,-2 0-61 0,1-1 55 0,1-1-60 15,0-2 51-15,-2-3-58 16,0 0 0-16,1-11 0 0,-2 0 8 0,2 0-5 0,-1-1-20 0,0-1-23 16,0-2-15-16,-1-2-41 31,1-2-43-31,-1-1-28 0,1-4-35 0,-1-8-54 0,1-1-46 0,1-8-520 0,0-3-370 0</inkml:trace>
  <inkml:trace contextRef="#ctx0" brushRef="#br0" timeOffset="52252.9887">25092 3131 58 0,'-14'-3'308'0,"14"3"-71"15,-13-3-44 17,3 2-74-32,0-1 48 0,-1 0-54 0,-1 1 21 0,0 0-29 0,0-1 36 0,-3 0-53 0,1 1 42 0,-3 0-55 0,0 0 26 15,-1-1-48 1,-3 2 56-16,1 0-54 0,-1 0 17 0,-3 2-36 0,-2-1 22 0,-1 1-42 0,-2 1 28 15,-6 0-40-15,0 1 30 0,-1 2-34 0,-6 1 28 0,-3 0-32 32,1 2 27-32,-2 1-29 0,-1 1 29 0,-2 2-36 0,-1 0 33 0,-8 4-34 0,0 1 33 15,0 2-33-15,0-1 33 31,0 2-32-31,-1 0 32 0,0 2-33 0,2 0 23 0,-3 0-22 0,1 3 35 0,-1-2-32 0,1 3 29 0,-1-1-26 0,1 2 3 0,1-1 0 47,1 0 4-47,2 1-42 0,1-1 52 0,1 1-38 0,2 0 39 0,2 0 2 0,0 0-4 0,9-4 1 0,2 0-1 0,-1 0-2 31,3-1-3-31,1 0 6 0,1 1 9 0,2-3-15 0,2 2-1 0,1-3-8 0,6-1 2 0,2-2 2 32,0 0 1-32,5-3-1 0,2-2 0 0,0 1-1 0,5-3 7 0,0 1-7 0,3-3 5 0,0 1 1 0,2-1-11 46,2-1 5-46,1 0 0 0,1-7-2 0,3 12 3 0,1-7 3 0,3 0-3 0,1 1 9 0,2-2-9 0,2 0 5 0,3 0-4 0,2-2-2 0,1 2 3 32,3-3 2-32,3 0 3 0,3 0-20 0,3-2 21 0,1 0-1 15,7-2 7-15,1 0-8 0,9-2 7 0,1-1-3 0,3-1 10 31,0 1 3-31,2-3 2 0,2 0 8 0,8-3-1 0,2 1 1 0,1-1-2 0,-2-1-1 0,1 1-6 0,1 0-2 0,2 0-9 32,0 0 2-32,0-1 0 0,0 2-3 0,0 0 0 0,-1 1 4 0,1 0-8 0,-2-1-3 0,-1 2 2 31,-9 0-49-31,8 0 56 0,-9-1-50 0,1 1 55 0,7-3-7 0,-9 2-1 31,-1 2-3-31,-1-2-44 0,0 1 52 0,-1 0-45 0,-2-1 46 0,-1 1-47 0,-3-1 51 0,0 2-54 31,-3-1 55-31,-3 1-51 0,-6 1 53 0,1 0-46 0,-3 0 46 0,-2 0-46 0,-5 2 49 0,0-1-55 16,-2 1 46-16,-2-2-42 0,-5 2 50 15,1 1-56-15,-4-1 49 0,-2 1-91 0,-1-1-3 0,-2 0-75 0,-1-1-65 32,-3 2-61-32,0-1-5 0,-4 5-274 0,0-12-72 0</inkml:trace>
  <inkml:trace contextRef="#ctx0" brushRef="#br0" timeOffset="53146.0397">26319 2999 218 0,'-10'-5'451'0,"1"1"-63"0,2 1-106 0,7 3-33 0,-13-6-9 0,13 6-29 16,-9-7-40 0,9 7-33-16,-7-5-29 0,7 5-15 0,-2-7-9 0,2 7-10 0,4-9-12 0,1 5-1 15,3-1-2 1,5-4-6-16,2 4-23 0,2 0 7 0,7-2-19 0,2 2 7 0,7-2-15 0,4 1 13 15,8 1-12-15,6-1 21 0,3 1-21 47,3 1 19-47,4-1-17 0,13 0 20 0,1-1-17 0,2 2 29 0,1 1-18 0,2 0 16 0,0 1-13 0,1 1 15 0,0 2-23 0,-3 1 10 0,-1 2-9 31,-3 1 21-31,-5 3-26 0,0 1 12 0,-15 1-19 0,-2 2 11 0,-2 3-3 0,-6 3-18 0,-5 2 0 32,-2 2-4-32,-5 1 20 0,-7 2-21 0,-3 2 18 0,-7-1-19 0,-4 0 15 0,-4 2-21 0,-5-3 21 0,-2 2-14 31,-4 0 23-31,-3 2-24 0,-3 1 18 0,-5 3-18 0,-2-2 17 0,-3 1-20 0,-3-3 20 31,-3-1-19-31,-1-2 20 0,-3-1-19 0,-2-1 18 0,-3-3-4 0,-3 0-1 0,0-2 0 0,-3-3-4 31,0 0-12-31,-2-3 20 0,-2-1-4 0,-1-3 1 0,-1-2-4 0,-2 0-2 0,-2-3 0 0,-2-2-5 0,-1-1 3 31,-3-1-2-31,-2-1 2 0,-2-2-2 0,-12-2 0 0,0-2-23 0,1 0 27 0,-2-3-18 0,2 0 22 47,-2-2-5-47,-1-1-17 0,2 1 19 0,-3-1-20 0,2 1 13 0,-2-1-11 0,0 2 17 0,2 1-14 0,0 2 22 0,5 2-21 0,11 1 17 0,3 2-23 0,5 0 24 16,8 2-39 15,4 1-20-31,4-3-68 0,7 3-31 0,5 2-28 0,4 0-82 0,4 1-2 0,3-1-92 0,11-2-49 0,-11 4-208 0,11-4-123 31</inkml:trace>
  <inkml:trace contextRef="#ctx0" brushRef="#br0" timeOffset="53787.0763">25497 3025 245 0,'-18'6'448'0,"3"1"-69"0,-4 3-113 31,1 2-18-31,-3 5-50 0,1 2-3 0,1 2-40 0,-2 5-1 0,1 2-17 0,6-3-4 0,0 4 17 31,5-1-26-31,2 3 17 0,4-4-19 0,1 1 22 0,7 2-1 0,4 2-21 0,7 2-10 0,3-1-17 16,6-3-21 15,3-3-28-31,6-4 10 0,3-3-28 0,4-4 14 0,3-4-9 0,3-3-3 0,2-5-8 0,2-4-7 0,0-2 0 16,0-4-4-16,-1-3-5 0,-2-2-23 0,-2-2 26 0,-3-2-23 15,-3-3 23-15,-4-1-28 0,-5-2 28 31,-3-2-22-31,-5-3 23 0,-6 3-38 0,-4-4 4 0,-3 0-25 0,-5-2 13 0,-4 2-15 0,-4 2 23 16,-4-2-19-16,-6 1 28 0,-4 3-25 0,-4 4-4 0,-9-1-50 0,-6 6-3 16,-5 4-10-16,2 5-11 0,-2 5 27 31,-9 4-4-31,1 4 35 0,-1 5-4 0,2 4 10 0,-4 6-58 0,3 4-31 0,4 3-94 0,4 3-21 15,11-4-81 1,6 2-208-16,0 0-61 0</inkml:trace>
  <inkml:trace contextRef="#ctx0" brushRef="#br0" timeOffset="54347.1085">25262 3566 327 0,'0'0'235'0,"0"0"6"0,0 0-91 0,0 0 23 0,0 0-74 0,0 0 34 0,0 0-53 0,0 0 32 0,0 0-52 15,-7 3 47-15,7-3-57 32,0 0 46-32,0 0-59 0,4 5 40 0,-4-5-56 0,0 0 48 0,3 6-61 0,-3-6 39 0,0 0-44 0,4 6 38 0,-4-6-51 31,2 6 48-31,-2-6-46 0,3 8 47 0,-3-8-50 0,2 8 53 0,-2-8-16 0,0 10-6 0,0-10 12 15,0 10 5-15,0-10-11 32,0 9 1-32,0-9-3 0,-1 9-2 0,1-9-4 0,-1 7-4 0,1-7-2 0,0 8 5 0,0-8-10 0,0 0 30 0,-1 8-38 78,1-8-7-78,0 0-35 0,0 8-72 0,0-8-72 0,0 0-75 0,1 7-69 0,-1-7-179 0,0 0-7 0</inkml:trace>
  <inkml:trace contextRef="#ctx0" brushRef="#br0" timeOffset="55894.1968">25496 3516 407 0,'0'0'361'0,"0"0"-128"0,0 0-7 0,0 0-99 0,0 0 21 0,0 0-53 0,0 0 59 0,-6 8-19 0,6-8 33 32,0 12-32-32,0-3-8 0,0 2-2 0,-1 2-17 0,0 5-56 0,0 1 53 0,0 5-62 0,-1 3 48 0,0 5-3 15,1 5-5 1,0 8-7-16,0 2-11 0,0 3 19 0,0 3 14 0,-1 3-4 0,2 1 1 0,0 0-30 31,0 1 11-31,0 12-24 0,2 0 19 0,-2 2-22 0,2 2 17 0,-1-1-22 0,1 1 12 31,0-1-20-31,1 1 14 0,-1-1-23 0,-1-2 4 0,2 1 3 0,-1 0-3 0,0 0-4 0,-1 0-2 16,1 1 12-16,-2 0-11 0,1-1 7 15,-1-1-14-15,0 0-3 0,0 0 0 0,-2-2-42 0,0 0 60 0,-1 1-54 0,0 0 60 32,-1 0-4-32,-1 0 7 0,-1 1-5 0,-1-2-1 0,1 2-4 0,-2-3-3 31,-1 0-50-31,1-2 75 0,-1 0-40 0,0 1 8 0,-1-3 55 0,1 0-53 0,-2 1 63 0,2-3-48 31,0 0 55-31,0 0-62 0,1-11 50 0,0-1-62 0,1 0 44 0,1 0-52 0,-2-2-2 0,2-3-1 0,1 0 1 16,0-4-51-16,1-5 61 31,0-2-5-31,0-3-12 0,1-4-26 0,1-3-41 0,0-2-44 0,1-3 1 0,-1-2-110 0,1-3-11 0,1-1-108 0,-1-3-50 31,1-2-49-31,0-8-127 0,1 8-359 0,-1-8-486 0</inkml:trace>
  <inkml:trace contextRef="#ctx0" brushRef="#br0" timeOffset="57664.2981">30239 3105 358 0,'0'0'462'0,"-7"-6"-104"16,7 6-70-16,-10-6-43 0,4 1-48 0,-1 0-15 15,-1 2-13-15,-2-3-12 0,-1-2-5 0,-1 0-23 0,-2-1 14 16,-1-1-37-16,-3-2 16 0,0 1-24 16,1-2-2-16,-6-2-31 0,0-1 20 0,1-1-30 15,-2 0 11-15,-4-4-22 0,1 0 10 0,-1-1-36 16,-1-2 10-16,-1 0-9 0,1-1-4 0,-1-1-4 15,0 1-3-15,0-4-8 0,2-2 4 0,-3-1-2 0,-4-6-1 16,6 5-3-16,-5-5 7 0,9 3 1 16,0 1-3-16,0-3 6 0,2 3 17 0,1 0-15 31,1 0 2-31,3 2 3 0,2 1-1 0,3 5 10 0,2 0 13 0,1 1-1 0,2 4-12 0,3 0 11 0,1 0-16 15,2 3 11-15,2 0-19 32,0-1 9-32,3 3-17 0,1-2 13 0,3 0-17 0,3 0 14 0,1 0-16 0,4 1 12 0,4-1-14 0,4 0 11 0,1 2-11 15,8-3 11 16,2 1-11-31,2 3 11 0,4-1-14 0,2 3-3 0,2 1 2 0,3 2 17 0,-1 1-12 0,2 3 7 0,-1 1-9 0,-4 3-5 32,-2 2 5-32,1 2 2 0,5 3 13 0,-3 2-15 0,0 4 0 0,-2 1 20 0,-1 3-18 0,-1 3 10 0,-2 3-7 31,-3 2 7-31,-1 3 4 0,-1 2 1 0,-2 1-1 0,-3 3 2 0,-1 1 27 0,-2 3-36 0,-3-1 11 31,-2 4 6-31,-3 1 4 0,-3 0 9 0,-2 1 6 0,-4 0 4 0,-3 0 1 0,-1-5 6 0,-4 0-8 31,-2-2-1-31,-2 1-9 0,-1-3 1 0,-2 0 21 0,-3-1-37 0,-1-1 27 0,0-3-36 31,-2-1 24-31,1-1-33 0,0-6 29 0,2-1-47 0,0 0-20 0,2-5-91 0,1-1-61 0,1 0-87 0,1-3-99 32,3 0-92-32,0-2-572 0,2-7-654 0</inkml:trace>
  <inkml:trace contextRef="#ctx0" brushRef="#br0" timeOffset="58430.342">31022 3188 74 0,'0'0'380'0,"0"0"-115"0,10-4-26 0,-10 4-49 15,13 0 27 1,-13 0-52-16,21 0 27 0,-6 0-45 0,2 3 40 0,1-1-21 0,6 3-9 0,2 1-55 15,5 2 64 1,3 1-10-16,5 4-20 0,5 1-36 0,-1 1 9 0,3 4-34 0,6 2 21 31,2 1-23-31,-1 1 18 0,1 2-20 0,-2 1 9 0,1 2-18 0,-1 0-2 0,-2-1-11 0,1 4-11 0,-2-1-4 31,-2 0-6-31,0 2-7 0,-2-1-2 0,0 1-2 0,-3 0-6 0,-2 2-3 0,-6-7-17 0,0 1 16 16,-2-1-19 0,-1-1 18-16,-2 0-17 0,-2-1 20 0,-2 0-20 0,-4-3 17 0,-4-2-19 15,-2-3 17-15,-2-1-14 16,-1 0 13-16,-5-3-12 0,-1 1 20 0,-2-4-17 0,-3 1 18 0,-2-2-20 0,-2 0 20 0,-3-1-19 31,-3-2 14-31,-4 0-10 0,-3-2 10 0,-4-1 5 0,-5-2-5 0,-4 0-2 0,-3-2-10 0,-7-2 11 16,-9-1 3-16,-3-1-1 15,-3-2-5-15,-3-2 4 0,-11-1-8 0,-2-2 7 0,-1-2 1 0,-1 0 0 0,1-2-3 16,-2 0 3-16,1-2-4 31,0-1 22-31,-1-3-26 0,3 0 20 0,0-1-26 0,1-3 26 0,3-1-26 0,3 0 24 0,2-3-46 16,3-1 45-16,4 0-22 0,2-1 23 0,3 0-27 0,4 0 4 0,10 6 2 15,3-1 2-15,3 2 2 16,4 3-4-16,4 1 2 0,7 5-1 0,2-1-8 0,4 3-39 0,4-1-60 15,3 2-21 1,4 0-25-16,3 0-22 0,5 0-75 0,4 0-80 0,4 2-87 0,6-1-354 0,0 2-292 16</inkml:trace>
  <inkml:trace contextRef="#ctx0" brushRef="#br0" timeOffset="59117.3813">29874 3635 300 0,'0'0'359'16,"-9"7"-50"-16,3 0-105 31,-2 3-3-31,0 1-80 0,-3 6 29 0,-1 1-52 0,-2 6 47 0,-4 6-26 0,-1 2 28 0,-1 1-28 0,-1 4-1 16,-1 0-19-16,-2 2-16 0,-3 6-11 0,-1 0-32 0,0-1 12 0,0-1-11 15,3-5-8-15,1-3-5 31,-1-1-4-31,0-1 5 0,0-3-4 0,0-2 6 0,2 1 20 0,0-10 3 0,1 1 5 0,-2-4-8 16,1 0-6-16,-2-2-10 0,-2-3-8 0,-1 0 1 0,-1-3-5 0,-2-1-4 31,3-4 2-31,-1-1-27 0,-1-1 53 0,1-2 7 0,0-3 18 0,1 1 7 0,-2-5-6 0,4 0-18 31,4-3-12-31,2-1-9 0,4-3-26 0,2-1 14 0,3-2-20 0,4-2 17 0,2-1-40 0,5 0 43 16,2-3-6 0,3-3 24-16,5-3-25 0,5-4 34 0,4-1-19 0,5-2 26 0,7-6-32 31,5-1 27-31,6 0-6 15,2 0-3-15,3-1-9 0,5-1-31 0,3 0 29 0,2 0-32 0,3-2 23 0,13-7-27 0,-10 10 28 0,2 2-26 16,2 0 28-16,1 4-29 0,2 2 2 0,-1 1-2 0,0 4 0 31,2 3 0-31,-2 1-6 0,-2 4 10 0,-2 3-5 0,-3 3 12 0,-10 5-50 0,-3 3-13 0,-4 2-54 0,-7 3-26 16,-4 4-17-16,-5 1 0 31,-2 3-14-31,-4 1-44 0,-3 4-85 0,-4 1-82 0,-5 2-452 0,-1-1-368 0</inkml:trace>
  <inkml:trace contextRef="#ctx0" brushRef="#br0" timeOffset="59689.414">30424 3221 234 0,'0'0'387'0,"-2"-11"-112"0,2 11-82 0,-1-9-13 16,1 9-58-16,-1-7-6 0,1 7-28 0,0 0 29 0,0-7 25 15,0 7 14-15,0 0-7 16,0 0-17-16,0 0-28 0,-3 5-4 0,3-5-9 0,-6 11-5 0,2-2-2 16,1 2-3-16,-2 1 1 15,1 2-13-15,0 1 10 0,1 1-5 0,0 0-1 0,1 2-9 0,1 2 1 0,2-3-8 16,1 1-4-1,1 1 4-15,2 0-24 0,2-1 12 0,1 0-23 0,3-2 11 0,0-2-20 32,0-2 17-32,2-2-22 0,0-3 16 0,2 0-22 0,0-3 18 0,2-1-28 0,-2-3 24 0,2 0-22 31,0-3-1-31,0-1 5 0,-1-3-3 0,0 0 2 0,1-3 0 0,-3-2 0 0,0-3-4 15,-2-2 2 1,-1-1 0-16,-3-2 7 0,-4-2-7 0,-2 0 6 0,-1 4 4 0,-3-5 12 0,-4 1 6 0,-2 4-6 16,-3 1 13-1,-4 1-19-15,-2 2 9 16,-7 2-17-16,1 4-5 0,-4 2 1 0,2 1 3 0,-3 5-1 0,-1 1-2 0,2 4 0 15,1 2-12-15,-1 3-19 0,3 1-41 0,5 1-21 0,2 1-16 0,3 1-15 16,2 1-27-16,5-2-43 16,1 0-48-16,3 1-55 0,2-1-83 0,2-1-285 0,2-1-175 0</inkml:trace>
  <inkml:trace contextRef="#ctx0" brushRef="#br0" timeOffset="60097.4373">30558 3331 613 0,'3'-7'517'0,"-3"7"-124"0,0 0-89 0,0 0-66 0,0 0-21 0,0 0-30 16,0 0 4-16,-6 7 12 0,4 0-6 16,-2 1-17-16,-1 3-16 0,0 1 1 0,-2 4-25 0,2 2 27 0,-2 3-66 0,1 3 16 0,-1 3-50 0,-2 2 15 15,2 2-38-15,0 8 30 31,0 4-26-31,-2 2 42 0,2 4-20 0,1-1 42 0,-2 14-31 0,0 1 20 0,1 1-11 0,2 1 2 0,0-1-11 32,-1 2 23-32,0 0-46 0,1 2 36 0,-1-1-47 0,1 2 25 0,1 2-43 0,-1-3-5 0,0 0 33 31,1 0-45-31,1-1 37 0,0-1-47 0,0-8 45 0,2-1-5 0,-1 1-8 0,2 1-54 0,-2 0 52 0,2 1-44 15,0-1 26 1,-1 0-22-16,0 0 46 0,1-1-52 0,-2 0 44 0,1-2-46 0,0 0 50 31,-2-1-1-31,0-3-6 0,-1 0 3 16,1-2-8-16,-1 0 0 0,0-2-3 0,-1-3-2 0,1-1-53 0,-1-1 53 0,0-9-47 0,1 0 53 0,0-3-58 31,1-5 32-31,0 0-19 0,1-4 45 0,-1-2-71 0,0-2 21 0,2-2-64 0,-1 0-5 0,1-4-41 31,-1 0-28-31,0-2-29 0,1 0-37 0,0 0-33 0,0-1-24 0,0-2-36 0,0 0-67 31,-1-1-51-31,2-6-22 0,-1 10-423 0,1-10-445 0</inkml:trace>
  <inkml:trace contextRef="#ctx0" brushRef="#br0" timeOffset="64086.6654">18719 5541 16 0,'0'0'470'15,"-2"7"-127"-15,2-7-56 0,-3 9-28 16,0-3-90-16,-1 1 36 0,0 0-62 0,0 2 31 15,-2-1-52-15,1 2 53 0,-2 0-74 0,-3 0 33 16,2 1-51-16,-2 0 29 0,-1-1-48 0,1 1 23 0,-1 0-46 16,-1-1 25-16,2-1-45 0,-1-1 29 0,0 2-42 15,0-3 37-15,3-1-44 0,-1 1 28 16,1-2-58-16,2 0 1 0,6-5-110 0,-11 8-32 15,11-8-67-15,-8 6-48 0,8-6-79 0,0 0-250 0,-7 3-125 16</inkml:trace>
  <inkml:trace contextRef="#ctx0" brushRef="#br0" timeOffset="64429.685">18262 5631 190 0,'-13'-2'518'0,"13"2"-127"0,0 0-80 0,-16-1-70 0,16 1-54 0,0 0-26 0,0 0-26 15,-11 1 7-15,11-1-33 16,0 0 40-16,0 0-11 0,0 0 6 0,0 0 5 0,4 5-18 0,-4-5-18 31,9 2-13-31,-9-2-16 0,14 5-17 0,-14-5-10 0,20 2-11 0,-7 0-13 0,0-1-2 0,2 0-3 16,0-1-8 15,5-2-8-31,-2 1-33 0,3-2 2 0,3 0-68 0,-1-1 5 0,1-2-73 0,2 1 17 0,-1-1-67 0,0 0 17 0,1-1-39 0,1 0 7 31,1-2-21-31,0 0-28 0,-1 1 0 0,1-3-222 0,-1 1 17 0</inkml:trace>
  <inkml:trace contextRef="#ctx0" brushRef="#br0" timeOffset="64720.7017">19265 5222 8 0,'-6'-10'599'0,"6"10"-81"0,-6-7-175 31,6 7-23-31,-9-5-112 0,9 5 6 0,0 0-88 0,-16 0 15 0,16 0-73 0,-13 5 1 0,6 0-25 0,-2 0-9 47,1 0-7-47,-1 3-5 0,0 1-5 0,-2 2 2 0,2-2-24 0,0 4-29 0,-1-2-13 0,0 1-104 0,0 3-37 0,-2 0-88 0,1-1-384 0,0 1-168 31</inkml:trace>
  <inkml:trace contextRef="#ctx0" brushRef="#br0" timeOffset="70589.0374">15236 4248 285 0,'0'0'418'0,"-15"-2"-111"15,15 2-19-15,-16-2-105 0,5 0 1 0,2 1-30 16,-1-1 22-16,-1 0-16 0,0 0-11 0,0-1-36 15,0 1 2-15,0-1-9 0,0 1-24 0,-3 0 47 16,4-1-34-16,-2 1-3 0,2 0-33 0,-1 0 11 16,0-1-29-16,1 2 24 0,1-1-1 0,9 2 9 15,-17-3-20-15,17 3 1 0,-15-2-17 0,15 2 7 16,-15-3-20-16,15 3 12 0,-13-1-16 0,13 1 6 15,-12-1-16-15,12 1 8 0,0 0-15 0,-12-3 7 16,12 3-10-16,0 0 15 0,0 0-6 0,0 0 19 16,0 0-5-16,0 0 26 0,0 0 3 0,10 3 20 0,3-3-24 15,1 0 35-15,4 0-35 0,4-2 14 0,4 0-31 16,10-1 22-16,1 0-28 0,10-1 12 15,3 0-27-15,2-2 21 0,2 0-27 0,2 2 17 16,2-2-24-16,0 1 10 31,-1 1-52-31,0 0-10 0,-4 1-58 0,-1 2-26 0,-9 1-69 0,0 2-31 0,-4 0-44 0,-3 3-122 0,-3 0-73 31,-8 1-309-31,-2 1-308 0</inkml:trace>
  <inkml:trace contextRef="#ctx0" brushRef="#br0" timeOffset="71669.0991">14888 10219 488 0,'0'0'479'0,"-7"6"-101"0,7-6-85 15,-5 4-58-15,5-4-53 0,0 0-34 32,-3 6-28-32,3-6-30 0,0 0-13 0,4 5-9 0,-4-5-1 0,10 2-5 0,-10-2 5 0,17 2-5 15,-5-2 2-15,3 2-12 0,3-2 3 0,4 0-8 0,5 1-56 16,3-1 54-16,7-1-58 15,5 1 59-15,7 1-59 0,6-1 46 0,3 2-7 0,3 0-3 0,2 0-3 16,12 3-2-16,1-2-2 0,0 1-44 0,0 1 48 31,1 0-51-31,0-1 51 0,1 3-52 0,0-1 62 0,1 1-65 0,-1 1 61 0,-1-2-55 0,-1 3 54 31,-1-1-55-31,-2 0 56 0,-2 1-55 0,-1-1 60 0,-3 1-58 0,-9-1 55 0,-1 0-63 0,-1-1 52 16,-2 2-66 0,-2-2 35-16,-1 0-61 0,-2 0 17 0,-4 0-55 0,-2-1-26 0,-7 1-32 0,-3-1-95 15,-6 0-141 1,-4-2-181-16,-3 1-104 0</inkml:trace>
  <inkml:trace contextRef="#ctx0" brushRef="#br0" timeOffset="88326.0519">7320 2970 180 0,'0'0'213'0,"0"0"-15"0,0 0-86 0,0 0 17 15,-13-1-71-15,13 1 31 0,0 0-58 0,0 0 35 16,0 0-57-16,0 0 42 0,0 0-51 0,0 0 41 15,0 0-72-15,10 5 30 0,-10-5-84 0,11 1 29 16,-11-1-73-16,13 2 51 0,-13-2-172 0,17 3 78 16</inkml:trace>
  <inkml:trace contextRef="#ctx0" brushRef="#br0" timeOffset="88609.0681">7436 2863 71 0,'-8'-3'274'0,"8"3"-75"0,-12-2-84 0,12 2 17 16,-10-2-25-16,10 2-25 0,0 0-14 0,0 0-13 16,0 0-12-16,0 0-8 0,0 0-7 0,0 0-7 15,10 4-82-15,-10-4 10 0,16 3-85 0,-4-2 30 31,0-1-168-31,1 2 273 0</inkml:trace>
  <inkml:trace contextRef="#ctx0" brushRef="#br0" timeOffset="88833.0809">7774 3012 238 0,'-8'9'220'0,"1"-2"-5"0,0 2-102 0,1-1 23 0,-1 0-76 0,1 0 27 0,0 0-70 0,1-1 24 0,1 0-74 0,0-1 23 0,1 0-38 0,3-6-43 0,-3 10-45 0,3-10-119 0,-1 8 80 0</inkml:trace>
  <inkml:trace contextRef="#ctx0" brushRef="#br0" timeOffset="89477.1177">6141 4393 10 0,'26'0'172'0,"2"1"-79"0,2-1 17 0,2-1-87 0,5-1 35 0,2-1-68 31,0 0 30-31,4-3-100 0,2 0-51 0,-1 0 41 0</inkml:trace>
  <inkml:trace contextRef="#ctx0" brushRef="#br0" timeOffset="89737.1327">7030 4364 168 0,'0'0'162'32,"0"0"-2"-32,11 2-79 0,-11-2 29 0,0 0-68 0,16 0 39 0,-16 0-64 0,14-3 38 0,-14 3-55 15,18-2 26-15,-9 0-56 16,3 0 7-16,-2 0-98 0,1-1-4 15,0 1-66-15,0-2 55 0</inkml:trace>
  <inkml:trace contextRef="#ctx0" brushRef="#br0" timeOffset="90087.1527">7002 4137 384 0,'-14'-2'242'0,"14"2"-11"31,0 0-95-31,-11-1 18 0,11 1-74 0,0 0 22 0,0 0-61 0,0 0 40 0,0 0-51 31,7 8 36-31,-7-8-57 0,15 4 42 0,-4-2-51 0,1 0 41 0,5 0-51 0,0 1 45 0,3-1-57 31,-1 2 39-31,5-2-58 0,0 2 21 0,1 0-58 0,0 0 55 0,-1 2-30 0,2-1 45 0,0 1-38 16,-1 0 52-16,0 1-42 16,-2-1 36-16,0 2-42 0,0 0 48 0,-2 1-51 0,-3 0 48 0,-1 1-56 0,-5-2 41 15,-2 2-41 16,-1-1 17-31,-4 1 16 0,-1 0 25 0,-3-1 18 0,-1 1 12 0,-2 0 0 0,-3 1 8 0,-1 0 0 0,-4 2 2 0,-2 0-11 0,-3 0-7 16,0 0-4-16,-4 0-2 16,-1 3-11-16,-3-2-2 0,-1 0-8 0,0-1-20 0,3 1-29 0,0-3-32 15,1-1-71-15,3 0-219 0,1-2 176 31</inkml:trace>
  <inkml:trace contextRef="#ctx0" brushRef="#br0" timeOffset="91333.2238">5574 7307 530 0,'-11'6'504'0,"0"-2"-117"0,3 0-80 0,1 2-73 31,1-2-42-31,0 1-39 0,6-5-31 0,-4 10-12 0,4-10-16 0,0 10 6 0,3-5 32 0,4 1 28 0,2 1 4 16,2 0-18 0,6 0-7-16,3 0-4 0,5 1-26 0,6-1-15 0,4 0-15 0,10 0-15 0,3-3-13 15,5-1-9 1,4-1-4-16,2-2-12 0,2 0-6 0,2-3-3 0,10-1-1 0,0-2-7 31,-4-2 0-31,0 0-11 0,-3-3-20 0,-2 1-35 0,-10 1-27 0,-1-2-25 0,-3 1-29 0,-3-1-29 0,-4 1-21 47,-2-1-25-47,-9 1 13 0,-4 0-53 0,-7 1 41 0,-3-1 37 0,-2-1 35 0,-4 0 21 0,-4 0 44 0,-2-2 27 0,-4 2-1 0,-4-3 61 0,-1 0-7 15,-3 0 67 17,-3-3-36-32,-4 2 44 0,-5-3-25 0,-4 2 15 0,-3 2 13 0,-3 1 4 0,-4 2 18 0,-7 2-6 0,3 3 20 0,-3 2 36 0,-2 3-3 15,2 1 34 1,0 2-4-16,0 2 0 0,5 1-36 0,5-1-16 0,5 0-41 0,5 1-7 0,3 0-24 31,5-1 0-31,6 0-25 0,5-4 9 0,0 10-18 0,7-6 7 0,3 0-18 0,8 0 10 31,6 0-12-31,4-2 6 0,5-1-17 0,6-2-5 0,10-1-11 0,1-2-4 0,5 0-17 0,0-1 13 0,1-1-23 0,1 0 28 16,-2 2-13-16,0 0 21 31,0 1-13-31,-4 2 23 0,-8 0-4 0,-4 1 8 0,-2 1-21 0,-7 0 1 0,-3 2 8 0,-5 2 1 31,-7 2 24-31,-3 1 27 0,-5 1 5 0,-6 3 24 0,-4 2-7 0,-6 4-11 0,-10 4-9 0,-10 5-9 0,-13 7-10 31,-7 1-21-31,-6 3-12 0,-7 0-58 0,-3 3 43 0,-16 8-67 0,-2 0 37 0,2-3-60 0,12-5-85 32,2-3-92-32,0 0-101 0,5-3-122 0,4-3-355 0,5-4-419 0</inkml:trace>
  <inkml:trace contextRef="#ctx0" brushRef="#br0" timeOffset="96033.4927">9723 2051 19 0,'0'0'152'0,"0"0"-52"0,0 0-95 0,0 0-99 0,0 0 31 16</inkml:trace>
  <inkml:trace contextRef="#ctx0" brushRef="#br0" timeOffset="99063.6661">10796 2638 500 0,'0'0'370'0,"0"0"-31"0,-12-3-118 0,12 3-14 16,0 0-84-16,0 0 17 0,0 0-59 0,0 0 32 15,0 0-21-15,0 0 18 0,0 0-15 0,13 1 4 16,-13-1-17-16,18 2-5 0,-4-1-11 0,3 1-21 15,2 0 8-15,0-1-11 0,6 1-8 0,1 0-15 16,2 1 15-16,2-2-18 0,1 2 3 0,4-1-12 16,1 0 6-16,1 1-8 0,1 1 3 0,0-3-12 15,0 2 15-15,1-1-11 0,0-1 8 0,1 1-16 16,-3-2-11-16,0 0-18 0,1-1-44 0,-6 0 16 15,-2-1-86-15,-1 0 10 0,-2 0-119 32,-1-1-2-32,-2-1-94 0,-4 1-160 0,-3-1-12 15</inkml:trace>
  <inkml:trace contextRef="#ctx0" brushRef="#br0" timeOffset="99306.68">11549 2500 227 0,'-7'-4'518'0,"0"1"-106"0,7 3-129 0,-10-6-36 0,10 6-70 0,0 0-22 0,0 0-52 0,0 0 7 0,0 0-51 0,7-5 17 15,-7 5-42-15,14 1 20 0,-3 1-31 32,1 0 15-32,0 0-35 0,4 3 27 0,0-1-31 0,2 0 25 0,-1 2-24 0,3 2 14 0,-2-1-23 0,1 1 29 15,0 0-29 1,-2 2 24-16,0 0-34 0,-4-1 33 0,1 0-32 0,-4 0 28 0,-1 0-28 0,0 2 35 31,-4-3-37-31,-3 2 39 0,0-1-22 0,-3 2 19 0,-2-2-13 0,-3 4 25 0,-3-2-17 0,-3 3 17 31,-3 0-18-31,-1 1 16 0,-4 0-15 0,-1 0-7 0,-1 1 0 0,-1-1 1 0,0-1-1 0,3 0-14 16,0-2-21-16,1 0-47 31,3-1-79-31,0-1-34 0,4-1-134 0,1-2-285 0,-1 0-122 0</inkml:trace>
  <inkml:trace contextRef="#ctx0" brushRef="#br0" timeOffset="100203.7312">12052 6099 566 0,'-9'-3'465'0,"0"2"-31"0,-1-2-130 0,1 1 29 15,2 0-94 1,7 2 11-16,-15-5-82 0,15 5 32 0,-12-3-54 0,12 3 40 0,-10-3-73 0,10 3 31 16,-9-4-66-16,9 4 34 31,0 0-62-31,0 0 47 0,0 0-58 0,0 0 55 0,8-3-63 0,-8 3 49 0,20 1-65 0,-5 0 53 0,4 0-19 0,2-1-8 31,6 2-10-31,1-2-8 0,3 0-3 0,1 1-8 0,5-1-45 0,1 0 47 0,1-2-64 0,0 2 31 0,-2-1-90 31,0 0 21-31,-4 0-94 0,-2 1 21 0,-1-1-81 0,-1 1-25 0,-6 0-61 0,-1 0-76 16,-1-2-394-1,-6 1-322-15</inkml:trace>
  <inkml:trace contextRef="#ctx0" brushRef="#br0" timeOffset="100475.7468">12504 5962 561 0,'0'0'564'0,"-11"-1"-147"0,11 1-89 32,0 0-62-32,0 0-53 0,0 0-46 0,0 0-30 0,0 0-14 0,0 0-23 0,9 6-17 0,-9-6-13 15,18 0-15 1,-6 0-8-16,0 0-9 0,3 0-3 0,0 0-57 0,2 0 50 0,1 0-13 0,2 1-3 15,0 1-1-15,-1-1-1 0,1 0-4 0,1 2 3 32,-3 0-3-32,-1 0-13 0,-1 0-2 0,-1 2-52 0,-5-1 72 0,-1 2-60 0,-2 0 62 0,-3 0-52 15,-3 3 61 1,-1 0-49-16,-4 1 59 0,-4 3-1 0,-1 0-8 0,-4 2-8 0,-6 3-1 0,-2 1-22 31,-1-1-10-31,-1 0-27 0,-1 0-43 0,-1 0-26 0,2 0-60 0,0-2-55 0,2-1-114 16,5-4-364-16,0 0-214 0</inkml:trace>
  <inkml:trace contextRef="#ctx0" brushRef="#br0" timeOffset="100916.7721">11963 6859 644 0,'0'0'617'0,"-14"4"-80"0,14-4-165 0,-10 3-34 0,10-3-122 0,-7 4 12 31,7-4-96-31,0 0 26 0,8 5-65 0,-8-5 47 0,15 2-64 0,-1-2 43 0,0-1-65 16,6-2 35-16,4 1-64 0,2-1 43 0,3-1-65 0,4 0 41 0,4-2-89 16,-2 1 13-1,0 1-86-15,0-1 7 0,1 0-89 16,-2 1-21-16,0 1-14 0,-5-1-28 0,-1 1-96 0,-1-1-79 0,-2 1-167 0,-5 0-120 31</inkml:trace>
  <inkml:trace contextRef="#ctx0" brushRef="#br0" timeOffset="101215.7891">12561 6696 639 0,'-6'-5'563'0,"6"5"-122"32,-10-6-100-32,10 6-70 0,-4-4-61 0,4 4-43 0,0 0-30 0,0 0-24 0,5-7-18 0,-5 7-13 0,12-3-8 15,-12 3-18 1,18-3-10-16,-7 2-9 0,1-1-3 0,2 2-13 0,0 0-5 0,2 0 3 31,2 2-9-31,0 1-2 0,0-1 1 0,1 1 4 0,-1 1-8 0,-1 1-1 0,0 1-1 0,-4 0-52 0,-1-3 57 31,1 4-54-31,-5-1 65 0,-1 0-45 0,-2 2 49 0,-1 0-52 0,-3 0 5 0,-3 2 6 0,-4 0 59 31,-1 2-67-31,-3 0 40 0,-6 1-86 0,1 1-5 0,-4-1-69 0,-3 1-30 0,-2-1-44 0,0-1-63 0,1-3-458 32,0-1-244-32</inkml:trace>
  <inkml:trace contextRef="#ctx0" brushRef="#br0" timeOffset="113674.5017">10464 2710 91 0,'-9'15'85'0,"3"-3"-16"0,-2 1-13 0,1 1-82 16,1 0 78-16,-1 2-60 0,1-1-2 0,1 1 8 15,0 1 10-15,0 1 4 0,2-1 6 0,-2 4 52 16,1 0-61-16,1 0 51 0,1 2-76 0,0-1 62 0,0 1-10 16,1 1-9-16,1 1-2 0,-1 1-6 0,1 0-1 15,1 2-3-15,-1-1-3 0,1 3-5 16,1 2 3-16,0 1-57 0,-2-5 65 0,4 6-62 15,1 0 70-15,1-1-67 0,0 0 6 0,1 0 1 0,1 0 2 16,2-2-2-16,0 5-6 0,1 0 10 0,1-1 5 16,0 1 5-16,1-2 6 31,0 2 9-31,1-1 8 0,1-2 3 0,-1 2 12 0,3-1 0 0,-1 0-4 0,2-1 8 0,0 0-4 0,1-1 4 0,1 0-11 15,1-1-2 17,0-1-2-32,2 0-3 0,0-1 1 0,0 0-5 0,2-1-5 0,-1-1-20 0,1 0 13 0,1-1-12 0,0-1 1 0,-1 1 0 0,1-2 13 15,0 2 1 16,1-2-5-31,0 1 14 0,0-1-16 0,1-1 10 0,-2 0-29 0,3-1-2 0,0 0-3 0,0-2 10 0,1 0-31 0,0-1 22 0</inkml:trace>
  <inkml:trace contextRef="#ctx0" brushRef="#br0" timeOffset="113917.5157">12707 3879 249 0,'0'-24'175'0,"1"0"-68"0,-2-1-53 0,1 0-37 0,-1-1-16 0,-2-2-41 0,0-3-5 0,0 1-18 16,-1-4-83-16,-1 1 41 31</inkml:trace>
  <inkml:trace contextRef="#ctx0" brushRef="#br0" timeOffset="114091.5256">12290 2963 13 0,'-30'-13'106'0,"0"2"47"0,-1 0-80 0,-1 0 41 0,-1 1-68 0,-1 1 29 0,0 1-59 0,-1 0 49 0,-2 4-76 0,0 0 39 0,-2 1-22 0,-1 2-6 0,-1 0-18 0,-1 2-76 16,-6 2 64 0,1 2-66-16,-2 1 85 0,2 2-59 0,1 0 18 0,2 4 20 0,0 0 22 0,4 1 14 15,2 1 11-15,2 3 2 0,2 0-6 0,3 1 65 16,5-2-82-1,2 2 53-15,4 1-70 0,2 0 46 0,0 2-164 0,4 0 40 0</inkml:trace>
  <inkml:trace contextRef="#ctx0" brushRef="#br0" timeOffset="114946.5745">11271 4239 145 0,'-22'20'185'0,"-4"2"-50"0,2 3-46 0,-1 1 6 0,2 0-26 31,-1 4-14-31,2 1 9 0,-1 3-36 0,1 0 9 0,0 2-11 0,2 0-13 0,-2 2-8 31,1 0-15-31,1 1-25 0,-1 0 0 0,1 0 0 0,0 1 0 0,1 0 5 0,1 1 13 0,1-1-5 0,-1 0 30 32,4 0-24-32,1 1 23 0,0 0 5 0,3 2 15 0,0-1-22 0,3 1 20 0,1 1-24 0,3 0 23 15,1 1-6-15,1 1 3 47,1 0 5-47,2 1 5 0,2-1-15 0,0 1 21 0,3 0-22 0,1-1 4 0,1 0 1 0,2 1-1 0,2-1 39 0,1 0-46 0,3-1-5 0,3 6-2 0,2-2-4 0,2 1-4 47,2-5-1-47,1 0-5 0,3-3-3 0,1 0 13 0,2-3-19 0,2-2 21 0,2-1-21 0,3-2-8 0,1-2-2 0,1-1 2 0,2-1-5 0,2-1 23 31,-6-6-19-31,9 2 5 0,-7-4-2 0,3-2 7 0,0 0 53 0,9 1-56 0,-7-3 58 0,2-1-57 0,1-2 52 31,1 0-63-31,2-3 45 0,1 0-66 31,-1-2 49-31,3-1-67 0,-1-1 60 0,0-3-83 0,1 0 68 0,-2-1-97 0,1-2 72 0,0-1-106 0</inkml:trace>
  <inkml:trace contextRef="#ctx0" brushRef="#br0" timeOffset="115148.5861">13303 6356 174 0,'10'-18'178'0,"0"-2"-66"0,-1-1-13 0,0-1-10 0,0-3-10 0,1 3 28 0,-3 0-64 16,0 0 40-16,-1-2-62 0,0 2-7 0,-2 0-12 0,-1 2-2 0,-2 2-15 0,-1 0-22 15,0 1-14 1,-2 2-15-16,-1 0-17 0,-1 2-11 0,-1 1-6 0,1 2-74 0,-1 0 46 0</inkml:trace>
  <inkml:trace contextRef="#ctx0" brushRef="#br0" timeOffset="116863.6842">13776 4681 97 0,'2'-8'144'0,"0"-2"-3"0,1 1-49 32,-3-2 16-32,1 0-20 0,0 0 33 0,1-1-22 0,-2 0 41 0,1-1-41 0,-1-2 11 15,1 3-37-15,-1-3 34 0,-1 2-55 0,0-3 38 0,1 0-16 0,-2-1-2 16,0 0-14-1,-1-1-12-15,1-1-3 0,0-1-16 0,1-2-3 0,-2-2-6 0,0 1 0 0,0-1-8 16,0-2-2 0,0 0 4-16,-1 0-13 0,0-5-2 0,-2 0 4 0,2-1-2 0,-2 1 1 0,0-1-8 15,0 0 10 16,-2 0-12-31,1 0-34 0,0 0 42 0,-1 1 13 0,-3-4-16 0,2 2-2 0,-1-4 9 0,-2 2-12 0,0-2 2 0,-1 0 2 32,-1 0 1-32,1 0 53 0,-2-2-65 0,0 1 47 0,-2-2-60 0,1 0 46 0,-2 0-61 0,0-1 52 0,0-2-64 15,-2 2 52-15,1-1-31 31,-2 2-29-31,0-1 13 0,-5-6 52 0,5 7-48 0,-6-4 53 0,4 5-51 0,-2 0 62 0,-4-5-11 0,0 1 5 16,-1 1-3 0,0 0-3-16,1-4 3 0,-3 6-5 0,-1-2 3 0,1 2-1 0,-2 0-1 0,3-6 1 0,-4 7-45 0,0-1 57 31,-1 0-56-31,0 1 63 0,-2 0-64 0,0 1 55 0,-1 1-5 0,0-2-8 0,-3 3-8 31,1 0-11-31,-3 0-12 0,-1 2-15 0,-2 0 7 0,-1 1-8 0,-1 1 2 0,0 2 9 0,-2-1 3 0,0 2 7 16,1 2 8-16,-1 0 16 15,2 1 1-15,-1 1 5 0,8 4 1 0,-3 1-1 0,1 1-4 0,-1 2 4 16,1-2-1-1,-1 0 2-15,0 1 2 0,-1 1 12 0,1 1 5 0,-2 0-5 0,2 2 8 0,-2 1-4 16,1 1-2-16,-2 1-10 16,1 2 2-16,-1 1-6 0,0 0-1 0,-3-1-2 0,0 4-9 0,0 3-7 0,-2 1-1 15,-3 1 6 1,4 2-4-16,-3 0 14 0,-1 3-4 0,-1 0 5 0,1 1-7 0,1 1 11 15,0 0-8-15,1 1 1 0,1 3-11 0,1-1 10 32,1 1-8-32,0 1 3 0,3 1-2 0,-2-2 0 0,2 3-1 0,1 1-7 0,0 0-2 0,1 2 3 0,-2 0-1 15,2 0 1 1,-7 4-3-16,0 0 0 0,9-1 0 0,-9 2 0 0,8-3 0 0,-6 4-5 0,0 0 12 15,2 1-6-15,-1 1 7 32,2 0 0-32,-1 0 3 0,2 1 10 0,7-3-3 0,-8 6 0 0,0 0 7 0,1 1-3 0,-4 1 0 0,5 2 5 31,1 2-7-31,0 1-4 0,0 1-1 0,1-2-1 0,1 7 4 0,0-2-3 0,2 3 9 0,0 2-3 0,2 0 4 15,2 1 1-15,0 0-36 16,0 4 52-16,4 2-45 0,0-1 55 0,2 4-50 0,1 0 50 0,2 2-52 0,4-1 53 16,-1 6-2-1,4-4-43-15,0 1 53 0,5 0-53 0,-1-1 59 0,4 1-51 0,3-9 4 16,0 1 9-16,3 1 5 15,0 3 12-15,3-1 47 0,1 3-61 0,3 0 44 0,0 1-57 0,3 10 50 0,1-1-57 16,3 0 10 0,1-2-8-16,4 0 0 0,-1-2-22 15,3 2 34-15,2-2-20 0,-1 0 20 0,3 0 5 0,1-1-12 0,0 2 2 0,1-3-4 0,1 1 2 31,-1 0-3-31,2-2 4 0,-1-3-32 0,0 0 34 0,2 1-24 0,0-1 3 0,0 1 31 0,-1-2-34 16,2 1 31 0,1 1 5-16,-1 1-16 0,0-1-4 0,1 0-3 0,1-1-2 0,0 1-29 0,0-1 31 15,0-1-28-15,-1 1 6 16,2-3 10-16,0 1 1 0,0 0 5 0,1-1 22 0,0 0-27 0,1 1 38 15,0-2-43 1,1 0 28-16,1-1-25 0,1-1 4 0,2 0-2 0,0-1 20 0,3-2-18 0,2 0-7 16,3-3 3-1,1 0 1-15,3 0 39 0,2-2-45 0,2 0 1 0,2-1 6 0,1-3 1 0,2 1 3 16,2-4-1-16,1 1 4 0,2-1-14 15,2 0 3-15,1-2-3 0,2-2-25 16,2 0-15-16,1-3-26 0,1 0-15 0,0-2-33 0,1 0-129 16,-1-4 82-16</inkml:trace>
  <inkml:trace contextRef="#ctx0" brushRef="#br0" timeOffset="118066.7529">8995 2687 131 0,'-23'18'174'0,"0"5"-44"0,0-3-27 31,-3 3-23-31,0 2-16 0,0 0-63 0,0 2 54 0,1 1-62 0,-1 2 49 0,0 2-5 16,0 1-14-16,1 1 3 0,-1 2-3 0,2 1 6 0,-2 8 2 0,2-6-11 15,-1 8-37-15,4-7 51 16,-3 9-5-16,5-7-51 0,-2 7 53 0,1 3-52 0,1 0 12 0,2 1 1 31,-2 2-1-31,3 3 49 0,0 1-54 0,1 2 51 0,0 2-55 0,1 1 50 0,0 0-50 31,1 3 46-31,1-2-45 0,0 1-2 0,1 2-6 0,1-2 25 0,1 1 0 0,0-1 5 0,0 1 46 0,-1-5-49 0,4 3 54 32,1-9-44-32,1-1 12 0,0 0 7 0,2 2 3 15,1-2-5-15,1 1-21 0,1-2 23 0,2 2-5 0,3-1-6 0,0 9-5 0,3-1 6 16,0 0-9-1,4 0-3-15,1 0-1 16,3-1 3-16,1 0-24 0,3-1 23 0,2 0-23 0,3-1 10 0,2-1 0 0,2 0-1 0,3-1 27 0,0 0-33 31,4-1 14-31,1-1-42 0,1-1 15 0,3-2-35 0,-1 0 7 0,0-3-42 0,3-1-5 0,-3-2-44 0,3-1-137 16,-2-3 270-1</inkml:trace>
  <inkml:trace contextRef="#ctx0" brushRef="#br0" timeOffset="119202.8179">9601 7268 50 0,'17'11'229'0,"6"3"-78"0,2 0-98 0,1-1-31 0,2 0-24 31,6 2 5-31,1-2-1 0,2 0 75 0,2-1-47 0,1-1 64 0,1 0-51 0,2-1 46 0,2 1-42 31,1-1 9-31,3-2-8 0,1 2 34 0,1 0-52 0,2 0 38 0,1-1-59 0,0 0 35 0,2 0-54 0,1 0 43 16,1-2-17 0,0-2 0-16,0 1 1 0,2-2-3 0,0-1 9 0,1-2-42 0,1-1 42 0,0-3-35 31,1 0 47-31,8-3-47 0,-1-1 46 0,0-4-45 0,-3 1 44 0,-1-3-49 0,-2-2 36 47,-2 0-38-32,0-3 32-15,-2-2-28 0,-2-1 4 0,0-2 0 0,-3-4 4 0,1 1 1 0,-5-3 5 0,2-1-2 0,-3-3 4 0,-1 0 9 0,-1-2 6 0,-2 0 2 0,-3-1 0 0,-1 2 36 0,-3-4-28 0,-7 9 35 31,-2-2-12-31,-2 0-39 0,-2 1 27 0,-2 0-34 0,-2 3 4 0,-4 3 2 0,-4 3-6 0,-1 3-1 16,-4 1 2-16,0 3 12 16,-2 2 13-16,-1-1 4 0,0 5-5 0,-2-2-3 0,-1 2-6 0,1 1-7 15,-1 1-7-15,-3 6-16 16,4-10-15-16,-4 10-26 0,5-7-26 0,-5 7-28 0,0 0-36 0,0 0-50 15,4-5-215-15,-4 5 135 16</inkml:trace>
  <inkml:trace contextRef="#ctx0" brushRef="#br0" timeOffset="120678.9023">11737 1788 85 0,'-12'-1'150'16,"12"1"-43"-1,0 0-20-15,-17 1-27 0,17-1-10 0,-12 2-14 0,12-2 7 0,-13 5-25 0,6-2 12 0,-1 2-23 16,1 0 12-1,-2 0-24-15,1 3 6 0,-1 1-20 0,-1 0 9 0,1 1-28 0,0 1 21 0,1 1-14 32,-2 1 25-32,1 0-25 0,1 1 14 0,-1-1-56 0</inkml:trace>
  <inkml:trace contextRef="#ctx0" brushRef="#br0" timeOffset="120871.9134">12177 2500 61 0,'29'1'110'0,"2"-1"-62"0</inkml:trace>
  <inkml:trace contextRef="#ctx0" brushRef="#br0" timeOffset="124153.1011">11975 1771 124 0,'-15'2'144'0,"1"0"-51"0,0 0-1 0,0 2-22 16,-3 0 28-16,1 1-14 0,-1 0 11 0,3 2 5 15,-2 0-16-15,2 1-18 0,-1 1-3 0,3 0-8 0,-2 4-10 16,0-1-8-16,3 4-6 0,-1-1 6 15,2 2-7-15,2 2 0 0,0-1-2 0,0 2 7 16,3 2 2-16,1-1 1 0,1 1-7 0,2-1-40 0,1 0 57 16,3 3 6-16,0 0-5 0,3 0-4 0,4 2-4 15,1 0 1-15,3-2 10 0,2 0-50 0,4-1 58 16,4 1 8-16,3-2 1 0,4-2-15 15,2-2 4-15,3-5-9 0,4-1-7 0,1-5-6 0,-3-2-9 16,4-4-43-16,1-2 32 31,6-3-43-31,0-2 49 0,0-1-51 0,-2-1 52 0,0-3-52 0,-1 0 52 0,0-2-66 0,-3 0 32 0,0-1-61 0,-3 0 48 16,-2-2-71-16,-2 0 60 0,0-1-54 0,-9 4 29 31,2-6 5-31,-4 2 6 0,-4 0 8 0,-3-1 6 0,-2 2-1 0,-5-1 13 0,0-1-2 31,-5 0 11-31,-1 1-1 0,-3 1 9 0,-2-1-1 0,-3 1 11 0,-2 1 10 0,-2 1 7 0,-5 0-6 31,-2 0 3-31,-2 2-28 0,-2 0 27 0,-4 2-11 0,-5 1 10 0,2 3-16 0,-2 0 12 0,0 2-14 0,-2 2 20 47,-1 2-19-47,0 1 27 0,-1 1-14 0,-2 2 10 0,-2 1-16 0,3 2 18 0,2 1-24 0,0 2 14 0,4 0-17 0,0 2 0 0,1 1-21 0,2 1-22 0,3 1-8 16,2-1-9-16,3 1-16 15,3 2-9-15,1-2-17 0,1 2-17 0,5-2-32 0,1 0-184 0,2 2 204 16</inkml:trace>
  <inkml:trace contextRef="#ctx0" brushRef="#br0" timeOffset="124715.1333">12973 2406 126 0,'18'3'231'0,"-3"1"-67"0,3 0-33 0,-3 1-25 0,2 0-26 32,-1-1 11-32,1 2 3 0,1-2-9 0,-1 1-11 0,1-1-9 0,0-1-8 0,0 1-11 0,4-2-10 15,-5-1-7-15,2 2-5 0,0-3-5 0,0 0-3 0,3-1 3 0,-4-1-12 16,1-1 0-16,-2-1 0 31,2 1-1-31,2-2-4 0,-5-1-10 0,1-1-13 0,-2 1-6 0,0-1-4 0,-1-3 6 0,-2 2 4 0,-2-2-3 16,0-1 2-16,-2 0 0 0,-1-2 4 0,-2 2-5 0,-1-2-43 15,-3 1 54-15,-1 0-51 31,-1-1 60-31,-3-1-4 0,-1-1 3 0,-2 1-1 0,-4-1 2 0,-1 0-2 0,-4 0 1 0,0 3 4 16,-3-1 8-16,-1 2 1 0,-7 0 7 0,1 0 6 0,1 4-2 0,1 1 6 16,-3 1 3-16,2 2 0 31,-3 2 7-31,1 0-7 0,1 3 4 0,-1 0-1 0,1 2 4 0,0 3 9 0,2 0-7 31,0 1-48-31,-1 3 50 0,1 2-40 0,5 0 49 0,1 0-8 0,4 3 2 0,0 1-1 0,3 3 3 16,2 1-2-16,4-1-3 0,2 2-3 0,3 0-6 0,3 0-3 31,3 1-5-31,8 4-3 0,0-2-4 0,7 1-3 0,5-2-1 0,3-2 6 0,5-3-13 0,0-2-1 0,3-4-12 0,3-3-19 15,-5-4-18-15,10-1 4 16,-9-2 5-16,3-2 7 0,0-4 4 0,1 0 4 0,-1-1-2 0,5-3-10 0,-1-3-1 16,0 1-1-1,-4-1-1-15,-6 1-9 0,-2-2 2 0,-2-1-2 0,-2-1-4 0,-3-1 9 16,-6 1 0-16,-2-1 7 15,-4-1 6-15,-2 0 13 0,-3 0 0 16,-4 0 10-16,-4 1 1 0,-1-2 9 0,-4 2 11 0,-4-2-30 0,-2 1 50 31,-4 2-47-31,-3 1 58 16,-3 1-50-16,-2 4 57 0,-3 0-42 0,-1 3 50 0,-2 2-58 0,0 3 45 0,-3 3-8 0,-3 2-10 0,2 1-31 0,-2 7-39 0,0 2-56 0,2 3-55 31,1 2-82-31,1 2-129 0,0 3 183 0</inkml:trace>
  <inkml:trace contextRef="#ctx0" brushRef="#br0" timeOffset="125491.1777">11514 3973 381 0,'-6'20'246'0,"2"1"-15"0,-1 3-97 78,2 0 16-78,0 1-78 0,3 1 23 0,0 0-59 0,2 1-8 0,2-2-3 0,3 0-2 0,1 1-3 0,4-1-2 0,3 0 0 0,2-3-27 0,5-1 34 0,5 0-21 0,2-2 10 0,0-5-23 0,2-3 1 0,3-1 22 0,2-4-30 0,2-3 22 31,3-3-12-31,0-2 0 0,8-3 3 0,-3-2 1 0,2-4 2 0,-4-2 3 0,1-1 3 0,-1-1-7 0,-1-3 45 47,-3-2-58-47,-3 0 43 0,-2-1-57 0,-4-2 43 0,-3 1-41 0,-4-2 44 0,-7 2-48 0,-2 1 54 0,-3-3-37 0,-5 3 61 0,-2 0-43 31,-3 2 20-31,-4 0 12 0,-2 2 33 0,-3-2 9 0,-4 3 14 0,-4 3 7 0,-3 0 10 0,-5 3-33 0,-5 2-11 16,-4 3-9 15,1 4-9-31,-7 2 0 0,-7 5-6 47,0 1-2-47,-2 5 4 0,1 3 3 0,0 3-4 0,2 2-7 0,3 1-8 0,1 1-6 0,5 3-8 0,4 0-26 0,5 1-69 0,8-3-53 0,2 0-37 0,8-4-101 0,4-1-363 0,3-1-146 0</inkml:trace>
  <inkml:trace contextRef="#ctx0" brushRef="#br0" timeOffset="125968.205">13202 4235 279 0,'-11'-1'620'0,"-2"-1"-155"0,-1 4-107 0,0 1-68 0,-3 2-66 31,1 5-51-31,-1 0-37 0,1 3-75 0,1 1 30 0,2 2-61 0,2 0-7 0,0 2-3 32,4 0-5-32,2-2 8 0,3 1-13 0,3 0 1 0,3 0-3 0,3 0-1 0,5-1 4 0,2 0-10 31,4-2 6-31,4-1-58 0,5-2 15 0,2-3-89 0,-2-3 26 0,7-2-30 0,-2-1 60 15,7-4-24-15,6-3 16 0,0-3 16 0,3-1 46 0,-2-4-26 0,2 1 37 16,-4-5-3-16,2 1-5 16,-3-2 1-1,-1-2 2-15,-4 0 3 0,-3 0-1 0,-5-3-4 0,-2 1-3 0,-10 2-4 0,-1 0 52 0,-6 2-51 0,-2 0 69 0,-6 2-54 16,-3 2 67 15,-3-1-36-31,-4 2-2 0,-2 1 35 0,-6 0-1 0,-2 1-6 0,-6 4-7 0,0 1-3 0,-4 1-34 0,-3 3 48 0,-2 3 5 31,-4 2 19-31,-2 3 1 0,-3 2-5 0,2 3-14 0,0 3-10 31,4 1-11-31,4 2-11 0,7 0-7 0,2 1-1 0,4 0-65 0,5 0 31 0,3-1-78 0,5 1 11 0,3-2-76 0,4 2 7 0,5 1-59 32,1 1-36-32,5-2-59 0,4-2-263 0,4-2-78 0</inkml:trace>
  <inkml:trace contextRef="#ctx0" brushRef="#br0" timeOffset="126292.2234">14250 4371 76 0,'17'1'386'0,"-3"1"-92"0,-3 0-62 15,-1 2-34-15,0 0-78 0,-1-1 15 0,0 2-67 0,1-2 21 16,-1 1-52-1,1 0 30-15,0-2-44 0,1 0 56 0,-1-1 1 16,3 0 25-16,-2-4-32 0,2 0 36 0,2-1-67 0,-1-1 47 0,2-2-73 0,-2 1 43 31,1-2-13-31,-1-1-7 0,-1 0-9 0,-1-1-6 0,-1-1 2 0,0-1-11 0,-3 1 1 0,-1-4-2 0,-1 3-1 31,-1-3 3-31,-3 2 0 0,0-1 7 0,-2 1-6 0,-2 0 4 0,-1-1 5 0,-1-1 2 16,-2 2 16 0,-2 1 5-16,0 0-4 0,-3 1 7 0,0 2-12 0,-2 1-2 0,-2 0-8 0,0 5-2 15,-2 1-8 1,-1 2-8-16,-4 5 0 0,-1 0-5 0,-1 3 0 0,-3 4-6 0,1 2-11 31,-5 5-39-31,1 2-63 0,0 2-61 0,2 1-89 0,0 0-92 0,3 1-334 0,1 0-195 0</inkml:trace>
  <inkml:trace contextRef="#ctx0" brushRef="#br0" timeOffset="127324.2824">11719 5748 28 0,'-16'4'452'0,"2"1"-132"0,-1 1-72 0,2 2-45 0,-4 2-45 0,2 4-29 0,-2 1-59 0,-1 4 30 0,3 2-48 0,1 2 48 0,0 3-41 0,3 2 1 16,0 0-2-1,4 5 39-15,3-1-33 0,2 2 21 0,4 0-53 0,3 7 40 0,4 1-53 0,4-2 51 32,4 1-68-32,4-1 51 0,4-3-61 0,7 6 4 0,4-5 0 0,3-5 3 0,-1-6-4 15,2-4-11-15,3-3-10 0,4-4-8 0,1-4-16 0,2-4-2 16,2-5 0-16,0-2 55 31,2-5-41-31,1-3 44 0,8-5-43 0,-1-3 46 0,-1-4-47 0,-2-2 4 0,0-2 51 0,-3-2-46 31,-4-2 39-31,0-1-51 0,-3-2 39 0,-5-1-47 0,-8 4 24 31,-2-1-42-31,-4-2 13 0,-4 0 9 0,-3 0 11 0,-5-2 44 0,-4 4-21 0,-5 0 54 16,-4 0-39-16,-3 2 53 0,-4 1-39 0,-3-1 58 0,-3 0-30 0,-5 1 70 0,-4 2-48 0,-3 3 54 0,-3 2-38 16,-5 3-12-16,-2 3 45 15,-8 0-54-15,1 6 32 0,-2 1-54 0,-3 4 25 0,-8 3-49 0,-2 2 39 31,1 2-45-31,-2 4 42 0,0 1-30 0,3 3-17 0,1 1-6 0,4 2-4 0,1 0-21 0,6 2-61 16,3 2-26-16,6 0-29 16,7-2-40-16,5 1-71 0,6-3-99 0,5 0-255 0,3-2-119 0</inkml:trace>
  <inkml:trace contextRef="#ctx0" brushRef="#br0" timeOffset="127967.3193">13130 6200 170 0,'0'0'565'0,"0"0"-150"0,4 5-104 16,-4-5-65-1,0 0-49-15,2 7-44 0,-2-7-25 0,0 0-27 0,-2 11-15 0,2-11-28 0,-2 11-11 0,0-4-9 31,-1 2-7-31,0 2-5 0,-1 0 0 0,0 3 1 0,0 0-14 0,0 2 9 0,-1 1-16 16,2-2-1 0,1 2 1-16,1 0 15 0,1-1-11 0,1 1-11 0,1-1 1 0,3-1 0 0,2 0 1 0,0-1 1 31,4 1 0-31,3-2 9 0,1-1-11 0,3-1 3 0,1-3 1 0,4-1-3 0,1-1 3 15,3-3-18 1,1-3 0-16,1-1-21 0,5-2 1 0,1-2 5 0,6-4 3 0,2-2 4 0,-2-3 3 0,0-3 45 31,1-1-51-31,-1-1 38 0,-2-2-50 0,0-2 43 0,-4-1-50 0,-2-2 33 0,-2 0-53 0,-4-3 11 31,-3 2 11-31,-2-3 6 0,-4 0 11 0,-4 3 18 0,-3 0 22 0,-3-1 2 0,-3 4 2 0,-1-1 66 32,-4 5-56-32,-2 0 62 15,-1 1-55-15,-3 0 51 0,-5 2-61 0,-1 2 61 0,-2 2-45 0,-4 3 14 0,1 4 13 0,0 2 15 0,-4 3 6 0,2 3 1 16,-3 2-2-16,0 3-8 15,1 4-11-15,0 4-55 0,1 1 40 0,2 4-10 0,2 2-9 0,3 1-6 16,2 3-7-16,5-3-7 16,3 2-2-16,2 0 1 0,3 2-8 0,4 0-11 0,3 1-19 0,3-3-18 15,3 0-32 1,4-2 4-16,2-3 0 0,2-4 14 0,5-1 10 0,2-3 7 0,2-3 12 0,3-3-2 15,3-3-14-15,0-3-6 0,1-2-14 0,7-4 11 32,-2-2 9-32,1-2 10 0,-2-2 6 0,-2-3 4 0,0-1 3 0,-4-1 6 0,-2-1 0 0,-4 0-4 31,-6 1-1-31,-5 2 3 0,-1-3-3 0,-7 0-5 0,-2 1-21 0,-5 1 38 0,-2 1-26 15,-3 1 30-15,-3-2-29 0,-4 3 44 0,-4 1-35 0,-3 1 26 16,-5 3-1-16,-3 2-4 31,-6 3-8-31,-3 4-3 0,-7 1-13 0,-10 7-34 0,-3 2-12 0,-11 7-36 0,-2 3 11 0,-1 3-51 0,-1 3-32 31,0 2-91-31,-1 2-243 0,-2 1-11 0</inkml:trace>
  <inkml:trace contextRef="#ctx0" brushRef="#br0" timeOffset="128740.3634">11171 7175 38 0,'-2'7'365'0,"1"0"-73"15,0 3-100 1,1 1-8-16,0 3-68 0,2 2 2 0,-1 2-50 0,2 2-15 0,1 2-10 0,0 0-9 31,3 1-2-31,2 3-8 0,2-1 0 0,1-1-1 0,4 0-2 0,2-1-3 0,4-4-4 0,6 2 0 31,-1-4-7-31,2-5-3 0,3-2-17 0,1-3-22 0,3-4-5 0,-3-3 38 0,6-3-37 0,6-4 50 31,0-3-31-31,2-4 4 0,-1-1 7 0,0-4-1 0,7-4 3 0,-4-2 18 0,-1-1-28 16,-10 3 21 0,-1-2-37-16,-4-2 18 0,-1 0-20 46,-4-1 27-46,-4 0-19 0,-4-2 35 0,-5 5 9 0,-3 0 40 0,-5 2-26 0,-2 2 50 0,-4 2-43 0,-3 1 24 0,-2 1 3 0,-3 3 28 0,-6 1 0 0,-2 1 4 0,-3 3 0 0,-5 3 6 0,0 3-6 0,-5 3-41 16,-5 4 42 0,-3 5-8-16,-6 4 13 0,0 5 8 0,-1 3 20 0,-3 7 1 0,2 3-11 31,4 2-22-31,10-3-16 0,4 1-15 0,6 2-15 0,3-2-7 0,9-3-52 0,5-3 33 0,5 0-88 0,5-4-27 0,6 4-32 31,8 2-16-31,5-3-6 0,4-3-22 0,5-3-45 0,3-3 10 0,4-2-63 0,4-7 8 0,2 2 45 31,3-2 75-31,1-2-38 0,2-3 75 0,3-1-57 0,-3-6 66 0,2 2-66 0,-2 0 71 16,-1-5-172-16</inkml:trace>
  <inkml:trace contextRef="#ctx0" brushRef="#br0" timeOffset="129202.3899">12665 7481 396 0,'31'-10'57'16,"-3"2"15"-16,-6 1 34 0,-4 2 28 0,-2 0 12 31,-6 2 6-31,-10 3 12 0,14-3 29 0,-14 3 2 0,0 0-15 0,6 6 33 0,-6-6-51 0,-2 10-12 0,-1-5-25 16,1 2-17-16,1 0-17 31,1-7-17-31,-1 13-14 0,1-4-9 0,2 0 0 0,2-1-20 0,1-1-6 0,2 0-11 0,3 0 5 31,2-2-3-31,2-1-3 0,4-2 21 0,7 3-30 0,-5-6-1 0,6-2-6 0,1-1-1 0,2 0 0 0,4-2 8 0,0-1 41 16,0 0-73 15,0-4 44-31,0 2-70 0,0-1 39 0,-2 0-61 0,-1-1 27 0,-3 2-37 0,0-1 14 0,-5 1-10 0,-2 1-7 0,-6 2 0 47,0 1 14-47,-4 0 11 0,-10 5 18 0,12-4 24 0,-12 4 27 0,0 0 52 0,0 0-12 0,0 0 52 0,1 10-37 0,-1-10 47 0,-5 11-70 0,3-2-8 31,0 1-6-31,2-1-3 0,0 2-10 0,2-1-4 0,2 0 2 0,2 1-33 0,3 0 3 0,2-1 4 31,4-2 7-31,3-1-2 0,4-1 6 0,3-1-2 0,2-3 0 0,2-2-7 0,9-5 1 0,1 2 3 47,5-3 32-47,3-1-31 0,-2-3 25 0,3 0-32 0,-3-2 55 0,0-1-57 0,-2 1 31 0,-1-1-30 0,-5-2 37 0,-1 1-37 0,-8 2 30 0,-2-2-29 0,-4 1 29 16,-4 0 0-16,-3 1-7 0,-6 2 11 0,-1 0-13 31,-4 1 11-31,-3 2 11 0,-2-1 16 0,-2 1 17 0,-4 0-11 0,-1 1 8 0,-5 1-8 0,-1 0-6 15,-2 2-10-15,-2 1-4 0,-2 1 2 32,0 2-19-32,1 1-37 0,-4 2-67 0,-1 1-111 0,1 1-110 0,2 0-449 0,-2 0-279 0</inkml:trace>
  <inkml:trace contextRef="#ctx0" brushRef="#br0" timeOffset="139073.9545">9045 2366 152 0,'-1'7'214'0,"1"-7"-50"0,-1 14-25 0,-1-5-20 0,-1 2-5 15,1 1-22-15,0-1-4 0,-1 3-10 0,0 1 5 16,0 0-21-16,0-1-2 0,-1 2-20 0,0 0 12 16,1 0-13-16,-2 1 0 0,1 0-6 0,0 0-7 15,-1-1 6-15,2 2-6 0,-3 2-3 0,1-1 0 16,-1 1-2-16,0 0 1 0,0-1-9 0,1 1 13 15,-2-1-49-15,0 0 53 0,0 0-19 0,1 1 27 16,-1-2-52-16,-1 0 40 0,1 1-37 0,0-1 48 16,-1 1-51-16,0 0 48 0,1-1-51 0,-1 1 49 15,0 0-48-15,-1 0 49 0,2-1-54 0,-2 1 47 16,1-1-5-16,-1 0-2 0,1 0-5 0,-1-2-2 15,-1 1 3-15,3 0-5 32,-1-2-3-32,1 0-3 0,-5 1 2 0,5-2 0 0,-1 0-3 0,0 0 6 0,-1 0 1 0,0-2-1 0,2 1 0 31,0-1 2-31,-2 0-50 0,1 0 54 0,1-1-43 0,-1 0 47 0,0-1-48 0,0 0 52 0,0 0-34 0,-1-1 32 15,0 1-47 17,1-2 53-32,0 2-56 0,-3-2 52 0,4 1-51 0,-2-2 52 0,-1 2-49 0,2 1 47 0,-1-2-44 0,0 1 46 0,-1 0-48 31,2 0 48-31,-1-1-47 0,0 2 52 0,0-2-55 0,1 0 57 0,0 1-54 0,-1-2 48 0,2 1-50 0,0-1 51 0,0 0-50 15,-2 0 47-15,2 2-45 32,-1-3 48-32,0 1-51 0,1 0 54 0,-1 0-54 0,0 0 51 0,1 0-51 0,-3 0 53 0,2 1-55 31,-1-2 52-31,1 1-50 0,-1 0 54 0,0-1-54 0,0 1 7 0,-1 0 4 0,1-2 0 0,0 1 2 0,-1 1 6 31,1-1 2-31,0 1-1 0,-2 0 3 0,2-1-1 16,-2 0 6-16,-1 3 41 0,1-4-58 0,0 3 48 0,-2-2-50 0,2 1 47 0,-1 0-49 31,-1 0 42-31,1-1-47 0,-1 1 50 0,1 0-50 0,-2-1 51 0,1 1-52 0,0 0 54 0,-2 0-48 0,2 1 36 0,-2-2-45 15,1 2 55 1,-2-1-55-16,1 2 53 0,0-2-51 0,-2 2 49 0,-1 0-50 0,2 0 51 16,0 0-50-16,0-1 50 15,-1 2-50-15,0-1 53 0,3-1-46 0,1 2 41 0,-2-2-49 0,1 1 47 16,0 1-44-16,1-2 48 0,-1 2-49 0,1 0 48 15,1-2-47-15,-1 2 49 0,1 0-48 16,0-1 48-16,0 1-49 0,0-1 53 0,0 0-48 0,1 1 44 0,0-1-49 16,1 0 47-1,-1 1-48-15,0-1 51 0,1 2-52 0,-1-2 51 0,1 1-49 0,1 0 53 0,0-1-49 16,-1 1 48-1,2-1-52-15,1-2 56 0,0 2-49 0,0-1 43 0,-1 0-50 0,1 1 52 0,1-1-46 0,-1 1 48 16,-1 0-44 0,2 0 42-16,-1 0-43 0,-1 2 46 0,0-1-49 0,0 1 15 0,0 0-4 15,0-1 14-15,0 1 5 0,0-1-8 0,1 1 1 31,0-1 2-31,-2 1-3 0,1 1 1 0,0-1 5 0,0 1 5 0,-1 0 3 0,1 0 2 0,0 1 8 0,1-1-7 32,-2 1-5-32,2-1 3 0,0 3-24 0,0-2 20 0,-1 1-3 0,2 0-2 0,-1 1-1 0,1-1-4 31,-1 1 17-31,2 1-13 0,0 1-6 0,0-2-2 0,0 2 5 0,0-1 1 0,1 2-4 0,-2 1 3 31,3 1 2-31,-1 0-6 0,0 1 1 0,1 0 2 0,-1 0-1 0,1 1-1 0,1 0 2 0,-3 1 4 31,3-1-5-31,0 1 0 0,1-2 2 0,-1 0 0 0,2 0 0 0,-1 0 0 0,0 0-38 16,1 1 45-1,0-1-46-15,0 1 49 0,0 2-42 0,0-1 53 0,1 1-53 0,0-1 55 0,1 1-53 0,-1 0 48 32,0-1-47-32,1 0 46 0,0 0-44 0,2-1 47 0,-2 2-7 0,0-1-2 0,1-2-1 31,0 2-6-31,0-2-3 0,0 1 8 0,0-1-8 15,0 1-4-15,-1-2 2 0,3 0 3 0,-2-1-5 0,0 0-2 0,0 0 15 0,0 0-62 0,0-1 54 0,0 1-45 16,0-1 54 0,0 0-52-16,0 0 57 0,-1 0-51 0,3-2 54 0,-2 1-54 0,2 0 54 0,-2-1-53 15,1 0 52 1,0-1-50-16,1 1 60 0,0-2-55 0,0 0 20 0,0 1-22 0,0-1 3 0,0 0 8 0,0-1 0 15,2 0 4-15,-2 0 9 16,1 1-7-16,0-3-1 0,0 3 4 0,1-1-2 0,0-2 2 0,-1 1 1 31,1 1 8-31,0-1-8 0,1 1 1 0,0-2-1 0,0 1 2 0,1-1-1 0,0 0 34 0,0-1-34 16,0 1-6-16,1 0-1 0,-1-1 4 31,0 0-1-31,2 0 3 0,-1-1 1 0,0 2-1 0,1-3 0 0,0 2 1 0,-1-1-1 0,1-1 1 16,0 1 3-16,0-2-3 0,1 2 49 15,-1-1-58-15,2-1 49 0,-2 0-56 0,0-1 54 16,1-1-55-16,-1 1 54 0,0-2-59 0,1 1 55 0,-1 0-57 0,2 0 55 15,-1-4-55-15,-1 3 61 32,2-1-59-32,-1-1 51 0,1 2-58 0,0-1 57 0,-1-1-56 0,3 2 56 0,-2 0-53 0,3 1 55 0,-3-2-59 15,2 1 60-15,-2-1-58 0,2 1 56 16,0 1-56-16,1 0 55 0,-2-1-49 0,2 0 49 0,-3-1-56 0,3 1 54 15,-1 1-54-15,1 0 56 32,-1-1-57-32,1 0 60 0,-1-1-58 0,0 1 53 0,0 0-53 0,1-1 6 0,-2 2 9 0,2-1-3 0,-2-1 13 15,1 1-8-15,1 0 4 0,-2-1 4 0,2 1 0 0,-2-1 5 16,3 1-2-1,-2-2-2-15,-1 1 5 0,1 0-1 0,2 0 2 0,-1 0-1 0,1-1 19 0,1 1-24 0,-2 0 1 16,1 0 0 0,0 0 0-16,1-1 0 0,-1 1-1 0,1 0 3 0,1 0 7 0,-2 0-11 15,1 1-1-15,-1-2 4 16,2 2 1-16,-1-1-2 0,1-1 4 0,0 0 3 0,-2 3-8 0,2-3 0 0,-1 2 0 15,0-1 2 1,1 1-1-16,-1-1 1 0,0 3 7 0,-1-4-11 0,1 2 3 0,1 1-2 0,-3 0-1 16,2 0 2-16,-2 1 1 15,2 0 10 1,-2 0-13-16,1-1 3 0,-1 3 36 0,1-1-73 0,-2 0 38 0,3 2-2 0,-2-2-4 31,-2 2 2-31,0-2-30 0,2 2 59 0,-2-1-55 0,1 1 39 16,-2 0-33-16,2-1 29 0,-2 2-30 0,1-2 36 0,-1 2-30 0,1 0 29 0,-2 0-34 31,-1-1 13-31,3 2-2 0,-3 0 5 0,2-1 1 0,-2 1 1 0,1 0 1 0,-1 1 1 0,-1-2 3 0,1 1 30 0,0 1-38 15,0-1 29 1,-1 2-30-16,1-1 32 0,-1 0-39 0,-1 0 51 0,1 1-63 0,-1-1 10 0,0 1-27 0,-2-1-5 16,2 0-28-16,-2 1-37 0,-1 0-37 31,-1-1-58-31,1 0-124 0,-2-2-172 0,-1 1-1 0</inkml:trace>
  <inkml:trace contextRef="#ctx0" brushRef="#br0" timeOffset="142275.1377">8961 2660 61 0,'-3'7'240'0,"-1"-1"-52"0,0 2-25 15,-1 0-29-15,1 2-22 0,0-1-7 0,-1 2-2 16,1 1-14-16,-2 1-10 0,2 0-2 0,-2 1 3 15,1 1-48-15,0 0 47 0,0 1-48 0,0 1 49 0,0 0-45 16,-2 3 53-16,2-1-60 0,-2 0 34 0,1 0-52 16,1 1 43-16,-3-1-49 0,2 1 46 15,1-4-48-15,-1 2 43 0,-1-1-51 0,0-2 45 16,1 1-49-16,0-2 55 0,-1 2-43 0,-1-2 51 0,1 0-45 15,0 0 35-15,-1 1-45 0,-1-1 42 0,1 0-40 16,0-2 42-16,-1 3-45 0,0-2 39 0,0 0-37 16,0 0 39-16,-1 0-43 0,1-1 49 0,-1 0-54 15,1 0 39-15,-2 0-34 0,1-2 30 0,-1 1-36 16,2 0 34-16,-2-3-37 0,2 3 35 15,-3-3-34 1,3 0 26-16,-3 1-20 0,3-1 31 0,-1-1-35 0,1 0 32 0,-1 0-29 0,1-2 31 0,-1 1-31 16,0-1 27-16,1 1-33 31,-1-1 33-31,-1 2-35 0,1-2 31 0,0 2-28 0,-3 0 21 0,2-1-22 0,0 1 32 0,-2 0-34 0,2 0 32 31,-2 0-31-31,2 1 35 0,0-2-31 0,-2 2 29 0,1-1-36 0,0 0 36 0,0 0-33 0,1 1 32 47,-1 0-30-47,0-2 25 0,1 1-23 0,-1 0 29 0,0 0-27 0,0-1 27 0,1 0-32 0,0 1 31 0,0-2-23 0,0 1 22 0,0 0-29 0,-1 0 27 0,0 0-26 15,-1 0 0-15,1-1 4 32,1 2 6-32,-3-1-4 0,2-1 2 0,-1 2 0 0,1-1 1 0,0-1-2 0,-1 1 5 0,1 0 3 0,-1 1-4 31,2-1-2-31,-1 1-1 0,1-3 4 0,1 1 4 0,0 1-7 0,-1 0 7 0,2-1-3 0,-1 1 0 15,-1-1-5-15,2 0 0 0,-1 0 8 0,-1 1-5 0,2 0 7 0,-2 0-9 16,-1 1 1-16,1 0 28 31,0-1-33-31,-1 2 27 0,1-1-34 0,-3 0 9 0,3 0-8 0,0 0 33 0,0-2-32 0,0 2 28 0,2-1-22 16,-1 0 21-1,1 0-43-15,-1 0 51 0,0 0-36 0,1-1 30 0,0 1-31 0,-2 0 33 0,1 0-34 32,-1 1 3-32,-1 1 2 0,1-2 30 0,1 1-34 0,-2 0 33 0,2 0-27 0,0 1 23 15,-2-1-20-15,1 0 17 0,1 1-20 0,-1 0 21 0,0-1-29 0,0 2 33 16,0-1-35-16,1 0 32 0,-2 1-32 15,2 0 33 1,0 1-29-16,-1 0 31 0,1-2-27 16,1 0 24-16,0 1-29 0,1-1 29 0,1 0-30 0,0-1 28 0,1 2-19 0,-2-1 24 31,2 1-35-31,-1-1 36 0,1 1-34 0,-1 1 31 15,0 0-28-15,1 1 28 0,0 0-21 0,0-1 23 16,0 1-29-16,0 0 31 0,0 1-29 0,1-1 27 0,0 1-22 0,0-1 9 0,-1 0-5 0,2 0 7 0,-1 2 9 0,1-1 0 0,-1 0 4 16,1 1 2-1,0 0 9-15,-2 0-1 0,2 1-40 0,-2-1 55 0,2 1-54 0,-1 0 52 31,1 0-48-31,-2-1 58 0,1 1-12 0,1 0-7 0,-1 1-2 0,1-1 0 0,-1-1-4 0,1 1 0 0,-1 1-6 16,0-1 3 0,1-1-7-16,1 2-1 0,-1-1-3 0,0 0 3 0,1-1-7 0,0 2 5 15,-1 0 2 1,2-1-1-16,-1-1 0 0,1 2-2 0,0-1 7 0,-1 1-14 0,1 0-1 0,0-1 8 0,0 1-5 15,1 0 1 17,-1 2 7-32,1-2 6 0,0 0-7 0,-1 2 1 0,2 0 1 0,-5-1-3 0,4 1-5 0,0 1 1 0,1-1-38 0,0 1 17 0,0-2 35 46,0 2-7-46,1-1-4 0,0 1 2 0,-1-1-26 0,1 0 27 0,1 1-27 0,0 0 32 0,-1 0-34 0,0-1 33 0,1 0-31 16,1 1 37-16,-1 0-34 0,0 1 27 0,1-1-25 0,0 0 24 31,0 0-27-31,0 1 28 0,1 1-2 0,1 1-7 0,0-1 6 0,-1-2-6 16,0 5-1-16,1-2-2 0,0 1-1 0,1-1-1 0,-1 2-3 0,0-2 9 31,2 1-8-31,-1-1 2 0,1 2-2 0,0-2 0 0,0 0-1 0,0 0-24 0,1 0 32 0,0 0-29 0,0-1 32 0,0 0-31 16,1 0 33-1,-1 0-31-15,0-2 32 0,0 2-42 0,2-2 18 0,-2-1 4 0,1 1 1 16,1 0 3-16,-1-2-1 31,0 0 0-31,-1-1 0 0,1-1 3 0,1 0-1 0,-1 0 0 0,1-1-2 0,-1 0 4 0,0 1-1 0,2-3-2 31,-1 1 2-31,0 0-19 0,1 0 27 0,0-1-9 47,0 1 1-47,0-2 2 0,0 1-3 0,2 0 0 0,-1 0 0 0,3 0 8 0,-1 0-11 0,0 1 2 0,1-1 0 0,-4 0 25 0,5 0-27 0,-2 0 25 0,0 1-18 0,1 0 6 0,-3-4-18 0,2 3 23 0,0 0-27 31,0 0 26-15,1 1-28-16,-2-3 28 0,0 3-26 0,0-3 27 0,2 4-30 0,-3-3 29 0,1-1-27 0,1 3 27 0,1-1-27 0,-3 0 25 0,3 0-24 0,-3 0 26 15,0-2-28-15,2 1 28 0,-2-1-25 47,1 1 20-47,0 0-22 0,0 0 30 0,2 0-31 0,-1 2 29 0,1 0-27 0,-2-3 22 0,1 2-22 0,0-1 5 0,1 2-1 0,-1 0 3 0,1-2 0 0,0 1 5 16,-1 0-4 15,0 0 1-31,2 0 4 0,-3-4-2 0,1 3 1 0,2 2 0 31,-3-2 7-31,4-1-7 0,-3 2-1 0,1-3 10 0,0 3-61 0,1 0 63 0,-3-2-55 0,2 0 66 0,-2 0-52 0,2 0 52 0,-2 0-57 0,1 0 57 0,0 0-53 31,-1 0 60-31,1-1-62 0,-1 1 26 0,1 0 36 0,-1 0-57 0,0-1 53 0,-1 2-55 0,1-2 62 0,1 2-56 32,-3-2 47-32,2 2-55 0,-2-3 57 0,1 2-55 0,1 0 54 0,-2 0 9 0,2 0-21 0,-2 1 2 15,0-1-6-15,1 2-2 16,-1-1-1-1,-1 0 3-15,1 1-6 0,-1 0-6 0,0 0 8 0,0-2-3 32,-1 3-2-32,0 0 2 0,1 0 3 0,-1-1-6 0,-1 0-1 0,-1 0 13 0,1 0-15 0,0 0 4 0,-1 0-2 0,-2 0 7 0,3 0-6 0,-3-2 5 0,0 2-3 15,-1-2-4 1,1 1 3-16,-2-1 0 0,1 2 0 0,1-2 1 0,-2 1 2 0,-1-1-1 0,2 1-4 15,-2-2 2 1,1 1 3-16,-1-2-5 0,0 2 1 0,-1-2 3 0,1-1-6 0,-1 0-12 0,-1-6-23 16,3 10-27-16,-3-10-37 0,3 10-56 0,-3-10-64 31,1 6-67-31,-1-6-86 0,0 0-382 0,0 0-269 0</inkml:trace>
  <inkml:trace contextRef="#ctx0" brushRef="#br0" timeOffset="144028.2379">8714 4961 56 0,'18'-2'85'15,"-3"0"34"-15,2-1-107 0,-1 1-17 0,1 0-28 16,-4 0-48-16,4 0 28 0</inkml:trace>
  <inkml:trace contextRef="#ctx0" brushRef="#br0" timeOffset="145951.3479">7551 4700 282 0,'0'0'189'16,"12"3"-182"-16,-12-3-159 0,13-1 41 0</inkml:trace>
  <inkml:trace contextRef="#ctx0" brushRef="#br0" timeOffset="146106.3567">7816 4652 183 0,'0'0'113'0,"0"0"-215"31,-4 5 35-31</inkml:trace>
  <inkml:trace contextRef="#ctx0" brushRef="#br0" timeOffset="146236.3641">7887 4659 197 0,'0'0'265'0,"-5"4"-28"0,5-4-124 0,-6 5-27 0,6-5-155 16,-6 4-192-1,6-4 82-15</inkml:trace>
  <inkml:trace contextRef="#ctx0" brushRef="#br0" timeOffset="146383.3726">7913 4706 211 0,'-5'8'215'0,"5"-8"-177"0,-4 8-186 0,4-8 40 0</inkml:trace>
  <inkml:trace contextRef="#ctx0" brushRef="#br0" timeOffset="151320.6549">4766 4792 293 0,'0'0'282'0,"0"0"-115"16,-14 1 6-16,14-1-83 0,0 0 30 0,-10 2-64 0,10-2 27 15,0 0-61-15,0 0 38 0,-8 2-52 0,8-2 37 16,0 0-49-16,0 0 46 0,0 0-54 0,0 0 48 15,0 0-47-15,0 0 47 0,0 0-32 0,4 5 80 16,-4-5-30-16,0 0 39 0,10 3-59 0,-10-3 50 16,11 2-55-16,-11-2 51 0,13 1-51 0,-13-1 38 15,19 1-52-15,-7 0 0 0,-12-1 0 0,26 1-4 16,-12-1 2-16,3 0-5 0,1 1 5 0,2 0-10 15,2 0 14-15,-1 2-12 0,6-2 11 0,0 2 2 16,2-1 8-16,2 0 5 0,4 1-9 0,1-1 8 16,2 0-2-16,0 0-2 0,1-1 5 0,0-1-8 31,2 1 5-31,-1-1-9 0,0 0-1 0,1 0-1 0,-2-1 6 0,1 1 5 0,-1-1-2 31,-2-2-2-31,0 2-49 0,-2 0 52 0,-4 0-2 0,0 0-5 0,-1 1 6 0,-2 0-11 0,1 0-1 31,-2 0 1-31,0 1-5 0,0 0-7 0,-5-1 8 0,2 1 5 0,-1 0-11 0,0-1 0 0,-2 1-1 0,1-1 0 16,0 2-5-16,-2-2 5 0,1 0 5 31,-1 0-8-31,-2 0 2 0,1 0 0 0,-3 0-3 0,0 1 4 0,-2-2-4 0,0 2 7 0,-1-1-7 0,1 0 0 31,-14 0-4-31,20 0 1 0,-20 0-1 0,18 0 0 0,-18 0-2 0,15 0 1 0,-15 0-13 0,14 1-3 0,-14-1-9 31,0 0-10-31,15 0-22 0,-15 0-16 0,0 0-18 0,13 0-27 0,-13 0-17 0,0 0 23 0,0 0-49 16,13-1-18-16,-13 1-23 16,0 0-262-16,8-5 49 0</inkml:trace>
  <inkml:trace contextRef="#ctx0" brushRef="#br0" timeOffset="151449.6624">6451 4732 156 0,'0'0'287'15,"0"0"-84"1,0 0-56-16,0 0-55 0,0 0-58 0,0 0-61 0,0 0-62 0,13 0-164 0,-13 0 80 16</inkml:trace>
  <inkml:trace contextRef="#ctx0" brushRef="#br0" timeOffset="152729.7356">3806 3934 153 0,'0'0'330'0,"0"0"-55"0,0 0-105 16,0 0 10-1,0 0-73-15,0 0 30 0,0 0-41 0,6-4 57 0,-6 4-29 0,13-2 14 0,-1 1-51 0,-1-1 39 16,3 0-44 0,4 0 22-16,2-1-25 0,2-1 12 0,4-1-12 0,1 1-7 0,5-2 0 0,1-1 1 15,2 1-5 1,2 0 3-16,5-1-15 0,1 0-9 0,0 0-9 0,2 0 0 0,-1 1-12 0,0-1-8 31,1 2 3-31,2-2-8 0,-2 1 1 0,3-1-3 0,1 0 5 0,-1 0-8 0,2 0-2 0,1-1-33 16,1-1 40 15,2 1-2-31,1-1-2 0,0 0 1 0,12-2-10 0,-2 1 5 0,0-2 3 0,-11 1-6 0,12-1 3 0,-2-1-2 0,-1 1 8 0,-8 2-13 15,-2-1 6-15,1 0-2 32,0 0-2-32,1 1 2 0,-3 0-18 0,2-1 18 0,0 1-22 0,-2-1 28 0,-3 1-17 0,1 0 16 0,-3-1-15 31,0 2 23-31,-2-2-25 0,0 0 6 0,-3 0 0 0,-9 2 15 0,10-3-17 0,-3 0 16 0,-2 0-24 31,-1 1 28-31,1-2-19 0,-1 1 16 0,-6 1-15 0,0 0 13 0,-1-1-12 0,0 0 15 0,5-2-28 0,-5 2 27 31,-1 0-17-31,0 0 16 0,1-1-14 0,-2 0 14 0,0 0-23 0,0 0 21 0,0-1-13 0,-1 1 15 31,-2-1-15-31,2 0 15 0,-1 0-18 0,0 0 20 0,-2-1-28 0,0 1 30 0,0-1-5 0,-1 1-4 32,0-1 4-32,-1 0-6 0,0-1 2 0,0 0-4 0,-2-2 6 0,2 1-5 0,-1 0-1 0,-2-2 0 0,2-1 3 15,-1-1-19-15,0 1 2 0,3-5-6 31,-2-1 26-31,1-1-20 0,-1-4 18 0,0 4-23 0,0-1 23 0,-1-1-14 0,-1-1 16 0,-1 1-16 32,1 0 14-32,-3 4-18 0,-1 0 23 0,-1 0-34 0,-2 1 25 0,-1 0-14 0,-3 3 9 0,1-1-14 0,-3 1 15 31,-1 0-19-31,-1-1 17 0,-1 0-11 0,-1 2 16 0,-1 1-2 0,0-1-8 0,-1 0 8 31,1 0-8-31,-1-1 11 0,0 1-12 0,1 0 9 0,0-1-23 0,0-2 18 0,0 0 7 0,2-1-6 0,0 2 3 31,0-2-7-31,0 1-2 0,1 1 11 0,1-1-2 31,-1 1 0-31,2 1-3 0,1 0-2 0,-1-1 8 0,1 1 1 0,0 1 0 0,3-1-6 0,0 1-5 0,0 0 13 0,1 0-2 0,2-2-1 32,2-1-2-32,-2 2-4 0,3 1 8 0,-2 0 1 0,3-1-4 0,-2 1-1 0,2 1-13 0,-1 0 19 0,2 1-4 0,-2-1 1 31,2 1-1-31,-1 0-5 0,2 0 8 0,-1 1 1 15,0 0-6-15,3 1-2 0,-1-1-7 0,2 1 13 0,0 1-2 0,2-1 3 0,0 1-4 0,1-1 0 32,1 1-3-32,5-6 5 0,-4 6-3 0,5-2 2 0,0 1-53 0,2 0 64 0,0 2-55 0,1-1 59 31,2-1-53-31,-4 2 57 0,6-2-55 0,0 2 58 0,2 0-57 0,-1-1 58 0,2 1-54 0,1 1 56 31,-1 0-55-31,1 0 57 0,1 0-54 0,0 0 54 0,1 1-62 0,-2 0 54 0,0 0-49 0,2 0 62 0,-2 3-66 16,0-1 63-16,-1 2-54 31,-1-2 54-31,-4 4-54 0,-2 0 54 0,-1 0-60 0,0 2 46 0,-6 0-42 0,0 1 54 0,-1 0-72 0,-3 1 29 15,-2 0-85-15,-2 1-23 16,-2 1-94-16,-3-1-103 0,-2 2-301 0,-13-1-132 0</inkml:trace>
  <inkml:trace contextRef="#ctx0" brushRef="#br0" timeOffset="153864.8004">4763 7131 301 0,'0'0'490'0,"0"0"-169"0,0 0-24 0,0 0-106 31,0 0-2-31,10 2-85 0,-10-2 27 0,15-3-70 0,-3 1 32 0,1-1-65 0,3-1 48 16,2 0-62-16,4-2 50 0,3 1-50 0,6-3 45 0,2 0-50 0,6-2 67 15,3 1-67-15,2-2 43 16,4 1-49-16,2-1 50 0,2 0-50 0,2 0 6 0,11-2 7 15,3 0 14-15,-1 0-9 16,3 0 7-16,2 1-8 0,2-1-4 0,3 1 6 0,0 1-13 0,2 1 44 0,0 1-57 31,0 1-33 16,-1 2 44-47,0 2-37 0,-1 2 48 0,0 2-43 0,-1 1 40 0,0 4-38 0,-1 1 37 0,-2 3 1 0,0 1-3 0,-3 2 0 0,0 2 3 0,-4 2-10 0,-1-1-4 0,-2 3 1 0,-1 1 2 0,-2 0 0 0,-3 1 3 0,1 2-8 0,-2-2 2 31,0 2-2-31,-1-3 3 0,0 2 2 0,0-1-1 0,-9-2-3 0,1-1 7 0,-2 0-6 0,1 1-1 16,-1 0 0-16,-1-1 0 0,0 1 9 31,-2 0-7-31,0 0-38 0,-2 0 49 0,-2 0-42 0,-1 2 54 0,0 0-44 0,-3-1 17 0,0 0 23 31,-1 0 2-31,-1 0 3 0,-1 0 47 0,-1-1 17 0,-4-2-54 0,1 0 51 0,-3-1-47 0,2-1 59 31,-1 0-56-31,0-1 47 0,0-1-57 0,-1 1 39 0,-2-4-58 0,0 1 42 0,0-2-10 0,0 2-9 0,1-3-8 16,0 1 3 0,-2-1-19-16,1 0-7 0,1-1-37 0,-2-1-41 0,-3 0-32 0,-1 0-75 0,0-2 2 0,0 1-41 15,-2-1-42 1,-1-1-39-1,-2 0-47-15,0-1-329 0,-12-1-182 0</inkml:trace>
  <inkml:trace contextRef="#ctx0" brushRef="#br0" timeOffset="153957.8059">9106 7757 300 0,'12'1'284'0,"-1"0"-62"15,1 1-34-15,0 0-25 0,0 0-36 16,0 0-27-16,1 1-18 0,3-1-15 0,-3 1-17 0,3 0-7 15,-1 0 2 1,1-1-65-16,-1 1-55 0,0-1-69 0,-2-1-99 0,2 0-134 0,-3 1 166 31</inkml:trace>
  <inkml:trace contextRef="#ctx0" brushRef="#br0" timeOffset="154529.8385">9328 7532 324 0,'0'0'416'0,"-7"-5"-76"0,7 5-83 0,0 0-38 0,0 0-49 0,0 0-20 0,-11-2-45 0,11 2-3 0,0 0-27 16,0 0 7-16,0 0-1 0,0 0-13 0,-1 8-13 15,1-8-16-15,5 3-3 0,-5-3 9 16,8 5-29-16,-8-5-2 0,10 8-9 0,-10-8-17 16,12 4-19-16,-12-4 0 0,14 5-1 0,-14-5-7 0,14 5-4 15,-14-5 0 1,14 6-9-16,-14-6-4 0,14 5-18 0,-14-5 7 0,13 3-40 0,-13-3 36 0,10 4-39 0,-10-4 47 15,10 4-30-15,-10-4 13 16,7 4 57-16,-7-4-35 0,0 0 49 0,0 0-35 0,4 6 48 0,-4-6-39 31,0 0 46-31,0 0-17 0,0 0 45 0,-10 3-32 0,10-3 42 0,0 0-35 0,-12-1 37 0,12 1-19 16,-11-2 31-16,11 2-23 15,-16-3 35-15,16 3 8 0,-16-4 6 0,5 2 12 0,0 1-2 0,-1-1 22 32,0 2-4-32,1-1-3 0,11 1-2 0,-24 1 46 0,24-1 36 0,-21 2-70 0,12 1-12 0,0-1 36 31,0 1-59-31,2 1 33 0,2 1-72 0,1 0 40 0,0-1-64 0,4-4 42 0,-2 13-59 0,3-6 51 15,1 1-60-15,1 1 47 32,2-1-63-32,1 2 55 0,1 0-61 0,1 0 58 0,0 1-61 0,-1 0 53 0,0 0-57 0,1 0 58 0,0-1-10 0,-1 1-7 31,-1-3-1-31,0 1-5 0,-1 0 1 0,-1-1-2 0,-2 0 3 0,0 0-1 0,-2-1-3 31,0 0 2-31,-4 2-6 0,0-2-52 0,-4 1 43 0,-1 0-38 0,-2-1-51 0,-4 2-46 0,-1-2-68 0,-5 0-88 31,-3-1-56-31,-2 0-86 0,-6-1-320 0,-3-2-278 0</inkml:trace>
  <inkml:trace contextRef="#ctx0" brushRef="#br0" timeOffset="155224.8783">5536 6046 139 0,'-14'-2'346'15,"2"1"-110"-15,2 0 1 0,-1 0-27 0,11 1 23 0,-18 0-79 0,18 0 23 0,-18 0-69 16,18 0 28-16,-13 1-62 15,13-1 50-15,-11 3-27 0,11-3 85 0,0 0-41 0,0 0 29 0,4 7-41 16,-4-7 4 0,17 3-33-16,-5-1 13 0,4-1-34 0,5 0 10 0,1-1-35 0,7 0 0 0,3-1-8 15,7 0-4 1,2-1-8-16,9 1-7 0,3-1-2 0,1 0-9 0,2 1-2 0,2-1-2 0,2 2 0 31,1 0-5-31,1-1-4 16,1 1-3-16,0-1-18 0,1-1-42 0,10-1-27 0,-1-1-22 0,-2-1-4 0,-1-2-20 0,-2 0-17 0,-10-1 21 0,-3-1-91 31,0 0 14-31,-5-1-36 0,0-1-49 0,-5 0-25 0,-3-1-209 0,-5 0-28 0</inkml:trace>
  <inkml:trace contextRef="#ctx0" brushRef="#br0" timeOffset="155568.8979">6997 5755 373 0,'-25'-3'486'0,"0"0"-84"0,1 3-108 15,-1-2 8 1,2 0-32-16,3 1-29 0,0 0-19 0,2-1-16 0,4 1-34 0,1-1-39 16,2 2-20-16,11 0-26 0,-13-4-15 0,13 4-12 0,-4-5-13 0,4 5-9 15,6-4-11 1,-6 4 1-16,18-3-6 0,-3 2-6 0,2 0-5 0,4 2-2 0,2-1-1 0,5 2-8 31,1 2 4-31,4 0-7 0,1 3-2 0,0-1 1 0,-1 2 5 0,-1 1-5 0,0 1 2 0,0 1-22 31,-1 0 29-31,-2-1-26 0,-1 2 28 0,-5-4-19 0,-3 1 17 0,0 0-23 0,-3 0 32 16,-4 0-20-16,-3 0 57 0,-1 1-10 31,-5 0 6-31,-2 0 25 0,-3 1 2 0,-3 2-2 0,-5 1-7 0,-3 2-6 0,-5 3-9 0,-5 1-12 0,-6 4 5 0,-5 0-17 0,-3 0-2 16,-9 6-30 15,-1-1-8-31,-3 1-51 0,1 1-11 0,1-2-64 0,-1 1-29 0,4-2-114 0,7-3-64 0,3-3-140 0,1 0-350 0,2-1-376 0</inkml:trace>
  <inkml:trace contextRef="#ctx0" brushRef="#br0" timeOffset="159693.1339">16166 4091 108 0,'0'0'342'0,"0"0"-44"31,0 0-94-31,0 0 50 0,0 0-68 0,0 0-4 0,5-4-17 0,-5 4 9 0,0 0 3 0,6 4-17 16,-6-4-21 0,6 5-17-16,-6-5-2 0,8 9 25 0,-3-4 2 0,2 1-29 0,-1 2 6 31,2 2-6-31,1-1-12 0,1 3-5 0,2 2-5 0,0 1-9 0,2 1 1 0,1 1-12 0,0 2 3 0,3 1-14 31,1 1 22-31,-2 1-16 0,3 0 4 0,3 5-13 0,0 0 17 0,1 1-17 0,1 0-8 0,0 1-4 16,2 0-9-16,-2 2 1 31,2-1-13-31,1 1 2 0,0 1-12 0,0-2 1 0,1 1-7 0,0 0-6 0,0-1 8 0,0-1-10 0,0-1 3 0,0 0 3 47,0 0-6-47,0-1 1 0,-1 0-2 0,1-2 9 0,1 1 3 0,-1-2-2 0,1 2 0 0,-1-2 0 0,0 1 3 0,-1-2 1 0,2 1 9 31,-1 0-36-31,0-1 52 0,0 1-53 0,-1-1 54 0,1-1-54 0,0-1 54 0,1 0-58 0,-1 0 52 0,1-1-5 0,-2 0-11 31,2-1 4-31,-1-1-5 0,-2-2 2 0,-1 0-11 0,1-1 3 0,-1 0 1 0,0-1-45 31,1 1 65-31,-1-1-62 0,0 0 57 0,0 0-8 0,1-2-5 0,-1 3-5 0,0-2-1 0,-2 0-1 0,1 0-1 16,-1 1 1-1,1-1-4-15,-2 1-3 16,0-2-2-16,0 2 3 0,-2-3-1 0,-2 1 2 0,1-2 1 0,0 2-4 0,-2-1 0 31,2 0-3-31,-3-1 2 0,2 0 1 0,-1 2-50 0,-2-3 63 0,1 1-49 0,-1 0 47 0,1 3-50 0,-3-4 57 0,0-1-53 47,0 2 56-47,0-2-55 0,3 0 54 0,-3 1-51 0,-1-2 55 0,0 0-53 0,1-1 55 0,-1 0-52 0,0 0 53 0,0-2-47 0,0 0 45 31,-1-1-53-31,0 0 54 0,2-1-54 0,-3 1 58 0,2-1-60 0,-1-1 53 0,-2 1-53 0,2-1 51 31,-12-1-52-31,17 1 55 0,-17-1-51 0,16 1 47 0,-16-1-50 0,12 3 53 0,-12-3-56 0,13 1 56 0,-13-1-52 32,9 2 56-32,-9-2-48 0,10 2 46 0,-10-2-45 0,11 3 69 0,-11-3-48 0,12 2 10 0,-12-2-9 31,12 3 0-31,-12-3 0 0,14 2-2 0,-14-2 0 0,15 1-2 0,-15-1 10 0,16 2-5 0,-8 0-8 31,-8-2 51-31,18 2-60 0,-18-2 53 0,16 1-60 0,-16-1 57 0,17 1-54 0,-9 1 48 0,-8-2-58 31,17 0 55-31,-17 0-55 0,14-2 54 0,-14 2-58 0,20-3 58 0,-9 1-56 0,-1-2 54 0,5-2-58 31,-1 0 36-31,1-2-81 0,2-3 37 0,1-1-30 0,-1-2-50 0,4-3-20 0,-1-2-2 16,-1-1-12-16,2-1-4 0,-1-1 3 0,-1 0 17 0,1 0-35 31,-2-2-13-31,-1 2-10 0,1 0 6 0,-2 1 4 0,1-1 8 0,-2 1 12 0,0 0 1 0,-1 0 9 0,0 1-5 31,1-2-2-31,-1 1 12 0,0-1 3 0,2 1-1 0,-2-1 6 0,0-1 11 0,2 0 9 0,0-2 32 32,-2 2-10-32,1 0 40 0,1-1-12 0,-2 0 36 0,6-3-14 0,-5 3 45 0,-2-1-4 0,1 2 39 31,0 0 10-31,-5 3 52 0,4 1-35 0,-2 0-13 0,0 2 4 0,1-1 8 0,-1 0 40 0,1 1-59 31,1-1 27-31,0 1-11 0,3-2-13 0,-2 1-1 0,1 1-17 0,1-1-22 0,-1 1-14 31,-1 1-13-31,1-1-6 0,1-2-21 0,1 0-17 0,-1 0-34 0,1-1-17 0,-3 4-16 0,2-1-45 0,-3 1-171 31,2 0 187-31</inkml:trace>
  <inkml:trace contextRef="#ctx0" brushRef="#br0" timeOffset="160637.1879">20654 3932 329 0,'-12'4'355'31,"12"-4"-112"-31,-8 5 25 0,8-5-87 0,-10 9-22 0,3-3-6 0,0 1-17 0,0 0-13 0,-2 3-3 15,-1 1-13-15,1 0-7 0,-1 1-6 0,-3 1-15 0,1 2-2 0,0 1-14 16,-2 1 0 0,1 0-56-16,-4 4 53 0,2 0-47 0,-3 0 52 0,0 0-54 0,1 2 43 0,-4 3-44 15,-1-1 40 1,0 2-48-16,-2-1 4 0,1 2 8 0,0-5 6 0,-1 5 10 0,-3 0-1 0,1 1 9 31,-1 0 27-31,-1 0-43 0,-1-1 29 0,0 2-37 0,0-1 31 0,-1 0-38 0,0-1 35 0,-1 0-33 31,0 1 31-31,2-1-33 0,-4-1 28 0,1 1-11 0,0-2 3 0,0 1-34 0,0-1 32 0,1 0-27 31,-3-1 18-31,2 0 11 0,-1 0 16 0,0 0 15 0,0-1 7 0,1-2 6 0,0 1 3 0,0 1-4 16,0-3 9-16,1 0-6 31,1-1-3-31,1-1-53 0,3-2 51 0,1-1-1 0,0 0-8 0,2-1-11 0,0 0 5 0,-1 0-2 0,2 1-2 0,0-1-7 31,0-1 0-31,1 0-15 0,2 0-2 0,-2 1-5 0,2-3-2 0,1 2-4 0,0 0 14 0,1-1-12 0,-1 0-3 32,2 0-2-32,0 1 0 0,2-2-3 0,-2 0-3 0,5-1-1 0,-2-1 0 0,2 1 3 15,2-2-3 1,-3 1-2-16,3-2 0 0,1 2-1 0,-1-3 0 0,2 0 1 0,0 0 0 0,0-1 0 0,0 1-3 31,1-1 1-31,-2 1 0 0,2-1-5 0,-1 1 0 0,-1-3 0 0,0 2 2 0,1 0-4 0,-1-1 0 16,-1 0 2-16,0 1-1 15,2-2 2-15,-3 1-3 0,2 0 7 0,0 0 0 0,-1 0 1 0,0 0-2 16,1-1-6-1,0 0 8-15,1 0-1 0,-2 0-1 16,2-1 1-16,0 0-1 0,7-3 0 0,-14 6-9 0,14-6-6 16,-12 4-2-16,12-4 2 0,-12 4 2 0,12-4-1 15,-13 4 0-15,13-4 5 0,-12 3-3 0,12-3-13 0,-13 5-10 0,13-5 0 47,-11 2 5-47,11-2 5 0,-11 3 4 0,11-3-1 0,-10 2-9 0,10-2-13 0,-9 2-9 0,9-2-5 0,0 0-15 0,-14 1-9 0,14-1-9 16,0 0-2-16,-13 0-14 0,13 0 2 0,0 0 4 0,-12-4-8 0,12 4-15 15,-8-4-22-15,8 4-20 16,-9-7 25-16,4 3-58 0,1-2 23 0,-2 2-51 0,6 4-6 0,-12-10-61 15,6 3-257 1,-1 1-62-16</inkml:trace>
  <inkml:trace contextRef="#ctx0" brushRef="#br0" timeOffset="160900.2029">18150 5578 256 0,'0'0'293'31,"-6"8"-32"-31,6-8-69 0,-4 11 12 0,4-11-66 0,-2 11 31 0,3-4-49 0,1-1 58 0,2 2-29 0,1-1 16 0,2 2-60 16,2 0-9 0,1 0-18-16,3-1-8 0,0 1-2 0,1-1-27 0,4 1-9 0,2-2-6 0,-2 0-6 15,3-1-1-15,2-1-8 0,-4-1-22 16,1-1-50-16,2-1-51 0,-2-2-42 0,1 0-116 0,0-1-89 0,-1-1-179 15,0-1-47 1</inkml:trace>
  <inkml:trace contextRef="#ctx0" brushRef="#br0" timeOffset="163279.3389">18370 3819 172 0,'0'0'207'0,"-1"7"-56"0,1-7-26 15,1 6-27-15,-1-6-16 0,0 7-10 16,0-7-20-16,0 7-9 0,0-7-6 0,3 6-10 15,-3-6-3-15,2 6-6 0,-2-6 4 0,0 0-35 0,3 6-29 16,-3-6-25-16,0 0-19 0,0 0-26 0,4 6-27 16,-4-6-74-16,0 0 66 0</inkml:trace>
  <inkml:trace contextRef="#ctx0" brushRef="#br0" timeOffset="163379.3446">18392 3879 159 0,'0'0'172'0,"0"0"-38"0,0 0-27 0,0 0-19 16,0 0-22-16,0 0-31 0,0 0-39 0,0 0-50 16,0 0-60-16,0 7-73 0,0-7 55 0</inkml:trace>
  <inkml:trace contextRef="#ctx0" brushRef="#br0" timeOffset="170857.7725">17958 7520 93 0,'3'-23'134'0,"0"-3"17"15,0 1-121-15,1-1 38 0,0-6-84 0,-1 1 82 16,1-1-66-16,-1 0 82 0,-1 5-51 0,2-5 66 15,-2 0-59-15,0 0 55 0,0 0-53 0,-1 0 50 16,1 0-46-16,-2 3 48 0,2-5-12 0,-1 1-46 16,-1-2 41-16,0 1-23 0,0 0 32 0,-1 0-44 15,-1 0 8-15,0 0 4 0,0 1 12 0,-1 1 2 16,-1 0-8-16,0 1-10 0,-1 0 0 0,-1 1 3 15,-2 0 4-15,1 2-2 0,-1 0-4 0,-1 1 4 16,-2 1-10-16,1-1 10 0,-1 4-20 0,-2-1 30 16,0 0-19-16,-2 2 26 15,0 1-37 1,-1 0 2-16,0-1-5 0,-3 2 1 0,5 3-6 0,-7-4-9 0,1-1 3 0,-3-2-2 0,-1 1-6 0,0 0 39 31,2 3-46-31,-3-4 33 0,3 4-45 0,-4-1 46 0,2 2-53 0,-3 0 40 0,2 1-4 0,1 0 0 47,-2 1-9-47,1 2 22 0,-1-1-12 0,1 1 6 0,1 0 7 0,-1 1-7 0,0 0 1 0,1 0-5 0,0 0-11 0,2 0 2 0,-2 1-5 0,1-1-3 31,0 0 0-31,2-1 3 0,-1-1-3 0,-1 0-5 0,2-1-1 0,-1 0-1 0,0 0 0 0,1-2-2 0,1 0 1 16,-1 1 5-1,1-2-8-15,1 1 1 0,-1-1-2 0,1 1 4 0,-1 0 7 0,0-1-5 0,1 1-56 16,-2-1 70-1,1-1-61-15,1 1 63 0,-2 0-58 0,0-1 62 0,-3-2 0 0,-1-1-10 0,0-1-4 32,-2 1-4-32,1-1 2 0,-3-1-6 15,1 0 2-15,-2-1 3 0,0-1-7 0,-2-2-4 0,1-1 5 0,-5-4 1 0,0-3 5 0,1 0-8 31,0-1 1-31,2-1 2 0,-1-3-4 0,-2 1 4 0,2-1 3 0,-1-1 5 16,-1-1 6-16,2 0-3 0,-2-4 47 0,-4 2-42 0,4-3 41 0,-2-2-7 16,0-1 0-16,0-2-14 0,-2-1 5 0,2 0-2 0,1 0 0 15,2-2-23-15,3 1 25 31,1 0-17-31,3-3 17 0,4 0-7 0,1 1-13 0,3-1-5 0,4-1-4 0,4-1-26 0,1 1 21 0,6 10-29 32,1 0 37-32,3 3-5 0,2 3-6 0,3 2-1 0,1 4-1 0,4 5-8 0,2 0-3 0,3 0-8 31,3 3-43-31,3 3-48 0,1 0-43 0,4 2-68 0,2 1-11 0,3 0-124 0,0 0-71 0,1 2-227 31,1 1-164-31</inkml:trace>
  <inkml:trace contextRef="#ctx0" brushRef="#br0" timeOffset="172057.841">19420 7283 87 0,'-11'-37'430'0,"0"0"-126"15,-1-2-47 17,2 1-58-32,0-2-42 0,-2 0-23 0,2-2-22 0,1-1-16 0,-2-2-16 0,3 0-2 0,0-3-1 0,1 1 21 0,1-2-11 0,0-1-8 31,2 1-7-31,2 0 2 0,2 0-41 0,0 2 29 0,4 0-40 0,1 2 24 0,3 0-43 0,0 1 4 15,3 1-3 17,2 1-4-32,2 3 35 0,2 0-43 0,0 2 34 0,2 1-41 0,2 2 33 0,0 1-5 0,0 3-3 0,2 1 0 31,-1 5-5-31,1-2 5 0,-2 5-7 0,0 3-2 0,-1 2-3 0,-2 3 2 0,-1 1 2 0,2 2 2 0,-1 1 5 0,-4 3-12 0,1 0 3 47,1 1 0-47,-1 1-1 0,0 0-2 46,0 2 7-46,0-2-5 0,0 1 8 0,2 1-10 0,-3-1 1 0,3 0 1 0,-2 0 0 0,2-2-2 0,1 1 9 0,-1-1 1 0,3-2-10 0,0-1 1 0,0 1 2 0,1-4 0 0,0 1 2 0,3-3-2 0,0-1-2 0,0-1 10 0,0 0-10 0,-2-1 0 32,3-1 1-32,-2 0-1 0,0-3 1 0,2-1-2 0,0-3-27 0,0 0 33 0,0-1-30 0,-1-1 37 0,-1 1-28 31,1-1 29-31,0 0-29 0,0 0 33 0,1-1 4 0,-1 0-15 0,2-1 1 0,0 0 0 0,1-1-5 31,-1 0 49-31,3-4-48 0,-2 2 45 0,0 0-65 0,2-1 48 0,-1-1-55 0,0-2 53 0,4-4-59 31,-5 3 53-31,1 2-59 0,-1-2 48 0,-1 1-53 0,0-1 7 0,-1-1 6 0,0 1 0 0,0-2 3 31,0 0 2-31,2-6 52 0,-5 5-23 0,4-8 17 0,-4 7-51 0,2-8 50 0,-2 1-2 0,-2 5-5 16,-1-2-6-16,-2 1-1 0,0 0-4 31,-1-2 4-31,-1 1-51 0,-2-1 55 0,1 1-47 0,-3-1 54 0,-1 1-51 0,1-2 58 31,-3 2-3-31,0-3 0 0,-2 2 11 0,1-1 0 0,-2 0-8 0,-3 3 3 0,0 6-2 0,-2 2-9 0,0 0-1 32,-2 7-5-17,-2 2-2-15,-1 3-9 0,-2 2-14 0,0 3-23 0,0 4-42 0,-2 3-9 0,-1 5-119 0,0 2-65 0,1 2-400 0,-4 4-182 31</inkml:trace>
  <inkml:trace contextRef="#ctx0" brushRef="#br0" timeOffset="173110.9013">20019 5288 220 0,'0'0'440'15,"4"-9"-121"-15,-1 4-65 0,1 1-63 0,1-5-39 16,2 2-30-16,1-1-26 0,1-3-18 0,2 1-17 0,1 0 39 15,3-3-66-15,0-2 40 0,2 2-47 16,3-2 44-16,1-2-60 0,1-1 52 0,-1 0-66 16,3-1 54-16,3-1-64 0,1-2 48 0,0 0-54 15,0-2 52-15,1 0-52 0,-1 1 49 0,-1-2-50 0,0 0 55 16,-1 0-52-16,0-2 72 0,-1 1-51 0,-1 0 53 15,-2-2-39-15,1 1 0 0,-1 0 13 16,-1-1 5-16,0-1-14 0,0 1 1 0,-1-1 7 16,2-3-7-16,0 0 44 0,1-1-54 31,-2-1 43-31,3-3-12 0,1-1-12 0,3-6-4 0,-5 5-4 0,5-7-9 0,0 2-2 0,-3 8-5 0,0-1 6 0,-1 4-41 31,-1 1 45-31,-1 2-46 0,-1 0 48 0,0 3-47 0,-5 3 49 0,1 2-48 0,-3-1 6 0,1 0 7 16,-2 2 18 15,-3 0 34-31,1 1-53 0,-2 0 41 0,-1-1-2 47,-2-1-5-47,0 0-4 0,-1 0 3 0,-2-2-13 0,-1 0-3 15,-2 3 3-15,-2-3-2 0,0 2-4 0,0 3-11 0,-2 1-10 0,0 1-30 0,-3 4-32 0,1 1-36 0,-1 4-97 0,0 3-12 0,-4 2-146 0,11 3-259 0,-20 1-142 0</inkml:trace>
  <inkml:trace contextRef="#ctx0" brushRef="#br0" timeOffset="181293.3693">26227 3170 82 0,'2'-6'392'0,"-2"6"-100"15,4-12-48-15,-1 4-86 0,0 1 15 0,2 0-52 16,-1-2 49-16,1 1-55 0,1 0 48 0,-1-1-42 16,1 2 15-16,0 0-37 0,0-1 9 0,2 1-30 15,0 0-11-15,3-2 5 0,1 3-6 0,1-1 0 16,4 0-8-16,2 0-12 0,3 0-2 0,3-1-18 15,5 1-2-15,1 0-9 0,3-1 3 0,0 1-8 16,2 0 1-16,0 0-7 0,6-1 9 0,-5 1-12 16,-1 1 4-16,0-2-6 0,1 2 4 0,-2-1-4 15,1 0 4-15,-1 0-6 0,-2 1 6 31,0 0-8-31,0 1 6 0,-5 0-3 0,-2 0 2 0,0 2-4 0,-1 0 4 0,0 0-4 0,-1-1 8 0,-2 4-13 16,-1-1 5-16,2 2-17 0,-2-1 13 0,0 2 2 31,-1 0-16-31,0-1 4 0,0 2-25 0,-2 0 21 0,1 0-24 0,-1 1 23 0,0 0-30 0,-3 0 11 31,0-1-60-31,-1 3 0 0,0-2-80 0,-3 1-5 0,-1 0-55 0,1 0-89 0,-4 1-149 0,-1-1 32 16</inkml:trace>
  <inkml:trace contextRef="#ctx0" brushRef="#br0" timeOffset="183874.517">30254 3431 326 0,'6'-6'288'0,"-2"0"-45"0,0 3-48 0,1-4-6 0,0 2-43 16,0 0 25-16,-5 5 2 15,8-8-11-15,-8 8-16 0,8-7-11 0,-8 7-17 0,6-7-23 0,-6 7-27 0,5-4-1 16,-5 4-7-16,0 0 6 0,5-4 6 31,-5 4 6-31,0 0 2 0,-1 9-2 0,0-2-12 0,-3 2 1 0,0 2-9 0,-2 3-6 0,-2 4-1 16,-3 1 23-1,-1 3-21-15,-3 6 11 0,-2 2-33 0,-1 3 5 0,-1 3 11 0,-1 1-28 0,-2 3 18 32,2 1-25-32,-7 10 16 0,1 2-23 0,-2 1 17 0,1 0-28 0,-1 0 27 0,-1 0-19 0,0 1 19 31,-2-1-3-31,0-6-1 0,1 2-1 0,-3-1-24 0,1-2 23 0,0-3-1 0,0-3-2 0,-2-4 16 31,5-6-1-31,1-3 9 0,0-2 8 0,-2-2 10 0,1-3 18 0,-1-2 14 31,5-5-6-31,-3-2 9 0,-1-1-6 0,0-4-10 0,2-1-10 0,-1-3-8 0,0-2-1 0,-1-3-5 0,-3-3-8 0,0-2-9 31,0-2-3-31,1-3-5 0,-2-5-2 0,1 0-6 0,3-3 8 0,2-1-4 0,6 1 0 0,4-3-12 0,2-2 2 16,6-2-1 0,4-4-5-16,4 2-10 0,7-11 5 0,5-3-5 0,12-11-5 0,7 1-14 0,8-3-26 46,9-2-25-46,15-7-35 0,5 1-34 0,6 3-43 0,4 3-9 0,3 4-36 0,0 5-50 0,-10 10-9 0,2 4-70 0,-2 1-60 0,-1 2-383 0,-5 7-332 16</inkml:trace>
  <inkml:trace contextRef="#ctx0" brushRef="#br0" timeOffset="195933.2067">25892 3982 64 0,'0'0'70'16,"0"0"-11"-16,0 0 1 0,0 0-15 0,0 0-8 0,0 0-1 15,0 0-7-15,0 0-6 0,0 0-4 0,0 0 1 16,0 0 3-16,0 0-8 0,0 0 6 0,-6-3-7 15,6 3-2-15,0 0-4 0,0 0 2 0,0 0 3 16,0 0-11-16,0 0-2 0,0 0 3 0,0 0-1 16,0 0-1-16,0 0 2 0,0 0 2 0,0 0 1 15,0 0-3-15,0 0-3 0,-4-5 0 0,4 5 4 16,0 0-4-16,0 0 5 0,0 0-4 0,0 0-5 15,0 0 4-15,0 0 5 0,4-7-5 0,-4 7-1 16,0 0 1-16,0 0-3 0,6-5-9 0,-6 5-29 16,5-5-8-16,-5 5-110 0,8-7 40 0</inkml:trace>
  <inkml:trace contextRef="#ctx0" brushRef="#br0" timeOffset="197324.2863">30847 3006 115 0,'0'0'305'0,"0"0"-54"0,-5-7-13 0,5 7-13 0,-4-5-28 0,4 5-10 0,-5-5-22 0,5 5-10 0,-9-5-22 16,9 5-16-16,-12-6-13 0,12 6 0 0,-14-3-27 31,14 3-6-31,-18-2-4 0,18 2 5 0,-21-1-1 0,8 2-40 0,0 0 47 0,-2 1-21 0,-1 2 16 15,-1-1-31 1,0 1 26-16,-2 1-24 0,0 2 18 0,-3-1-23 0,1 2 14 0,1 1-25 0,-1 0-2 16,-1 1-11-16,0 0 8 15,0 3-4-15,-2 0 5 0,2 1 1 0,3-2-4 0,0 2-2 0,1-1-4 16,2 1-1-16,0 1 0 31,0 3-11-31,2-4 13 0,2 1 4 0,1 0-2 0,1-2 5 0,2 1-1 0,2 0 13 0,1-1 6 0,0 1-3 0,2-2-9 16,2 1 6 15,1 0 8-31,4 0-3 0,-1 1-6 0,1-1-6 0,3-2 6 0,1 1-4 0,3-1 3 0,1 0 11 0,0-2-30 31,2 0-2-31,1-1 4 0,2-3 13 0,-1 2-28 0,2-2 26 0,0-1-28 0,-1 0 22 0,2-1-25 0,-2-2 21 0,2 0-24 31,-1 0 3-31,1-1 0 0,0-1 1 16,-1-1-15-16,2-1 21 0,-1-1-6 0,2 0 3 0,0-2-3 0,1-2-1 0,-2 1-4 0,1-4 9 31,5 0-2-31,-3-3-7 0,0 0 7 0,0-3-2 0,0 0 3 0,0-1-3 0,-2 0-1 0,1-2-3 0,-2 0 5 31,-2-1 1-31,0 0 2 0,-3 0-7 0,-1-1 7 0,-4 4-1 0,-1-1 1 0,-2 3 1 0,-3 0-2 16,-2 1 16-16,-3 1-20 15,-2 0 17-15,-4 0-21 0,-2 1-4 0,-3 1 7 0,-4-1 1 0,-1 4 20 16,-3 0-21-16,-3 1 20 16,-2 2-27-16,1 1 24 0,0 2-23 0,-1 0-1 0,3 2-68 0,2 2-32 31,0 0-68-31,1 1-83 0,3 1-57 0,0 0-91 0,4 1-439 0,0 1-393 0</inkml:trace>
  <inkml:trace contextRef="#ctx0" brushRef="#br0" timeOffset="197472.2948">30716 3206 20 0,'0'0'637'0,"0"0"-190"0,-7 4-110 0,7-4-95 0,0 0-133 0,0 0-79 15,-8 4-126-15,8-4-136 16,0 0-238-16,0 0 47 0</inkml:trace>
  <inkml:trace contextRef="#ctx0" brushRef="#br0" timeOffset="199953.4366">30574 2542 320 0,'0'0'262'16,"0"0"-57"-16,0 0-19 0,0 0-17 0,7-4 20 16,-7 4-30-16,0 0 40 0,0 0-61 0,0 0 39 15,10-1-67-15,-10 1 27 0,0 0-72 16,0 0 28-16,0 0-57 0,0 0 43 0,12 1-56 15,-12-1 53-15,0 0-29 0,4 5 72 0,-4-5-30 0,2 6 25 16,-2-6-28-16,1 8 12 0,-1-8-34 0,0 13 38 16,-1-6 0-16,0 1 0 0,1 2-11 15,-2 1-14-15,2 1-11 0,-2 1-3 0,0 2-5 16,1 1-10-16,0 0 6 0,0 1 2 0,-2 0-13 15,2 1-10-15,0 0 25 0,1-2-34 0,0 2 21 0,0-1-32 16,0 1 29-16,1-2-31 0,0 1 20 0,-1-1-25 16,3-1 17-16,-3-1-27 31,2-1 26-31,-2 0-26 0,1-1 22 0,1 0-33 0,0-2 33 0,0 1-26 0,-1-2 24 0,0 0-24 0,1-1 22 15,-1 0-33-15,1-2-5 0,-1 1-49 16,0 0-27-16,1-2-34 0,-2-5-22 0,2 14-12 0,-2-14-9 0,2 9-16 16,-2-9-22-1,2 9-27-15,-2-9-31 0,2 9-16 0,-2-9-33 0,2 8-325 0,-2-8-157 16</inkml:trace>
  <inkml:trace contextRef="#ctx0" brushRef="#br0" timeOffset="200353.4594">30228 3173 413 0,'-9'2'292'0,"9"-2"-60"15,0 0-61 1,0 0-24-16,0 0-40 0,0 0-3 0,0 0-35 0,5 5 1 0,-5-5-30 31,0 0 6-31,14 2-39 0,-14-2-95 0,13 2-108 0,-13-2-250 0,15 1 79 0</inkml:trace>
  <inkml:trace contextRef="#ctx0" brushRef="#br0" timeOffset="232160.2788">30661 3384 58 0,'-5'-6'395'15,"5"6"-60"-15,0 0-60 0,0 0 7 0,0 0-31 16,0 0-19-16,-3-7-23 0,3 7-20 0,0 0-11 15,0 0-14-15,-2-5 5 0,2 5-2 0,0 0-5 16,0 0-9-16,-2-7-11 0,2 7-33 0,0 0 20 16,0 0-10-16,0 0-19 0,-4-5-13 0,4 5-4 15,0 0-7-15,0 0-8 0,0 0-7 0,0 0-6 16,-11 1 14-16,11-1-4 0,-7 7-9 0,2 0-1 15,1 2 15-15,-1 0 2 0,-1 5 20 0,-2 3-38 16,0 2 22-16,0 2-24 0,1 2 21 0,-1 5-12 16,0 1-2-16,2 2-9 0,0 4-3 0,-1 6-4 15,0 1-6-15,2 2-8 0,0 2-5 0,1 0-13 31,0 2 13-31,1 0-9 0,0 2 6 0,0 0-7 0,0 2 2 0,1-1-2 16,1 0 33-16,0 1-40 0,1 0 29 0,0 0-38 31,1-1 33-31,1 0-52 0,1-1 3 0,-1 0 20 0,1 1-3 0,0-2 2 0,1-2 2 0,0 0-2 16,0-1 35-16,0-1-49 15,0-1 50-15,2-1-42 0,-2-1 35 0,0-6-39 0,-1 0 40 0,0 0-13 0,0 0 5 0,0 0-41 16,-1 2 37-16,0-1-38 31,1-3 40-31,4 5-44 0,-5-6 44 0,0 1-40 0,-2-4 31 0,2 2-29 0,0 0 40 0,0-5-39 0,0 0 43 31,0 0-46-31,-1-1 42 0,-1 0-43 0,2-1 46 0,-1-1-45 0,1-1 39 0,-2 1-37 0,1-5 41 32,0 2-44-32,-1-1 39 0,0-1 4 0,0 0-6 0,-1 1-4 0,0-2-3 0,0 0 1 0,-1 0-9 0,1 0 10 31,-1 0-6-31,0 0 4 0,0 0-3 0,0-2-1 0,0 2-3 0,0-1-7 0,1-1 9 31,-2 1-2-31,2-1-2 0,-1 0 3 0,0 0-3 0,1-1-8 0,0-1 8 0,-2-1 2 0,4 0-5 0,-2-1-14 31,-1 0 20-31,1 3 3 0,0-2-11 0,0-1 11 0,-1 1-5 0,1 1-39 0,0-3 45 0,1 2-49 0,-1-1 57 16,1 0-44-1,-2 0 41-15,2-1 0 0,-1 0-40 0,1 0 48 0,0-1-51 0,0-1 52 0,0 0-44 16,-1 0 46 0,0-1-45-16,0 4 44 0,-1-5-49 0,1 0 52 0,3 0-54 0,-3-1 45 0,-1 0 3 15,2-6-47-15,-2 10 49 0,2-10-52 0,-2 10 55 16,2-10-49-1,-2 7 40-15,2-7 3 0,-1 5-8 0,1-5-16 0,0 0-22 0,-3 7-52 0,3-7 23 16,0 0-33-16,0 0-7 0,0 0-23 0,0 0-20 16,0 0 0-16,0 0-11 0,-9-1-1 0,9 1-21 15,0 0-29-15,0 0-31 0,-6-6-17 0,6 6-74 31,-5-4-43-31,5 4 2 0,-5-6-526 0,5 6-451 0</inkml:trace>
  <inkml:trace contextRef="#ctx0" brushRef="#br0" timeOffset="232795.3151">30137 6317 226 0,'-6'4'456'0,"6"-4"-123"0,-8 7-61 0,4-2-56 31,4-5-24-31,-7 8-23 0,7-8-9 0,-5 7-6 0,5-7 1 0,-5 9 2 0,5-9 0 0,-2 7-7 0,2-7-14 31,0 7-11-31,0-7-8 0,5 6-21 0,-5-6-18 0,9 4-12 0,-9-4-7 0,15 3-16 0,-15-3-7 32,22 1-11-32,-10-1-3 0,3 0-11 0,0 0 3 0,1 0-1 0,1-1-6 0,2 0-2 0,-1 1 1 15,0-2-1-15,1 2-5 0,-2-2 2 0,1 1-7 16,-4 0-8 15,1 1-1-31,-3-2-5 0,0 2-4 0,-1-1-9 0,-11 1 3 0,18-1 6 0,-18 1 1 0,12 0 2 0,-12 0 2 0,0 0-2 0,0 0-4 16,10 2 10 15,-10-2 0-31,0 0 4 0,-8 4 1 0,8-4 4 0,-12 4 1 0,12-4-2 0,-20 3 6 0,9 0-4 0,-2-1 0 0,0 0 18 15,-3 1 9-15,3 0 0 0,1 0 7 0,-1 1-1 0,2-1-12 0,0 0-6 16,2 1 1 0,2-2-4-16,7-2-5 0,-9 8 2 0,9-8-2 0,-2 7-10 0,2-7-21 0,7 5-40 15,-7-5-53 1,17 2-82-16,-4-1-64 0,1 0 19 0,4 2-20 0,0-1 58 0,2 0-62 0,2-1-296 31,-3 1-80-31</inkml:trace>
  <inkml:trace contextRef="#ctx0" brushRef="#br0" timeOffset="239169.6797">22746 8510 370 0,'2'-7'802'15,"-1"0"-229"-15,-1 7-27 0,1-13-168 0,-1 13-2 16,0-11-114-16,0 11 5 0,0-10-95 0,0 10 17 16,2-9-79-16,1 3 56 0,1 1-61 0,3-2 10 15,1 0-15-15,5 1-6 0,0-1-13 0,4 0-12 16,3 0-14-16,0 1-11 0,3 1-4 0,0 0-15 15,-3 6-4-15,0 1-6 0,0 2-3 0,-2 3 0 16,-1 2-2-16,-2 4 42 0,-3 1-56 0,-3 3 48 16,-5 1-55-16,-2 0 49 0,-3 2-54 0,-1 4 56 15,-4-2-61-15,-3 6 54 0,-2-2-53 0,-2-2 52 16,-3 1-53-16,0-2 54 0,-1-1-49 0,0 0 54 15,-1-3-47-15,4-2 53 16,-2-1-58-16,2 0 53 0,0-4-57 16,4-1 53-16,1-1-55 0,2-2 46 0,2-2-52 0,3 0 51 31,2-6-60-31,4 8 37 0,-4-8-70 0,14 1 32 0,-4-2-61 0,3 0 42 0,5-1-39 0,1-1 60 0,1 1-39 31,2 0 65-31,3-1-48 0,-2 2 59 0,-1 1-46 0,-1 0 56 0,0 1-52 0,-3 1 61 0,-1 0-44 0,-6 2 76 16,-1 1-29-16,-3 0 57 0,-3 3-42 31,-4 0 50-31,-3 1-54 0,-4 1 4 0,0 3 9 0,-6 0-1 0,-4 1-49 0,-2 2 46 0,-3 1-50 31,-3-1 44-31,0 1-51 0,-1-1 55 0,-3 2-60 0,-1 2 49 0,5-7-10 0,2 1-5 0,4-2 0 0,3-4-16 0,2 0-33 31,5-3-59-31,9-5-34 0,-7 6-41 0,7-6-43 0,0 0-48 0,11-7-60 0,1 1 45 0,4-6-77 31,6-3-29-31,3-2 30 0,7-3-4 0,2-1 16 0,1 0 45 0,1 1 98 0,0 0 105 0,0 3 101 16,0 0 63 0,-3 1 37-16,-6 5 13 0,-5 1 3 0,-1 2-9 0,-4 2 16 0,-3 2-22 0,-4 2 71 15,-10 2 18-15,17-1 23 0,-17 1-33 16,9 2 90-16,-9-2-51 0,0 0 28 0,5 7-75 0,-5-7 25 31,0 0-93-31,3 7 20 0,-3-7-53 0,0 0 13 0,6 5-66 0,-6-5 42 0,0 0-59 0,11-1 44 16,-11 1-62-1,11-6 44-15,-11 6-73 0,15-7 50 0,-6 1-58 16,-2 0 51-16,2-1-56 0,-2 0 57 0,-1-2-45 0,0 1 47 0,-2-2-51 0,1 2 56 0,-3-2-53 47,-1 3 56-47,0 0-53 0,-3 1 56 0,2 6-55 0,-7-9 58 0,7 9-40 0,-12-1 50 0,12 1-49 0,-20 3 60 0,6 1-49 0,0 2 50 15,-1 0-52 1,-2 3 49-16,1 2-56 0,0 1 49 0,1 0-53 0,0 0 48 0,4-1-55 0,1 0 2 0,1 0 5 15,1-1-4-15,4-1-14 0,1 0-25 16,2-3-16-16,1-6 24 16,4 10-79-16,-4-10 31 0,10 6-71 0,-10-6 42 0,19 1-43 0,-7-2 36 0,1-2-47 15,2 0 86 1,1-1-39-16,-1 0 87 0,0 0-50 0,-3 1 76 0,1 2-4 0,-3-2-47 0,-10 3 79 31,16 0-25-31,-16 0 80 0,13 3-31 0,-13-3 37 0,8 5-16 0,-8-5 63 0,4 9-57 0,-4-9 52 16,2 9-60-16,-2-9 43 15,0 11-70-15,0-11 51 0,0 10-72 0,0-10 50 0,1 10-60 0,-1-10 52 31,3 7-47-31,-3-7 31 0,8 5-73 0,-8-5 21 0,0 0-81 0,15 0 24 0,-6-2-69 16,1-3 52-16,1 1-78 0,2-3 34 0,1-1-28 31,1-2 32-31,2-2 18 0,-1-1 13 0,0 1 22 0,1-2 41 0,-2-1-10 0,1 2 10 0,-2 0 14 0,-3 3 18 16,1 0 11 15,-3 3 26-31,-2 1-5 0,1 1 73 0,-8 5-28 0,9-6 92 0,-9 6 19 0,0 0-6 0,9 2-11 0,-9-2-13 0,2 7-7 0,-2-7-73 31,-1 11 52-31,-1-4-60 0,1 1 40 0,-2 2-62 0,2-1 48 0,-2 1-67 0,0-2 50 31,1 2-65-31,0-2 50 0,0 1-60 0,1-2 46 0,-2 0-58 0,3-7 55 0,-1 11-57 0,1-11 47 0,3 7-75 16,-3-7 35 0,0 0-73-16,12-1 38 0,-12 1-70 0,12-8 56 0,-2 3-36 0,-1-3 67 0,1-1-34 15,2-2 53 1,-3 1-38-16,1-2 27 0,0 1-52 0,-2 0 69 0,0 0-3 0,-2 0 2 0,1 3 5 0,-2 1-2 31,-1 1 14-31,-2 0 20 0,-2 6 16 0,3-7 10 0,-3 7-45 0,0 0 75 0,0 0-7 16,0 0 5-16,-14 3-52 0,7 1 58 15,2 2-58-15,0 0 44 0,0 1-64 16,0 0 54-16,-1 2-69 0,1-1 50 0,1 0-61 0,1-1 54 0,0 1-60 31,2-2 53-31,2 1-75 0,-1-7 23 0,2 11-75 0,2-7 66 0,1 1-40 0,3-3 49 0,1 0-58 0,2-1 16 16,2-1-74-1,-1-1 62-15,1 1-47 0,2-2 69 0,-2 1-48 0,1 0 60 0,-1-1-59 0,-1 0 70 16,-12 2-50-16,20 0 67 0,-20 0-44 31,16 2 90-31,-16-2-41 0,11 4 71 0,-11-4-49 0,9 6 58 0,-9-6-56 0,8 6 47 0,-8-6-56 31,8 6 52-31,-8-6-58 0,8 5 40 0,-8-5-56 0,11 3 52 0,-11-3-54 0,13 2 50 0,-13-2-40 31,18-2 36-31,-7 0-49 0,-1-1 60 0,5-1-18 0,-2-2-4 0,1 0-5 0,-1 0 2 0,-2-1-6 0,1-1-2 32,-2 0 1-32,-2 0-1 0,0 2 14 0,-2-3 6 0,-1 2-2 0,-1 0 15 0,-2 0 23 0,-2 7 13 31,0-9 4-31,0 9 10 0,-4-7-7 0,4 7 1 0,-10-3 3 0,10 3-6 0,-15 1-60 0,6 1 47 31,0 1-61 16,-1 2 47-47,1-1-61 0,0 2 52 0,2-1-56 0,-1 1 49 0,2-1-77 0,1 1 27 0,1 0-84 0,4-6 16 0,-2 8-90 0,2-8 20 0,4 6-104 0,-4-6 13 0,9 3-29 0,-9-3-8 0,15-1 17 0,-5-2 21 0,0 1 50 0,4-1 84 0,0-2 67 31,2 1 71-31,0-1 42 0,0 0 50 0,-2 2 3 0,-1-1-2 0,-3 2 9 0,-10 2 19 16,18-1 19-16,-18 1 25 15,10 3 2-15,-10-3-1 0,5 6-8 0,-5-6-61 0,1 9 54 0,-1-9-72 0,-3 11 47 16,1-6-72-1,0 2 31-15,0-1-73 0,0-1 40 0,0 2-66 0,2-7 46 0,-1 11-62 16,1-11 50 0,0 10-86-16,0-10 33 0,4 6-89 0,-4-6 16 0,8 3-81 0,-8-3 36 0,13-1-59 0,-13 1 71 31,19-4 17-31,-8 2 11 0,4-4-24 0,-2 1-24 0,3-2 5 0,-2 0 9 0,2 0 4 0,-2-2 2 15,0 0-29 17,-2 0 63-17,-1 1-25-15,0 1 67 0,-2 1-25 0,-2 0 91 0,2 1 13 31,-4 1 11-31,-5 4 6 0,7-5 32 0,-7 5 20 0,0 0 5 0,0 0-11 0,0 0-1 0,0 0-6 0,0 0-3 0,-3 8 3 0,3-8-42 0,-6 10 14 0,3-4-57 0,-2 0 48 0,0 2-58 0,1-1 46 0,0 1-56 16,0 1 49 0,0-1-58-16,1 1 49 0,0-1-55 0,-1 0 52 0,2-1-54 0,0 0 33 0,0 0-85 15,2-7 7 1,-2 11-109-16,1-4-19 0,1-7-98 0,-1 9-42 0,1-9-40 0,-2 8-132 0,2-8-309 15,0 0-344-15</inkml:trace>
  <inkml:trace contextRef="#ctx0" brushRef="#br0" timeOffset="241207.7963">26147 8537 345 0,'0'-10'930'0,"-1"2"-272"31,1 8-89-31,-3-9-187 0,3 9-28 0,-5-6-116 0,5 6-3 0,-5 6-44 0,0 0-15 32,0 3 15-32,0 3-4 0,-1 2-17 0,-1 4-64 0,-2 2 35 0,2 1-54 0,-1 1 17 0,-1 4-66 31,-1 0 39-31,2-4-56 0,-1 5 39 0,0 0-56 0,3-6 40 0,-1 1-59 0,2-1 41 0,0 0-72 31,1-5 25-31,-1-2-81 0,2-2 31 0,0-2-65 0,1 0 43 0,1-3-63 0,1-7 36 0,-1 8-40 0,1-8 56 16,0 0 1-16,0 0 21 15,10-9 9-15,-4 0 7 0,0-2 7 0,1-3 7 0,3-4 11 0,1-3 6 16,1-4 5-16,3-1 7 0,-1 0 7 31,1 1 1-31,2 0 18 0,1 2 2 0,-2 5 10 0,0 3 12 0,-2 2 10 0,-1 2 10 0,-1 4 10 0,0 2 32 31,0 3-5-31,-1 1 18 0,-1 2 16 0,0 2-54 0,0 2 54 0,-2 2-63 0,0 3 45 0,-1 2-62 31,-1 1 46-31,-3 2-57 0,0 1 49 0,-2 1-60 0,0 1 46 0,-2 0-58 0,-1 0 46 0,-1 1-58 32,-1-1 52-32,-2 0-57 0,-2-1 53 0,1-3-58 0,0 1 48 0,-3-2-75 0,0-3 22 0,-1-1-82 31,1-2 27-31,-2-3-70 0,1-2 36 0,0-3-15 0,-1-2 10 0,0-3-5 0,0-4 22 0,2-2 23 31,0-5 12-31,1-4 13 0,2-7 8 0,-2-2 10 0,6-5 7 0,2-4 15 0,3-7-3 0,2-1-29 31,2-1 61-31,2 3 28 0,4 1 32 0,1 2 5 0,2 5-2 0,0 1-4 0,3 5-16 31,-2 5-12-31,3 3-11 0,0 4-3 0,0 1-13 0,3 3-5 16,-3 4-13-16,1 4-10 0,-1 2-20 0,-2 4-30 0,1 1-26 0,-2 4-29 0,1 3-14 31,-4 1-30-31,2 5-60 0,-3 4 18 0,0 1-8 0,-2 5-16 0,-1 4-20 0,1 1-9 0,-3 3 3 0,0 1 18 31,-1 2 2-31,3 5 56 0,-3-5 15 0,0 0 52 0,1-2 28 0,-2-1 70 0,-1-5 29 0,4 1 75 32,-2-5-1-32,0-2 13 0,-1-4 9 0,2-2 27 0,-2-2 11 0,1-4 9 0,0-2-18 0,1-1 3 31,-7-5-28-31,12 3-10 0,-12-3-8 0,13-5-14 0,-6-1-5 0,1-1-7 0,-2-3 6 0,0-2-10 0,0 1 8 15,-2-2 9-15,0 2 6 32,-1 0 13-32,-1 1-1 0,-4 2 10 0,-1 2 15 0,-2 0 17 31,5 6 20-31,-15-4-6 0,4 5-15 0,-1 2-12 0,-2 4-69 0,-3 2 39 0,2 2-62 0,-2 3 40 0,1 1-60 0,3 2 48 0,0-1-66 31,1 2 48-31,3 0-59 0,1 0 50 0,3-3-59 0,1 1 49 0,2-3-55 0,2 0 6 0,2-2-8 0,3-1 25 0,0-1-84 16,2-2 25-16,1-3-86 31,4 0 39-31,0-3-22 0,3-2-31 0,3-1-10 0,2-2 21 0,2-2 34 0,6-4 15 0,-2-1 9 0,3-3-13 31,3-4-14-31,-2-2 5 0,0-1 2 0,-2 0 27 0,-2-2 6 0,-4 4 12 0,-3 1 19 0,-3 5 26 0,-2-1 36 16,-3 4 40-1,-2 1 9-15,-2 2-7 0,-3 1 28 0,-4 6 36 0,4-5 46 0,-4 5-7 0,0 0 2 16,-8 7-18-16,5-1-20 15,-3 2-24-15,0 2-19 0,-2 0-6 0,1 3-6 0,0 1-65 0,0-1 42 16,0 0-9 0,0 1-60-16,1-2 53 0,1 0-56 0,1 0 53 0,1-2-55 0,-1-1 53 0,3-2-68 15,0 3 32 1,1-10-67-16,1 10 37 0,-1-10-16 15,8 5-27-15,-8-5-26 0,0 0-15 0,17-4-7 0,-10 1 0 0,5-1 8 0,-3-4 4 16,0-1 11-16,2-1 14 0,-1 0 16 0,1-3 20 16,1 2 5-16,-3-1 11 0,1-1 6 15,0 1 8-15,-2 1 4 16,1 3 12 15,-1-1 15-31,-3 2 21 0,0-1 4 0,0 2 8 0,-1 1 9 0,-1-1 0 0,-3 6 2 0,7-7 2 0,-7 7-6 0,0 0-14 0,3-5-4 0,-3 5-8 0,0 0-3 0,0 0-4 0,0 0-2 16,0 0-3-16,0 0-3 0,0 0 3 0,0 0-6 15,-4 5 0-15,4-5-1 16,0 0 3-16,0 0-5 0,0 0-1 0,-5 5 4 0,5-5-4 31,0 0 0-31,0 0-1 0,0 0 3 0,0 0-4 0,0 0 0 0,0 0-2 0,-4 5 3 0,4-5 0 16,0 0 0-16,0 0 3 0,0 0-2 0,-2 7 5 0,2-7-4 15,0 0 2-15,-2 5-3 0,2-5 1 0,0 0 0 0,-2 7-3 16,2-7 6-1,0 0-6-15,-2 7 2 0,2-7 0 0,0 0 3 0,-1 7-3 0,1-7 0 32,-3 7 2-32,3-7-5 0,-3 6 3 0,3-6 0 0,-3 6 4 0,3-6-5 0,-3 7 5 0,3-7-4 0,-4 9-1 15,4-9 2-15,-4 9 2 0,4-9-2 31,-4 7-5-31,4-7 10 0,-3 6-7 0,3-6 0 0,-4 8 1 0,4-8 3 0,-3 7-5 0,3-7 2 47,-3 7 13-47,3-7-13 0,-1 7-2 0,1-7 1 0,0 0 2 0,-1 9-2 0,1-9 4 0,0 0-6 0,0 10 4 0,0-10-2 0,0 7 1 0,0-7 0 31,1 10-1-31,-1-10 9 0,2 10-7 0,0-4 0 0,-2-6 0 0,3 12 4 0,-2-4-3 0,1-1 1 0,0 2 7 32,1-1-9-32,0 0-47 0,-1 1 57 0,2 0-46 0,0 0 51 0,-1-1-50 0,0 2 56 0,0-3-52 15,0 1 46 1,-1-1-43-16,0-1 55 0,-1 0-48 0,-1-6 76 0,2 12-51 0,-2-12 66 0,-2 10-50 0,2-10 64 31,-6 9-43-31,6-9 67 0,-8 8-55 0,8-8 45 0,-12 5-61 0,12-5 45 0,-13 5-59 16,13-5 49-1,-17 2-62-15,17-2 44 0,-15 0-60 0,15 0 48 0,-14 0-64 0,14 0 21 0,-11-3-90 0,11 3 14 31,-4-9-74-31,5 3 23 0,0 0-35 0,3-2-19 0,3-4-29 0,3 0-28 0,1-1-29 16,2-2-4 0,1 0 1-16,1 1 17 0,1 0 38 0,1 0 30 0,0 2 48 0,-1 1 57 0,-1-1 48 0,-3 4 21 15,2 0 37-15,-3 0 29 31,0 1 33-31,-3 1 28 0,1 0 20 0,-2 1 15 0,0 1 12 0,0 0-1 0,-2-1-9 0,-5 5-9 0,10-7-15 16,-5 3-24 0,-5 4-18-16,11-8-19 0,-5 2-13 0,0 2-8 0,0-1-11 0,2-1-8 15,-1-1-5-15,-1 0 2 0,0 0-5 0,0 2 9 31,0-2 13-31,-1-1 4 0,-1 1 8 0,-1 1 17 0,-1 0 2 0,-2 6 10 32,1-8 14-32,-1 8-6 0,-4-5-11 0,4 5-15 0,-11-2-10 0,11 2-2 0,-17 4 8 0,7 0 1 0,-1 1-5 0,0 2-9 15,0 1-8-15,1 1-8 0,1 0-9 0,2 2-5 31,1-3-1-31,3 3-53 0,-1-2 56 0,2 2-58 0,2-1 49 0,1-2-63 0,0 1 49 32,3 0-58-32,-1 1 57 0,3-1-48 0,-1 0 57 0,1 2-42 0,1-1 55 0,2 0-60 0,-3-1 22 0,0 1-89 31,-1-2 28-31,-1 2-64 0,-1 1 27 0,-1-1-109 0,-2-1-32 0,0 1-45 0,-2 0-87 0,-2 0-42 0,0-2-365 0,-1 2-324 47</inkml:trace>
  <inkml:trace contextRef="#ctx0" brushRef="#br0" timeOffset="243563.9309">28575 8337 19 0,'-7'-8'707'0,"-2"3"-167"0,2 2-123 0,7 3-64 0,-16-2-45 0,16 2-39 0,-18 1-23 0,9 3-16 16,0-1 5-1,3 3-5-15,1 1-15 0,1 0-18 0,2 2-19 0,1-1-26 0,3 3-34 0,2-1-23 16,3 1-23-16,2 1-13 15,3 1-12 1,2 0-9-16,4-1-7 0,0 0-8 0,0 0-24 0,2-1-13 0,-1 1-13 0,1-1-9 0,-2 1 2 0,0 0 4 31,-1 2 3-31,-3-2 6 0,0 4 4 0,-4 0 5 0,-1 1 6 0,-4-1 2 0,-2 0 4 0,-2 2 14 16,-3 0 18-1,-4 3 8-15,-1 0 25 0,-1-1 18 0,-6 3 18 0,-1-2-11 0,-3 1-31 0,-2-2 35 32,-1 0-48-32,-4-2 28 0,-4 2-28 0,0-1 39 0,-1-1-56 0,4-3 10 0,2-1-11 0,3-3 0 15,1-1-10 1,3-2-6-16,3 0-8 0,3-1-27 0,2-4-30 0,4 1 11 0,5-4-92 0,0 0 8 15,0 0-80-15,0 0 15 0,11-10-40 0,1 0-41 16,5-4-30-16,6-6-21 0,4-6 19 0,4-3-24 16,6-7 38-1,2-3 25-15,-1-4 8 0,0 0 67 0,1-2 31 0,-2 1 61 0,-2 1 58 0,-2 4 63 16,-6 7 51-16,-3 3 47 0,-6 6 50 0,1 3 56 15,-8 3-29 1,-2 5-11-16,-4 1 13 0,-2 3 2 0,-3 8 14 0,0-9 21 0,0 9-36 0,0 0 45 16,-10 1-60-16,3 4 54 31,-1 3-93-31,0 3 11 0,-3 5-43 0,1 2 33 0,-2 5-62 0,-1 1 30 0,1 3-25 0,-1 1-16 0,0 6-12 0,1-1-55 15,-1 1 31-15,3-5-41 0,0 2 42 32,0-3-48-32,1 1 41 0,4-6-50 0,0 1 33 0,-1-3-71 0,3-2 24 0,1-3-66 0,0-1 32 0,1-2-51 15,2-2 66-15,1-3-57 16,2-3 36-16,3-1-25 0,-7-4-7 0,15 0-24 0,-5-4-3 0,5-3-5 15,1-4-8-15,4-5 20 32,1-4 4-32,2-4 12 0,0-5 41 0,0-2-15 0,0-3 9 0,-2-1 10 0,1-1 12 0,-1 0 9 0,-1 3 22 0,-3 2 14 31,-3 5 27-31,-2 4 29 0,-3 4 12 0,-3 2-11 0,-1 4-4 0,-2 1 26 0,-3 4 13 31,-1 1 3-31,1 6 13 0,-9-6-4 0,9 6-11 0,-14 5-7 0,4 3-13 0,-3 1-7 0,0 5 0 0,-2 2-6 31,-2 5 0-31,0 1-15 0,1 1-4 0,0 4-5 0,2-2-7 0,0 2-5 0,3 0-4 0,-1 0-1 47,5-1 1-47,1-4-1 0,3 0-9 31,2-3-20-31,2-3-30 0,2 0-16 0,2-2-24 0,3-3-28 0,2 0-22 0,3-6-10 0,1 2-14 0,2-5 0 0,4-1 15 0,1-4 27 0,5-1 6 0,4-3 16 0,1-3 46 0,0 1-35 0,4-6 54 0,-6 2-39 31,-1 0 50-31,-3 0-34 0,-4 4 54 0,-3 0-29 0,-2 3 73 0,-4-1-9 0,-1 4 52 0,-11 3 10 16,12-4 41-16,-12 4 1 0,0 0 23 0,8 6-7 16,-8-6-8-1,-1 11-19-15,0-4-24 0,-1 1-18 0,0 0-21 0,1 1-12 0,1-2-12 0,0 1-13 31,1-1-22-31,1 0-28 0,1-2-23 0,1 1-21 0,2-2-33 0,0 0 2 0,-6-4-49 0,16 3 13 16,-16-3-18 0,22-1 42-16,-9-1 10 0,4-1 51 0,-2 0-19 0,2-2 41 0,0 0-17 0,-2 0 31 0,0 1-28 15,-4 1 36 1,0 1-22-16,-1-1 64 0,-10 3 10 0,14 1 64 0,-14-1-4 0,9 7 17 0,-6-2-16 15,1 3 6-15,-2 0-9 16,-2 3-1-16,1 0-14 0,-1 3-11 0,0 0-37 0,-1 2 30 0,1 1-59 16,0 0 46-16,-1 1-57 31,0-1 48-31,-2 1-61 0,2 0 55 0,-2-1-63 0,1 0 54 0,-1 0-13 0,-2-1-4 0,0-1 0 0,-1 0-7 0,-1-1-1 31,0-2-2-31,0 0 0 0,-1-2-2 0,-2-2 1 0,2 0 1 0,0-3-2 0,-1 0-2 16,-2-3-4-16,1 0 0 0,10-2 0 31,-19-1-55-31,10-1 44 0,1-2-48 0,0-2 32 0,2-2-69 0,2-1 33 0,2-2-65 0,2-2 9 0,2-3-27 0,3 0-26 15,4-4-30 1,3-5-15-16,1 2-30 0,4-3 37 0,2-3-60 0,2 0 16 0,2 1 7 0,0 0 12 16,6 1 47-16,-5 2 72 31,1 2 57-31,-3 4 52 0,0 3 15 0,-5 1 75 0,0 3-20 0,-4 4 92 0,0 1-20 0,-3 2 25 0,-2 2 45 31,-8 3-2-31,13-2 18 0,-13 2-12 0,0 0 9 0,6 7-2 0,-6-7-7 0,-1 11-4 0,-1-4-14 31,-1 2-30-31,-3-1-20 0,2 2-13 0,0-2-18 0,0 2-20 0,-1-3-22 0,2 2-15 0,0-3-9 0,2 1-10 16,1-7-19-16,1 10-28 0,-1-10-34 15,6 5-39-15,-6-5-39 0,14 0-14 0,-3-2-16 16,1-1 40-16,4-2 6 0,3-2 38 0,3-3-7 0,3-2 26 31,1-2-22-31,-1 2 19 0,2-1-11 16,-3 0 22-16,-3 3-11 0,-3 0 34 0,-2 2-23 0,-3 1 32 0,-2 1-15 0,-1 4 42 0,-10 2 6 0,9-4 52 0,-9 4 8 31,0 0 30-31,3 6-2 0,-3-6-3 0,-7 11-3 0,1-4 4 0,0 3-4 0,0 0-4 0,-2 1-19 31,1 0-14-31,1 0-17 0,1-1-6 0,1 1-11 0,-1-1-10 0,3-2-19 0,1-1-20 0,0 0-28 31,1-7-34-31,4 10-29 0,-4-10-30 0,9 7-6 0,-9-7-29 0,14 4 39 0,-14-4-5 47,23-1 53-47,-11-1-24 0,4-1 12 0,0-1-53 0,0-1 33 0,-2-1-63 0,2 0 76 0,-3 1-32 0,0-1 88 0,-4 2-37 0,1 0 82 0,-2 1-14 0,-1 0 69 0,-7 3-10 31,11-3 42-31,-11 3-15 0,0 0 32 0,12-4-32 0,-12 4 16 0,0 0-32 0,0 0 12 16,14 0-29-16,-14 0 14 16,0 0-26-16,10-1 14 0,-10 1-26 0,10-4 18 0,-10 4-23 15,13-5 13-15,-6 1-19 0,1-1 18 0,0 0-26 0,-1-1 21 47,0 0-23-47,1-1 22 0,-3 0-21 0,1-1 21 0,-1 0-23 0,-1-1 25 0,0 1-19 0,-2 0 50 0,-1 1 19 0,-1-1 13 0,0 8-2 0,-2-12 5 0,2 12-11 31,-7-9-5-31,7 9-1 0,-13-5 6 0,13 5 5 0,-21-1-11 0,10 3 1 0,-2 0-17 0,-1 3-2 16,0 0-10-1,1 1-15-15,0 2 2 0,2-1-16 0,3-1-15 0,0 0-23 0,1 1-28 0,3-1-10 16,4-6-33 0,-2 9-8-16,2-9-58 0,7 6-2 0,-7-6-65 0,17 1 23 0,-6-2-46 0,6-2 92 15,2 0 14-15,5-2 73 31,6-2-36-31,3-3 68 0,5-1-42 0,1-3 76 0,0-2-46 0,0-1 66 32,2-2-39-32,-2-2 72 0,-1-2-48 0,-1-1 68 0,0-1-38 0,-3-1 39 0,0 0-37 0,-3 1 49 0,-2 3-12 0,-8 4 43 0,-3 3 27 0,-5 2 19 31,-2 3-31-31,-5 2 18 0,-3 3 10 0,-3 5 20 0,0 0 6 0,-6-4-4 0,-1 7-1 0,-2 3-23 0,-3 5-5 15,-1 3-16-15,-5 5-21 32,1 2-13-32,1 3-15 0,0 1-16 0,1 2-13 0,5-1-11 0,-3 0-8 0,4-1-13 0,3-3-19 0,-1 0 2 31,5-3-12-31,2-2-6 0,2-1-29 0,2-1-14 0,2-2-7 0,1-2 8 0,1-2-4 0,3-2-1 0,-1-2-2 31,-1 0-10-31,3-3 6 0,-2-1-1 0,-10-1 21 0,19-3 3 0,-11-1 17 0,-1 0-1 0,0-2 16 16,-2 2-7 15,-1-3 7-31,-4 7-12 0,2-11 4 0,-6 6-22 0,4 5 1 0,-10-7-47 0,0 5-31 0,-3 1-71 0,-1 1-5 31,-6 1-118-31,0 0 15 0,-5 2-21 0,-1 2-2 0,0 2-22 0,1-1-349 0,2 3-205 0</inkml:trace>
  <inkml:trace contextRef="#ctx0" brushRef="#br0" timeOffset="244455.982">31197 8633 572 0,'9'2'449'0,"-9"-2"-109"0,0 0-77 0,0 0-48 31,11 3-45-31,-11-3-27 0,0 0-7 0,0 0-12 0,13-3-9 0,-13 3-9 0,8-3-4 0,-8 3-20 16,9-5-4-16,-9 5-2 0,7-6 3 31,-7 6 2-31,7-7-2 0,-7 7 8 0,2-8 15 0,-2 8 9 0,0-7 1 0,0 7 0 0,-4-6 14 0,4 6-1 31,-12-1-4-31,2 2-2 0,0 3-8 0,-5 2 9 0,0 1-16 0,-4 4 12 0,0 1 2 0,-3 4-31 31,1 0 15-31,3 1-49 0,-1 3 25 0,5-3-38 0,2-1 16 0,2 0-36 0,3-2 26 0,4 0-36 0,1-1 2 16,4-2-15-1,2-1 10-15,4-1-43 0,3 0-28 0,3-3-25 0,2-3-40 0,3 0-11 16,3-3-24 0,1 0-18-16,3-4-13 0,5-4-6 0,-1 1 1 0,0-2 33 0,0 0 17 0,0-3 28 0,0-1 27 15,2-4 14 1,-6 2 16-16,1-2 24 0,-3 0 21 0,-2 2 24 0,-4 1 9 0,-1 2 42 0,-5 2 30 15,-2 0 9-15,-2 3 4 16,-3 2 11-16,-5 5 28 0,2-8 12 0,-2 8 8 0,0 0-8 0,-9 4 1 16,3 1-21-16,-2 1-19 0,-2 5-7 0,-2-1-26 15,0 3-5 16,-2 2-25-31,0 1 4 0,2-1-47 0,-2 1 35 0,1 0-18 0,1-1 5 0,2 1-17 0,2-5 8 0,1 1-23 0,0-2-3 0,4-1-7 32,0-3-16-32,3-6-19 0,1 10-20 0,-1-10-12 0,8 4-15 0,-8-4 2 0,17-4-18 0,-8 1 7 31,4-4 10-31,0 0 9 0,2-1 2 0,0-3 15 0,1-2 15 0,-1 0 11 0,1-1 10 0,-1-2-10 31,-1 1 29-31,-1 0 12 0,-2 4 17 0,-1-2 37 0,-3 4 16 0,-2 1 4 0,-1 1 4 0,-4 7 4 0,2-9 7 16,-2 9 9-1,0 0 9-15,-9-2-2 0,9 2-2 0,-12 8-14 0,4-2-2 0,1 3-22 0,-2-1 0 31,2 3-24-31,-1 0 6 0,0 1-31 0,2 0 22 0,1 2-22 0,1-4 13 0,0 1-25 0,3 0-1 16,1-2-38 0,1 1-32-16,1-2-18 0,3 0-42 0,0-2-17 0,1-1-18 0,1 0 1 0,0-2-46 0,3 0-21 15,-10-3-94-15,18 2-66 0,-18-2-181 31,19-2-243-31,-9 0-349 0</inkml:trace>
  <inkml:trace contextRef="#ctx0" brushRef="#br0" timeOffset="245655.0505">27752 8804 183 0,'0'0'618'0,"-18"2"-212"0,7-1-90 16,2 2-56-16,0-2-41 0,9-1-17 31,-16 4-28-31,16-4 8 0,-11 5 24 0,11-5 32 0,-5 5-6 0,5-5-5 0,0 0-31 0,9 6-25 31,-9-6-30-31,23 1-26 0,-7-2-24 0,7-1-19 0,4-1-23 0,7-1-39 0,3 0-53 0,2-1-81 31,7 2-40-31,0-3-121 0,-4 5-56 0,-1-1-119 0,1 0-448 0,-2 3-474 0</inkml:trace>
  <inkml:trace contextRef="#ctx0" brushRef="#br0" timeOffset="246981.1264">31900 8708 113 0,'0'0'795'0,"-13"7"-233"0,5-1-107 0,1 0-109 15,-1 2-66-15,-2 0-70 0,1 2-13 0,2-3-37 0,1 2 21 16,-1-2-25-16,2 2 19 0,2-2-23 0,-1 1-26 16,3-1-26-16,2-1-13 0,-1-6-18 0,3 11-14 15,2-6-10-15,-5-5-9 0,12 6-7 0,-4-3-6 16,-8-3-33-16,17 1 28 0,-17-1-28 0,17-1 29 15,-7 0-30-15,-1-2 30 0,-1 0-27 0,-1-2 26 16,-2 1-36-16,-1-1 38 0,-2-1-27 0,0-1 48 16,-2 7-25-16,-3-14 46 0,2 6 8 0,-4 0-15 15,-1-1 4-15,-3 1-10 0,-1-2-1 0,-1 2 2 16,0-2 1-16,-1 3-4 0,3 2-12 0,0 1-1 15,0-2-8-15,3 2-13 0,-2 1-4 0,8 3-2 0,-3-5-4 16,3 5-15-16,7-5-21 0,0 3-18 0,5 0-18 16,4-1-42-16,2-1 25 0,1 1-40 15,5-1 32-15,2 1-8 0,0-1 37 0,0 3-10 0,1-2 37 16,-3 2-14-16,-1-1 36 0,-2 1-21 0,0 1 31 15,-3 1-23-15,-1 1 31 0,-4 0 14 0,-2 1 65 16,1 2-27-16,-5 0 44 0,-1 0-44 0,-2 0 40 16,0 2-36-16,-3 0 37 0,-2-2-5 0,-2 5-17 15,0-3 2-15,0 2-9 0,0-1-12 0,-1-1-12 16,2 2-7-16,-1 0-8 0,2-2-37 0,0 0 9 15,1-7-20-15,1 13-23 0,2-8-21 0,-3-5-42 16,9 9 26-16,-2-3-30 0,2-3 32 0,0-1-15 16,1 1 42-16,1 0-13 0,-1 0 36 0,1 0-23 31,-1 1 38-31,-1-1-22 0,-1 1 41 0,1 0-9 0,-2-1 61 0,0 2-22 15,-7-5 34-15,11 7-33 0,-5-2 27 0,-1-1-43 0,-5-4 30 0,11 6-35 16,-11-6 36 0,14 8-35-16,-14-8 56 0,16 5-11 0,-16-5-45 0,20 2 29 0,-20-2-42 0,22-1 46 15,-8-1-38-15,-1 0 36 0,1-3-43 31,0 2 39-31,1-2-14 0,-3-1 38 0,0-1-18 0,1 0 19 0,-3-2-2 0,0 1 22 0,-3 0 2 32,0-1-26-32,-3 1 51 0,0 1 10 0,-2 0-15 0,-2 7-8 0,-2-12-20 0,-2 7-19 0,-2 1-12 0,-4 1-15 15,-3-1-29-15,-2 3-27 31,-4 2-44-31,-4 0-40 0,-1 3-78 0,-7 2-119 0,-2 5-162 0,0-2-194 0,-5 6-739 0,1 0-1000 0</inkml:trace>
  <inkml:trace contextRef="#ctx0" brushRef="#br0" timeOffset="1.3171E6">18519 12421 69 0,'5'-32'597'0,"1"2"-124"0,-2 3-63 0,0 4-44 15,-1 0 45 1,0 5-106-16,0 2 20 0,-1 3-70 0,-1 1 19 0,1 1-79 0,0 1 22 0,-2 2-80 16,3 1 56-1,-3 7-19-15,3-5-1 0,-3 5 8 0,0 10-46 0,0 1 47 0,-1 7-5 0,-1 9-15 0,-2 8-18 16,-1 13-5 0,-2 4-37-16,0 11-2 0,-3 3-29 0,1 1-13 0,-1 4-4 0,1 0-11 15,-2 0-15 1,2 0 8-16,1 0-22 0,0-2 12 0,1-2-23 0,1-2 3 0,3-11-37 0,1-5-65 0,2-2-77 31,0-8-81-31,0-3-20 0,2-3-97 0,1-6-7 0,0-3-74 0,0-6-57 0,2-2-38 31,1-7-437-31,-2-2-581 0</inkml:trace>
  <inkml:trace contextRef="#ctx0" brushRef="#br0" timeOffset="1.31745E6">18571 12260 375 0,'-1'-46'393'0,"1"7"-70"16,0 4-53-16,1 0-39 0,1 2-11 0,2 2-5 15,1 2-53 1,2 1 46-16,0 2-10 0,3 1-6 0,0 4-16 0,4 2-15 0,-1 4-20 0,3 1-5 16,1 1-13-16,2 5-5 15,-1 2-9-15,2 4 19 0,0 3-11 0,4 4-10 0,-1 2 11 0,4 6-67 16,4 5 44-1,-2 3-15-15,-3 4-56 0,0 3 45 0,-3 1-52 0,-3 3-2 0,-1 0 10 0,-4 1 47 0,-4-3-52 32,-3-2 49-32,-2 1-43 0,-4-3 46 0,-1 0-51 0,-6 3 47 0,-4-1-52 0,-7 4 41 15,-2-1-48 1,-5-1 41-16,-3-2-50 0,-4 1 45 0,-2-4-53 0,-2-1 42 0,-1-1-47 0,-1-3 46 0,0-2-46 31,0-2 39-31,8-6-49 0,3-4 31 0,2-1-88 0,3-3 11 0,4-3-49 0,0-2-62 16,4-2-64-1,3-1-70-15,2-2-44 0,3 0-19 0,3 1-34 16,1-1-55-16,3-1-340 0,4 1-336 0</inkml:trace>
  <inkml:trace contextRef="#ctx0" brushRef="#br0" timeOffset="1.31767E6">19244 12504 213 0,'0'0'856'0,"-8"8"-183"0,8-8-112 0,-8 6-122 0,8-6-73 0,-5 5-67 16,5-5-42-1,0 0-4-15,0 0-18 0,4 5-48 0,-4-5-5 0,12-2-74 0,-3 0 24 0,1-1-70 0,6-3 31 16,0 1-62-16,4-1 40 31,2-1-57-31,0 0 32 0,2 0-64 0,1 1 5 0,0-1-108 0,0 1-30 0,-2 2-64 0,1-2-69 0,-1 3-89 31,-3 2-54-31,-2-1-58 0,0 1-453 0,-5 2-514 0</inkml:trace>
  <inkml:trace contextRef="#ctx0" brushRef="#br0" timeOffset="1.31785E6">19489 12732 659 0,'-7'8'493'0,"0"-2"-74"0,3-1-135 0,4-5 0 0,-7 8-90 0,7-8 24 0,-2 6-43 0,2-6 30 0,0 0-71 16,0 0 16-16,9 4-72 0,-9-4 28 15,15-4-64-15,-5 0 19 0,5-2-43 0,-1-1-20 0,7-1-57 31,-1-2-54-31,6-1-60 0,1-1-71 0,2-1-52 0,0-1-39 0,5-4-396 0,-1 2-235 0</inkml:trace>
  <inkml:trace contextRef="#ctx0" brushRef="#br0" timeOffset="1.31834E6">20420 11976 87 0,'-4'-4'714'0,"-1"-1"-193"0,5 5-115 16,-11-1-41 15,11 1-40-31,-13 7-42 0,7 0 1 0,-2 3-54 0,-2 0 47 0,2 4-44 0,-2 1 38 0,0 3-83 0,1-3-24 0,-1 7-31 31,0 3-16-31,2 2 26 0,0 3-71 0,1 1 28 0,2 2-60 0,0 2 36 0,1 1-56 0,0 6 33 0,4-5-47 31,-1 1 39-31,1 1-49 0,1-2 46 0,3 1-53 0,1 2 47 0,2-7-49 0,2-1 2 16,-1-2 8-16,4-3-4 0,3 0 2 0,0-4 1 0,3-3 2 0,2-2 2 15,-1-2-3 1,0-6 1-16,2-1-2 0,-2-3-13 0,1-2-22 0,-2-3 42 0,3-4-51 31,2-2 37-31,0-4-65 0,2-4 47 0,0-5 0 0,2-7 5 0,0-2 3 0,-2-7 4 0,0-5 5 16,-1-10 1-16,0-3-44 0,-3-2 56 0,-4-5-37 47,0-2 51-47,-5 0-49 0,-1 0 52 0,-4 8 11 0,-3 1 21 0,-1 2 4 0,-3 4 37 0,-2 8-36 0,-2 3 34 0,-3 5-41 0,1 1 56 0,-1 6-61 0,1 3 29 31,0 3-54-31,-1 3 32 0,2 3-42 0,-2 3 31 0,1 1-50 0,6 7 33 15,-10-6-72-15,10 6-23 0,-10 5-117 0,6 1-30 0,1 3-81 32,1 2-79-32,0 4-76 0,1 3-61 0,4 1-516 0,-2 5-647 0</inkml:trace>
  <inkml:trace contextRef="#ctx0" brushRef="#br0" timeOffset="1.3186E6">21563 12537 707 0,'0'0'780'0,"0"0"-153"0,-3-7-139 31,3 7-106-31,0 0-78 0,0 0-60 0,-4-7-39 0,4 7-19 0,0 0-1 0,0 0-5 0,0 0-26 0,-2-6-27 15,2 6-32 1,0 0-38-16,0 0-59 0,0 0-83 0,0 0-100 0,-1-7-116 0,1 7-108 0,0 0-131 31,0 0-460-31,5-6-598 0</inkml:trace>
  <inkml:trace contextRef="#ctx0" brushRef="#br0" timeOffset="1.31922E6">22199 12037 401 0,'-3'-13'527'0,"0"3"-80"31,1 1-71-31,-1 2-59 0,1 0-43 0,0 1-44 0,2 6-11 0,-3-10-7 0,3 10 7 0,-3-10 5 0,3 10-18 31,-2-8-27-31,2 8-33 0,-3-5-15 0,3 5 14 0,0 0-17 0,0 0-13 0,-6 5-42 0,6-5 48 32,-4 11-55-32,1-1 36 0,-1 1-53 0,1 3 3 0,1 1-7 0,-1 3-4 0,0 4-1 15,1 2 9-15,1 2-22 0,-1 1-3 16,2 6 34-16,0 2-50 0,0 1 41 0,1 1-50 0,0-1 39 31,0 3-46-31,0-3 40 0,0 1-47 0,0-1 47 0,-3-3-50 0,3-4 46 0,0-1-48 0,0-1 52 16,0-3-48-16,-1-3 38 0,1-2-45 0,-1-1 4 0,0-3 3 0,1-2 8 15,-1 0 3 16,-1-2 7-31,0-1-6 0,-1-1 2 0,-1-2 0 0,0 0 1 0,-3-1 5 0,-1-1 2 0,0-1 36 0,-1-1-51 47,-2 0 52-47,0-2-38 0,-2 0 65 0,1 0-15 0,-5 0 28 0,3-1-21 0,-2 1 21 0,1 0 3 0,-2-1 12 0,1 0-19 0,0 1 21 0,1 0-13 0,0-1-3 0,1 1-13 16,0-1-2 15,13 0-12-31,-19 2-8 0,19-2-18 0,-17 1-6 0,17-1-7 0,-13 0 3 0,13 0-7 0,0 0 0 0,-7 3-4 0,7-3 2 0,0 0-6 0,9 4 5 16,-9-4-6-1,19 1-3-15,-8 1-8 0,3-2 8 0,2 0-3 0,4 0-3 0,-1 0-16 16,3-2-17-1,0 1-31-15,1 0-12 0,3 0 7 0,0-1-9 0,2 1 33 0,-2-1-29 0,1 0-7 0,-2 0-78 16,0 0-4-16,-4 0-63 16,0 0 20-1,-3 0-34-15,-1 1-23 0,-4-1-22 0,1 1-28 0,-3-1-33 0,0 1-17 0,-2-1-75 0,-2-1-101 0,0 0-263 31,-7 3-338-31</inkml:trace>
  <inkml:trace contextRef="#ctx0" brushRef="#br0" timeOffset="1.31948E6">21995 11994 683 0,'-20'-21'590'0,"0"2"-112"16,1 1-66-16,3 4-60 15,1 1 3-15,4 2 4 0,0 0-38 0,1 0-56 0,3 2-42 0,0 1-35 16,3-1-31-16,1 1-33 0,4 1-22 16,2-2-13-16,4 2-21 0,4-2-10 0,5 2-55 0,4-2 44 15,7 0-50-15,4 0 11 16,3 2-114-16,3 0-27 0,1 1-70 0,1 2-104 0,-1 1-88 0,2 3-87 15,-4 2-533-15,-2 2-622 16</inkml:trace>
  <inkml:trace contextRef="#ctx0" brushRef="#br0" timeOffset="1.32513E6">22687 14052 413 0,'-2'-9'420'0,"2"9"-97"0,0 0-57 0,-2-7-12 0,2 7-34 0,0 0 34 0,0 0-44 16,0 10 32-16,0-10-14 15,0 14-27-15,-2-3-33 0,1 1-6 0,0 3-29 0,0 3 5 0,-1 2-28 16,1 2-8-16,-1 2-20 15,-1 1 0-15,1 0-24 0,0 1-10 0,0 0-12 0,-1 1-2 0,1-1-9 16,-1 0 8 0,2 0-15-16,-1-1 4 0,-2-1-17 0,2 0 11 0,1-4-13 0,-1-2 9 0,0 0-15 15,0-3 13 1,1-1-13-16,-1-2 18 0,0-1-4 0,1 0 9 0,-2-2-8 0,1-1 14 31,-1 0-10-31,0-1 9 0,-2-4-4 0,5-3 6 0,-8 9-5 0,8-9 29 0,-10 4-9 0,10-4-2 0,-12 4 8 16,12-4-2-16,-13 1 2 31,13-1-8-31,-14 0 13 0,14 0-12 0,-16 0 0 0,16 0 14 0,-16-1 2 0,16 1 3 0,-16-1-3 0,16 1-9 0,-14-1-14 15,14 1 14 1,-14-2-2-16,14 2 0 0,-12-2-3 0,12 2 0 0,-11-1-7 0,11 1-10 0,0 0-4 31,-12-1-5-31,12 1-7 0,0 0-2 0,0 0 1 0,0 0-11 0,0 0 6 0,-9 1 2 0,9-1 0 16,0 0-3-1,6 7 5-15,-6-7-2 0,10 7-7 0,-1-3 3 0,1-1 7 0,1 2-5 32,3-1 2-32,0 0-1 0,4 0-2 0,-2 0-2 0,3-1 3 0,0-1-1 0,1 1-3 0,1-2 3 31,-2 0-4-31,2 0-19 0,-1-1-35 0,-1-1-40 0,0 0-42 0,-2 0-41 0,0-1-22 0,-3 0-52 0,3 0 2 0,-5 0-79 15,1-2-50 1,-2 1-19-16,-1 0-61 0,-1-1-467 0,-2-3-496 0</inkml:trace>
  <inkml:trace contextRef="#ctx0" brushRef="#br0" timeOffset="1.32537E6">22526 14003 30 0,'-14'-16'762'0,"-2"0"-185"0,3 3-82 16,2 2-61-16,1 0-91 0,1 2-71 0,2 1-51 0,1 2-37 16,0 0-12-16,6 6-29 15,-2-10 0-15,2 10-18 0,6-8-14 0,0 5-15 0,3 0-23 0,2-1-14 16,5 1-9-16,3 0-11 15,0 1-8-15,3 0-9 0,4 1-6 0,1 1-35 0,0 0-83 0,-1 1-88 0,2 1-61 16,-2 1-73 0,0 3-34-16,-1 1-93 0,3 2-401 0,-7 0-398 0</inkml:trace>
  <inkml:trace contextRef="#ctx0" brushRef="#br0" timeOffset="1.32558E6">23153 14280 597 0,'0'0'844'0,"0"0"-171"0,0 0-165 0,-12-1-101 0,12 1-83 16,0 0-58-16,0 0-51 0,0 0-24 0,0 0-24 15,9-4-24-15,-9 4-28 0,12-6-33 0,-3 3-8 16,2 1-16-16,1-3-14 31,4 1-13-31,-1-1-44 0,2 0-48 0,0 1-75 0,0 0-15 0,0 0-78 0,1 0-2 16,-1 1-92-16,-1 2-33 0,-3-1-76 0,1 0-450 0,-14 2-442 0</inkml:trace>
  <inkml:trace contextRef="#ctx0" brushRef="#br0" timeOffset="1.32576E6">23306 14401 666 0,'-5'6'589'0,"-1"-2"-153"0,6-4-82 15,-4 8-59-15,4-8-22 0,0 8-9 31,0-8-14-31,3 6-31 0,-3-6-34 0,10 4-34 0,-10-4-26 0,17 2-27 0,-17-2-22 0,26 0-8 0,-8-2-19 0,2 1-16 16,5-3-54 0,2-1-69-16,4-1-78 0,1 0-80 0,1 0-57 0,1-1-25 0,-1 2-71 0,2-2-411 15,0 0-343 1</inkml:trace>
  <inkml:trace contextRef="#ctx0" brushRef="#br0" timeOffset="1.32598E6">24455 14339 668 0,'27'-2'492'0,"-1"1"-124"0,1-1-40 0,-2 1 23 0,3 0-46 0,0 0 16 15,1-2-13 1,1 2 0-16,0-1-27 0,6-1-26 0,2 0-31 0,0 0-42 0,0 1-30 0,3-3-31 31,6 1-19-31,-1 0-28 0,2 0-11 0,0-1-11 0,-2 0-12 0,1 0-8 0,-1 0-4 31,1-1-7-31,-3 3-10 0,-4-2-8 0,-1 1-45 0,-1-1-44 0,-1 1-70 0,-2 1-53 0,-5 0-83 0,-2 0-50 16,-2 1-125 15,-4-1-58-31,-3 0-407 0,-5 2-506 0</inkml:trace>
  <inkml:trace contextRef="#ctx0" brushRef="#br0" timeOffset="1.32647E6">24833 13226 466 0,'-3'-19'451'0,"0"3"-46"0,1 2-76 0,-1 2-55 31,1 1-28-31,1 2-28 0,-1-1-27 0,1 3-9 0,-1 1-3 0,2 6 34 0,-1-7 13 0,1 7-9 16,0 0 16-1,0 0-14-15,-1 13-18 0,1-1-16 0,0 4-32 0,-1 5-23 0,1 3-20 0,0 5-25 16,0 7-16-16,0 1-5 0,1 7-19 31,1 0-46-31,1 1 41 0,2-2-46 0,0 1 40 0,2-1-4 0,3-2-7 0,0-2-7 0,2-5-3 0,2-5-1 0,-1-3-5 31,4-3-6-31,-1-5 4 0,2-4-12 0,1-4-22 0,-2-5-16 0,1-2-17 0,1-4-6 16,0-3-1-1,3-3 5-15,-3-4 2 0,3-3-39 0,-1-5 54 0,-2-3 2 0,2-5-3 0,-5-4 9 0,1-5-12 32,-2-2 9-32,-4-5-17 0,-2-3 22 0,-1-3-9 0,-2-2 18 0,-2-1-7 0,-1 2 8 31,-2 0 8-31,-3 5 9 0,1 8 15 0,-1 3 22 0,0 7 40 0,0 2-4 0,-3 4-12 0,3 3-17 0,-2 3-11 31,0 5-9-31,0 1-20 0,0 4-26 0,4 5-37 0,0 0-47 0,-14 4-60 0,9 7-47 0,1 4-49 16,-1 6-16-16,2 5-74 0,0 8-24 15,3 2-429-15,-2 9-348 0</inkml:trace>
  <inkml:trace contextRef="#ctx0" brushRef="#br0" timeOffset="1.3268E6">25285 14364 20 0,'-14'2'743'32,"14"-2"-162"-32,-8 11-129 0,4-1-43 0,-2 4-76 0,0 5-55 0,-2 2-37 0,-1 6-27 0,1-1-51 15,-1 2-13 1,0 1-40-16,2-1-8 0,0 0-38 0,1 1 4 0,1-5-20 0,0 0-13 0,1 1-30 0,1-3-38 31,1-2-52-31,0-2-54 0,0 0-46 0,1-1-96 0,1-3-11 0,0-2-52 0,0-1-46 31,-1-4-330-31,1 2-226 0</inkml:trace>
  <inkml:trace contextRef="#ctx0" brushRef="#br0" timeOffset="1.32719E6">25130 14571 448 0,'-2'-20'522'0,"0"2"-123"0,1 1-49 0,0 4-2 15,0 0-76-15,1 0-25 0,0 1-56 0,1 0 9 16,1 2-37-16,2-1 10 0,0 0-37 0,2 1-10 15,4 0-33-15,0 0-7 0,1 1-33 0,2 1 7 16,2 0-27 0,1 1 7-16,0 1-25 0,1 1 16 0,-1 2-24 0,2 2 16 0,-4 1-23 0,1 1 19 15,0 4-22-15,-1 0 1 16,-1 1 7-16,0 2-7 0,-3 1 3 0,-1 2 3 0,-1 0 3 0,-1 0-6 15,-2 3 1-15,-2-3 0 0,0 1-2 16,-3-1 2-16,0 1-1 0,-1 0 3 0,-1-1 19 0,-1-1 3 0,-2 0 11 16,-1-1-17-16,-2-1 13 31,1-1-21-31,-2-1 14 0,-2 0-21 0,0-3 14 0,-1 1-18 0,-2-2 13 0,0-1-15 0,-2-1 22 0,1-1 11 0,-3 0 10 47,4-1 37-47,0 0 12 0,2 0-8 0,1 2-18 0,0-1-15 0,11 1-11 0,-16-1-7 0,16 1-9 0,-14 3 15 0,14-3 36 0,-9 8 1 0,6-1-10 15,2 1-6-15,0 2-13 31,2 1-1-31,1 2-7 0,2 3-4 0,1 3-4 0,2 1 7 0,3 2 0 0,1 2-5 0,2-1 2 32,1 0-6-32,1 1-6 0,2-3-5 0,1-1 1 0,-1 0-6 0,3-2-2 0,-2-1-2 0,1-3-26 15,-3-1-62-15,1-3-70 0,1 0-55 0,-5-2-85 0,-1-1-30 0,1 1-130 16,-4-3-77-16,-1 1-583 15,1-2-727 1</inkml:trace>
  <inkml:trace contextRef="#ctx0" brushRef="#br0" timeOffset="1.32836E6">22820 12148 471 0,'0'0'496'0,"-10"1"-132"0,10-1-74 15,0 0-52 1,0 0-38-16,-15 0-1 0,15 0 8 0,0 0 34 0,0 0-49 0,0 0 44 31,0 0-61-31,0 0 28 0,0 0-82 0,15 0 28 0,-15 0-70 0,17 0-12 0,-17 0-18 0,24 0-7 16,-9-1-5-16,1 1-10 0,3-1-8 0,-1 0-15 0,2 1-2 0,-1-2-118 15,0 2-23 1,0 0-102-16,-1 0-26 0,-2 0-41 0,-1 2 9 0,-1-1-69 0,-2 0-32 0,0-1-219 31,-12 0-131-31</inkml:trace>
  <inkml:trace contextRef="#ctx0" brushRef="#br0" timeOffset="1.32851E6">23043 12210 377 0,'-13'5'402'0,"-1"-1"-36"0,3 0-61 0,-1 0 14 0,0-1-67 0,1 2 59 0,1-3-71 16,0 1 34-16,1 0-80 0,9-3 6 0,-15 4-83 15,15-4 23-15,-8 5-72 0,8-5 36 0,0 0-68 16,-2 6 36-16,2-6-57 0,8 3 44 0,-8-3-58 31,17 1 40-31,-6 1-77 0,3-2-9 0,1 0-107 0,4-2-22 0,1 1-83 0,1 0-64 0,2 0-77 31,2 0-397-31,-4 0-319 0</inkml:trace>
  <inkml:trace contextRef="#ctx0" brushRef="#br0" timeOffset="1.32913E6">23956 12239 490 0,'0'0'527'0,"-14"-3"-92"0,14 3-35 0,-15-1-51 0,15 1-25 0,-15 0-17 0,15 0-18 0,-11 0-21 0,11 0-36 31,0 0-38-31,-13 0-36 0,13 0-17 0,0 0-19 0,0 0-14 0,0 0-13 0,0 0-4 0,0 0-13 31,0 0-10-31,22 0-10 0,-8 0-8 0,4 1-3 0,3-1-13 0,6 0-7 0,4 1-4 0,7-1-3 31,4 0 2-31,9-1 1 0,4 0 8 0,4-1-7 0,4-1-1 0,14-1-5 0,5 0-4 0,2-1-2 0,3 0-2 16,2-1 5-1,-1 0-9-15,0-2-3 0,2 1-2 0,-2 1 2 0,-1-2 1 0,-1 1 1 0,-3 1 35 16,-2-1-64 0,-3 0 14-16,-5 3-94 0,-14-1 14 0,-5 2-93 0,-4 0-5 0,-11 0-125 0,-2 0-58 15,-9 3-63-15,-8 0-22 31,-2 0-57-31,-5 1-279 0,-13-1-318 0</inkml:trace>
  <inkml:trace contextRef="#ctx0" brushRef="#br0" timeOffset="1.32973E6">24134 11161 440 0,'-3'-6'468'16,"3"6"-89"-16,0 0-33 15,-5 5-13-15,3 2-6 16,-1 2-42-16,-1 2-38 0,1 5-12 0,0 1-67 0,-1 6 34 0,1 1-63 0,2 1 21 31,0 2-67-31,2 2 15 0,0 4-65 0,3 1 37 0,2 0-16 0,1 0-13 0,4 2-10 16,-1-6 2-16,1-3-17 0,4-1-3 0,-1-3-5 0,2-4 0 0,0-3-3 15,0-4 0 1,1-2-5-16,0-5-3 0,-1-1 1 0,0-3-2 0,0-3-2 0,2-3 2 0,1-2-45 0,-1-3 51 31,-1-1-45-31,-2-4 51 0,0-1-51 0,-4-3 53 0,3-3-50 0,-4-3 11 0,-2-3 45 31,-2-1-52-31,0-3 49 0,-2-2-51 0,-3 0 50 0,0-1-7 0,0 1-3 16,-2 1 2-16,0 5-7 0,-1 3 2 16,0 3-3-16,-1 3 1 0,2 3-3 0,-1 0-5 0,0 3-3 0,1 3 0 31,-1 1 0-31,2 9 0 0,-2-9-19 0,2 9-56 0,0 0-81 0,0 0-87 0,0 0-100 0,4 9-80 0,-1-1-90 31,-1 1-297-31,4 2-349 0</inkml:trace>
  <inkml:trace contextRef="#ctx0" brushRef="#br0" timeOffset="1.32986E6">24847 11526 589 0,'0'0'483'0,"0"0"-69"0,0 0-133 0,0 0-7 16,0 0-111-16,0 0-10 15,8-3-106-15,-8 3-46 0,0 0-62 0,0 0-103 0,0 0-80 0,0-6-363 16,0 6-121 0</inkml:trace>
  <inkml:trace contextRef="#ctx0" brushRef="#br0" timeOffset="1.33026E6">25139 11253 331 0,'3'-7'656'0,"2"2"-128"16,-5 5-80 15,4-9-50-31,-4 9-57 0,3-6-37 0,-3 6-29 0,3-6-29 0,-3 6-10 0,0 0-7 0,0 0-12 0,0 0-27 0,0 0-65 0,0 11 32 16,-1-2-63-1,-2 0 27-15,1 4-64 0,-1 1-2 0,-1 4 1 16,1 4-16-16,1 0-13 0,0 1 25 0,1 1-41 0,0 1 42 0,2-1-56 0,1-1 46 15,1 0-48 1,3 0 38-16,-1-2-46 0,3-1 45 0,1-2-47 0,2 0 44 0,1-2-33 0,-2-6 25 16,5 2-25-1,-3-4 31-15,3 0-47 0,-2-4 47 0,1-1-47 0,-1-4 50 0,0-1-46 0,2-2 20 16,1-2-23-16,-1-3 3 15,0-3 4-15,1-2 1 0,-2-3 1 0,2-4 5 0,-2-2-34 0,1-2 40 16,-1-7-1 0,0-2 43-16,-2-1-53 0,-3 4 43 0,0 0-45 0,-2 1 41 0,-1 2-41 0,-2 3 38 15,0 3-46 1,-2 4 44-1,1 1-48-15,-2 4 43 0,0 0-45 0,-1 3 38 0,0 2-48 0,0 8 27 0,-2-9-82 0,2 9-15 0,0 0-73 0,0 0-92 16,-9 6-59-16,6 1-114 16,0 2-74-16,1 0-536 0,-1 3-671 0</inkml:trace>
  <inkml:trace contextRef="#ctx0" brushRef="#br0" timeOffset="1.33071E6">25212 12390 326 0,'0'0'679'0,"-4"8"-160"0,0 2-91 0,0 3-50 0,-1 2-68 31,0 5-38-31,-1 2-39 0,-2 0-33 0,1 5-37 0,-1 0-19 0,1-1-27 0,0-2-23 0,0 1-19 0,3-2-14 32,-1-1-13-32,2 0-57 0,1-3 25 0,1-1-104 0,2-1-10 0,-2-3-99 0,1-1-24 0,0-3 1 31,1-1-14-31,-1-9-53 0,2 9-19 0,-2-9-40 0,0 0-303 0,0 0-158 0</inkml:trace>
  <inkml:trace contextRef="#ctx0" brushRef="#br0" timeOffset="1.33111E6">25183 12571 255 0,'3'-31'298'0,"0"-2"-40"0,0 3-9 15,0 3 6-15,1 1-30 0,-1 2 42 0,0 2-46 0,2 1-8 16,-1 4-23-16,1 1 42 0,-1 2-63 0,3 1 33 15,-1 1-63-15,3 2 42 0,-1 2-65 16,1 2 28 15,2 3-68-15,-2 0 34-16,2 3-65 0,1 1 39 0,-1 2-59 0,1 3 40 0,0 1-60 0,-1 3 58 0,1 1-71 0,-3 1 49 0,-1 2-9 0,0 3-4 0,-1 0-3 0,-3 0-9 0,0 0 1 0,-2 0-10 31,-1 1-1-31,-1-1-4 0,-2-2 0 0,-2 2-1 0,0-3-4 0,-4 1 3 0,1 0-4 0,-4-1 0 16,-1-1 2-1,0-2 0-15,-1-2 1 0,-1 1 0 0,0-3 5 0,-2-2-6 0,1 1 2 0,-2-2-1 16,4-2 2-16,-1 0-1 15,2 0 0-15,0-2 2 0,1 1-1 0,11-1-4 0,-19 3-2 0,19-3 2 16,-12 5 0-16,12-5 10 16,-8 6 12-16,8-6 10 0,-4 12 15 0,4-5 22 0,2 2-5 0,1 1-7 15,2 2-11-15,3 0-8 31,1 1-7-31,4 1-50 0,-1 0 51 0,4 1-52 0,0 0 54 0,4 2-48 0,1-2 43 0,0-1-49 0,1 1 2 16,1-2 1-16,-3-1-25 0,0-1-32 31,1-1-41-31,-1 0-71 0,-1-1-89 0,0-1-14 0,-2 1 8 0,0-2-40 0,-3-1-28 0,2 0-474 0,-2-1-364 0</inkml:trace>
  <inkml:trace contextRef="#ctx0" brushRef="#br0" timeOffset="1.33139E6">26396 12279 382 0,'-10'-4'834'16,"0"0"-249"-16,1 0-67 15,2 2-176-15,-1-1-26 0,8 3-99 0,-11-3 23 0,11 3-78 0,-5-5 26 0,5 5-80 16,0 0 23-16,1-8-72 31,-1 8 37-31,7-6-82 0,-7 6-40 0,12-5-12 0,-12 5-105 0,13-5-65 0,-13 5-27 0,14-4-27 0,-14 4-17 31,12-1-35-31,-12 1-58 0,9 2-364 0,-9-2-242 0</inkml:trace>
  <inkml:trace contextRef="#ctx0" brushRef="#br0" timeOffset="1.33154E6">26363 12305 119 0,'-7'7'582'0,"0"-3"-151"15,-1 2-21-15,2 0-52 0,0-1-39 31,1 0-62-31,0 0-36 0,1 0-10 0,4-5-28 0,-3 9-23 0,3-9-22 0,2 9-26 0,-2-9-25 0,11 7-10 16,-2-3-36 0,3-3-55-16,2 1-81 0,5-2-93 0,-1-1-95 0,4 0-84 0,0-1-502 0,2-1-420 0</inkml:trace>
  <inkml:trace contextRef="#ctx0" brushRef="#br0" timeOffset="1.33183E6">27277 12265 361 0,'22'-7'880'0,"0"-1"-284"0,-5 2-73 0,-1 2-176 0,0 0-3 0,-2 0-51 0,1 0 49 16,-1 0-61-16,1 1 2 0,-3-2-44 0,5 1-42 0,5-1-31 15,-1 2-32-15,3-3-22 0,1 0-18 31,6-1-1-31,1 0-30 0,1-1-16 0,3 0-6 0,4-1-10 0,4 0-4 0,-2 1-7 0,2 0 3 16,1 0-12-16,2 0 30 0,0 1-45 0,1 0 43 0,1 0-54 16,2 2 36-16,-1-1-64 15,1 1 22-15,1-1-67 0,-3 2 21 0,1-1-27 0,-3 0-23 0,0 1-11 16,-6 1-27-1,-1-1-29-15,-3 1-28 0,-1-1-60 0,-2 2-67 0,-5-1-69 0,-3 1-45 0,-2-2-502 0,-7 1-538 16</inkml:trace>
  <inkml:trace contextRef="#ctx0" brushRef="#br0" timeOffset="1.33242E6">27505 11154 189 0,'-1'-11'658'0,"0"1"-180"0,-1 5-116 0,2 5-66 0,-4-5-16 0,4 5 3 0,-5 3 0 0,3 4-6 0,-3 1-8 15,1 3-13 1,0 4-7-16,-2 4-50 0,1 3 22 0,1 2-73 0,0 8-7 0,0 0 22 0,2 2-63 31,3 3 11-31,4 6-60 0,1-2 33 0,2 1-59 0,3-2 37 0,4-2-14 0,1-3-7 0,3-3-4 31,1-3-15-31,-1-6 5 0,2-4-8 0,1-4-1 0,-2-4-5 0,0-3-2 0,0-3-38 0,-1-4 37 16,1-1-32-16,-2-5 35 0,3-2-46 0,0-2 50 16,-3-4-48-16,3-4 47 15,-3-2-42-15,-2-3 46 0,-1-3-41 0,-2-2-3 0,-3-3 7 0,2-7 4 16,-4-2 43-16,-2-2-47 0,-2-2 42 15,0 0-43-15,-4 4 39 0,0 2-6 0,-2 2-2 0,-1 2 0 0,0 5-1 16,-1 4-4 0,1 2-12-16,-1 4 8 0,2 3 3 0,-2 1-9 15,2 3-4-15,0 2-2 0,0 3-43 0,2 6-88 0,-6-6-78 0,6 6-69 0,0 0-99 16,0 0-121-16,0 0-73 0,-5 7-425 0,5-7-604 31</inkml:trace>
  <inkml:trace contextRef="#ctx0" brushRef="#br0" timeOffset="1.33276E6">28113 10710 415 0,'12'-25'461'0,"1"0"-62"0,2 0-128 0,2 2 18 16,0 2-55-1,2 0 39-15,-2 2-55 0,0 4 11 0,-3 2-49 0,2 1-12 0,-5 2-49 0,0 3-6 16,-1 2-28 0,-10 5 33-16,14-3-23 0,-14 3 23 0,10 4 11 0,-10-4 17 0,4 13-28 0,-4-3-4 15,-2 1-8 1,-3 4-6-16,1 0-43 0,-5 4 45 0,1 1-29 0,0-1 58 0,-2 2-47 0,2-1 50 31,0 0-60-31,2-2 15 0,1-2-42 0,1 0 43 0,2-1-32 0,2-2 37 0,2-1-41 16,3 0 17-16,1-1-41 0,4-1 22 15,1-2-36-15,4-1 24 16,1-3-7-16,3 0-41 0,2-2 12 0,-1 0-81 0,3-2-11 0,0 0-58 0,0 0-46 31,-3-2-50-31,1 2-39 0,-1 0-25 0,-3 0-55 0,-2 2-54 0,-3 0-19 0,-2 2-86 0,-1 2-350 0,-3 0-421 31</inkml:trace>
  <inkml:trace contextRef="#ctx0" brushRef="#br0" timeOffset="1.33325E6">27935 12644 82 0,'0'0'774'0,"-4"6"-226"0,2 2-64 16,-1 3-77-1,0 4-48-15,-1 4-61 0,-3 3-33 0,2 1-42 0,0 7-18 0,-2 1-30 0,1 1-27 31,-2 2-26-31,2 0-24 0,0 0-15 0,1 1-21 0,1-1-6 0,-1 0-21 0,2-1-15 0,0-1-70 16,2-6-22-16,0-1-72 47,1-4-16-47,0-1-80 0,0-3-27 0,0-2 13 0,0-2-51 0,1-3-15 0,0-3-47 0,-1-7-352 0,3 7-226 0</inkml:trace>
  <inkml:trace contextRef="#ctx0" brushRef="#br0" timeOffset="1.33367E6">27889 12830 393 0,'5'-41'384'0,"0"6"-84"0,1 2 24 0,0 2-95 0,2 1 35 0,1 2-57 0,0 3 0 15,1 0-17-15,1 5 1 0,1 2-2 0,1 2-14 0,1 0-9 16,1 4 0-16,0 0-15 16,3 3-36-16,-3 2 1 0,2 2-34 0,-1 4 4 0,0 1-25 0,1 3 2 15,-1 1-25-15,-1 5 4 16,2 1-21-16,-4 4 11 0,-1 2-19 0,-2 2 12 0,-2 2-20 0,-3 0 13 15,0 2-16 1,-4 1 9-16,-2-2-17 0,-2 2-1 0,-1-1 2 0,-2 1 1 0,-2-2 0 0,-1-1 2 16,-3 1 1-16,-2-1-44 15,0-4 56-15,-1 0-49 0,-2-1 55 0,0-3-49 0,-1-2 53 0,-1-2-53 16,2-2 55-16,-1-1-38 0,1-3 37 31,-1 0-1-31,3-1-2 0,0-3 7 0,2 0 4 0,0 1 3 0,3 0 5 0,1 0-13 0,9 1-6 0,-13-3 0 31,13 3 2-31,0 0 15 0,0 0 20 0,0 0 6 0,0 0 11 0,-1 6-34 0,8 0 52 0,0 1-58 31,3 1 40-31,1 2-56 0,3 4 43 0,1 1-40 0,4 2 15 0,1 3 0 0,-1 0-7 32,3 1-5-32,2 3-5 0,0 1 2 0,0 1-10 0,0-1-15 0,1-1-50 0,-1 1-49 0,-3-5-74 0,-1 0-50 0,0 0-102 31,-2-2-80-31,-2-2-117 0,-3-2-506 0,0 1-645 0</inkml:trace>
  <inkml:trace contextRef="#ctx0" brushRef="#br0" timeOffset="1.63253E6">4517 14983 30 0,'0'0'746'15,"-1"-7"-206"-15,1 7-131 0,0 0-85 32,-2-10-58-32,2 10-69 0,0 0-41 0,1-7-18 0,-1 7-24 0,0 0 21 0,5-7-18 0,-5 7 4 0,9-5-30 15,-9 5 0-15,13-6-9 16,-3 3-15-16,1 1-11 0,4-2-9 0,0 0-9 0,4 1-7 0,-1-2-5 15,6 0-7-15,2-1-3 16,0 1-3-16,5-2 2 0,2-1-4 0,1 0 2 0,6-3-4 0,2 1 0 16,2-2-3-1,3 1-1-15,1-2 3 0,3 0 0 0,9-3-1 0,1 0-1 0,2 3 2 0,-1-3 0 16,3 0-19-1,-1 0 24-15,2-1-17 0,1 0 22 0,2 2-24 0,0-2 20 0,2 1-16 0,4-1 18 16,-1 0-16 0,2 1 15-16,1-2-17 0,0 0-1 0,2 0 6 0,1-1-6 0,0 0 2 0,3 0 20 0,-1-1-23 31,2 1 18-31,2-2-20 0,1 1 18 0,0 0-19 0,0-1 21 0,-1 0-18 0,2 1 19 0,-1-3-21 47,2 3 20-47,0-2-22 0,1 1 19 0,0 1-15 0,-2-1 15 0,1 0-20 0,-1 0 22 0,0-1-18 0,-1 1 0 0,1 0 21 0,-1 2-18 46,0-2 13-46,-1 2-18 0,0-1 1 0,-2 1 5 0,-2 0-1 0,0 1 1 0,-2-1 0 0,-2 1 3 0,0 1-1 0,-1 0-1 0,-1 1 1 0,0-1 1 32,-1 2-46-32,-2 0 55 0,-1 0-48 0,0-1 52 0,-3 2-44 0,-2 0 48 0,0 0-54 0,-1 0 62 0,-2 1-56 15,-11 2 53 1,2 0-51-16,-2 1 51 0,-1-1-6 0,0 2-3 0,0-2-3 0,-2 3-4 0,0-2-4 15,-2 2-17-15,-3-1-39 16,-2-1-43-16,-1 2-42 0,-7 0-43 0,-3 1-54 0,0 1-36 0,-8 1-42 16,0-1-63-1,-3 0-392-15,-6 2-281 0</inkml:trace>
  <inkml:trace contextRef="#ctx0" brushRef="#br0" timeOffset="1.63401E6">6370 10969 361 0,'-1'-7'322'0,"1"-1"-38"0,-1 1-8 0,1 7-31 0,0-13-7 0,0 5 3 0,1 1-60 0,-1 7 52 31,0-12-14-31,1 5-9 0,-1 7-3 0,0-11-13 0,0 11-13 0,2-10-16 0,-2 10-25 0,0-7-14 32,0 7-10-32,2-6-2 0,-2 6-9 0,0 0-53 0,3-8 63 0,-3 8-45 0,0 0 52 0,0 0-54 0,9 3 43 31,-9-3-53-31,10 10 40 0,-4-3-46 0,-1 3 37 0,3 3-55 0,1 3 42 0,0 3-46 15,2 5 37-15,2 1-46 16,-1 1 36-16,3 7-52 0,-1 2 44 0,3 1-49 0,-2 1 2 0,3 1-4 0,-1 1-37 47,1 2 51-47,-1 1-3 0,3 0-2 0,1 8-2 0,0-1 48 0,1 1-53 0,-3-7 36 0,1 7-50 0,1 3 47 0,-2-9-51 0,-2-1 46 0,1 1-48 47,-1 0 10-47,1 0-5 0,-2 0 4 0,1 1 6 0,-1 0 1 0,0 0 3 0,-2-1-1 0,2 1 41 0,-2-1-55 0,2-1 45 0,-2 0-46 0,1 0 45 0,-1-2-48 31,1-3 37-31,0 0-42 0,0-2 50 0,-1 0-50 0,0-2 47 0,1-2-43 0,-2-5 45 15,-1 0-50-15,0-1 50 32,2 0-49-32,-3-2 48 0,2 1-47 0,-2-1 9 0,1-1 4 0,-1-3-5 0,-2 1 7 0,1 0 2 0,1-1 0 0,-2 2 3 31,1-1 0-31,0 0 44 0,-2 1-52 0,2-1 49 0,2 2-53 0,-1 0 49 0,-1-2-50 0,2 2 44 0,0 0-50 15,0-1 52 17,-1-2-53-32,-1-1 53 0,4 4-53 0,-2 0 52 0,0-1-45 0,2 0 39 0,-2 0-50 0,0-3 53 0,-1 1-50 0,0 0 52 0,3 2-54 15,-3-3 46 16,2 4-44-31,-1-4 51 0,0 3-50 0,1 1 50 0,0 0-48 0,1-1 1 0,-2 1 3 0,-2-4 3 0,3 4 4 0,-2-3 3 47,2 2 3-47,-3-1 16 0,0-1-11 0,1 0 26 0,0 0-41 0,-2-1 52 0,2 2-55 0,-1-2 54 0,-1 0-58 0,0 0 47 0,3 0-48 0,-3 0 48 0,0-1-50 31,1-2 48-31,-2 2-43 0,1-1 39 0,-1-3-1 0,0 1-2 0,-1-1-4 0,1-1-5 0,0 0 8 16,-2-1-15-16,1 0-23 31,0 1-8-31,-2-4-19 0,1 0-24 0,-1-1-15 0,-1 0-5 0,-1-2-2 0,1 1 12 0,-1-2-2 0,-3-5 21 0,6 10-3 16,-6-10 12 15,5 7-16-31,-5-7 1 0,0 0-44 0,5 5-20 0,-5-5-49 0,0 0 15 0,0 0-60 0,0 0-6 0,0 0 40 0,-2-11-58 0,2 11 24 31,-1-8-32-31,1 8 3 0,-3-8-39 0,3 8-1 0,-4-11-225 0,4 11-24 0</inkml:trace>
  <inkml:trace contextRef="#ctx0" brushRef="#br0" timeOffset="1.63498E6">7432 13673 245 0,'0'0'361'0,"0"0"-93"0,0 0-47 16,0 0-15 15,0 0-11-31,0 0 5 0,0 0-26 0,0 0 37 0,0 0-33 0,5 5 3 0,-5-5-72 0,9 7 52 0,-5 0-61 0,1 2 41 0,2-1-59 16,1 4 49-16,0 1-11 0,0 0-20 0,2 4-14 15,1-1-3-15,-1 1-10 32,1 1-8-32,1 0-8 0,-1 1-9 0,2-1-10 0,-3 0 0 0,1 0-8 0,0-1-4 0,0 0 14 0,-2-1-27 0,0-3 17 0,-1 0-24 15,-1-2 15 1,-1-2-18-16,-1 0 26 0,1-1-10 0,-2-1 34 0,0 0 1 0,-1-2-5 15,-3-5-7-15,5 8-9 32,-5-8 0-32,0 0-12 0,2 5-5 0,-2-5-3 0,0 0-2 0,0 0-3 0,-7-6-2 0,7 6 3 0,-7-9-8 0,4 2-4 0,-3 0-9 31,1 0-1-31,0-1-9 0,0-1-9 0,-2 1-16 0,2 0-17 0,-4-3-20 0,2 2-14 0,-1-1-8 15,0 1 1-15,-1-2 7 78,1 1 5-78,0-1 4 0,-1-2 0 0,0 2-33 0,1-1 73 0,-2-2-12 0,-1 0 38 0,0-1-45 0,1-1 67 0,-1 1-41 0,0-1 80 0,2 4-47 0,-1-2 48 0,1 2 13 0,0 0 13 0,0 1-3 0,1 1-5 0,1-1 11 0,1 3-8 0,-2-2 9 0,3 3-7 0,-1 0-8 16,2 0-1-16,-1 1 2 0,1 0 1 31,-1 1-7-31,5 5-2 0,-6-8-15 0,6 8-7 0,-4-10-4 0,4 10-3 0,-1-10-3 0,1 10-4 47,2-11 5-47,1 5-9 0,1 0 1 0,3-1-1 0,0 0 0 0,0-1-4 0,4 0 0 0,1 0-2 0,-1 1 2 0,2 1-2 0,0-2 1 0,0 1-3 31,1 3 0-31,0 0 5 0,1 0-10 0,-3 1-6 0,2 0-4 0,-2 2-6 0,-1-1-4 0,2 2 2 0,-1-1 9 16,-12 1-3-16,20 1 3 0,-20-1 2 0,17 3 7 15,-17-3-1 17,15 4 5-32,-15-4 4 0,11 6 13 0,-6-1 18 0,1 0 13 0,-3 0 14 0,1 2 1 0,0 0 17 15,-2 1-47-15,1 1 53 0,-1 0-58 0,0 1 46 0,-1 0-51 0,0 1 52 0,0 1-48 31,0 0 40-31,-1 0-57 0,1 1 45 16,-3 2-57-16,2-2 51 0,0 0-60 0,0 0 49 0,0 0-55 0,0 0 51 0,-1 0-13 0,1 0-23 31,-1-1-41-31,1-2-47 0,0 2-59 0,0-1-58 0,-1-1-72 0,1-2-62 0,0-1-21 0,0-7-71 0,0 12-482 0,0-12-487 16</inkml:trace>
  <inkml:trace contextRef="#ctx0" brushRef="#br0" timeOffset="1.63578E6">7605 13568 101 0,'0'0'365'0,"-1"-7"-104"0,1 7-43 16,0 0-3-16,0 0-12 15,5 9-4-15,-5-9-22 0,5 13 10 0,-2-3-50 0,0 0 14 0,2 3-46 16,-1 3 20-16,0 0-56 31,0 2 20-31,-2 1-12 0,2 2-14 0,0 0-14 0,-1-1-8 0,-1-1-4 0,1-1-8 0,-1 0-16 0,-1-1-22 0,1 0-29 31,-1-5-33-31,0-1-37 0,0 1-15 0,0-1-79 0,-1-3-43 0,1 0-86 0,0-2-226 0,-1-6-69 32</inkml:trace>
  <inkml:trace contextRef="#ctx0" brushRef="#br0" timeOffset="1.63658E6">7558 13625 270 0,'0'0'375'31,"0"0"-62"-31,0 0-26 0,0 0-38 0,-5 4-37 0,5-4 14 0,0 0-56 0,0 0 51 0,0 0-84 0,0 0 42 15,0 0-68 1,0 0 34-16,0 0-76 0,0 0 45 0,0 0-26 0,0 0 70 0,0 0-38 0,0 0 33 31,15 0-60-31,-15 0 40 0,11-5-54 0,-2 2 40 0,1-2-23 0,0 0-17 0,2-1-13 31,3-1-11-31,-1 0-12 0,4-1-6 0,1-2-13 0,-2 2-4 0,2-1-5 0,0 1-2 0,0 0-3 32,-2 2-2-32,-2 0 1 0,2 0-4 0,-3 2-6 0,0 0-3 0,-1 0 2 0,-1 2-3 0,-1 1 5 15,-11 1-1-15,18 0-1 0,-8 1 1 0,-2 2 1 0,0 1 0 16,-1 0 5-16,1 3 16 15,-2 0 3-15,-1 2 7 0,0 1 16 0,0 2-38 16,0 0 71-16,2 2-39 0,-3 1 48 0,1 0-39 0,0 0 48 0,-1 0-46 0,2 5 47 47,0-1-54-47,0 1 45 0,0 0-63 0,1-1 41 0,-2 2-56 0,2-1 40 0,-1-2-52 0,-1-2 46 0,0 0-50 0,1-1 39 0,-2 0-53 0,2-1 39 31,-1-2-40-31,0-2-63 0,-2 0-66 0,1-1-63 0,-1-3-76 0,1 3-65 0,-1-3-81 0,-3-6-54 31,4 8-602-31,-4-8-707 0</inkml:trace>
  <inkml:trace contextRef="#ctx0" brushRef="#br0" timeOffset="1.63753E6">6372 10911 131 0,'0'0'163'0,"2"-8"-27"0,-2 8-18 0,1-7-4 0,-1 7-18 16,4-5-6-16,-4 5 3 0,0 0 2 31,0 0 5-31,0 0-7 0,0 0 30 0,15 2-2 0,-12 4-19 0,2 1 18 0,0 3-6 0,1 3-4 31,1 5-3-31,2 2-8 0,1 6 5 0,1 4-1 0,3 5-7 0,0 5-36 0,2 3 31 0,3 9-37 31,1 3-2-31,3 5 35 0,-1 1-62 0,0 5 55 0,3 1-62 0,2 1 47 0,0 1-13 0,1-1-58 0,1 1 51 16,1-1-51-16,2 0 1 31,0 2 52-31,0-2-16 0,0 1-10 0,0-1-10 0,0 1-11 0,-1-2-12 0,-1 0-19 0,-1-3 12 0,-1 0-62 31,0-3 32-31,-1 0-27 0,-2-1 15 0,0-3 34 0,0 0-18 0,-2-3 32 0,-2 0 7 0,0-1 4 0,0-1-6 16,-5-8 3-16,1 0-2 0,-2-1 4 31,1 1 1-31,-1-1-1 0,0-1 9 0,-2-1-34 0,1-1 33 0,-2-1-29 0,2-1 34 16,-3-1-35-16,1-1 12 0,-1-6 46 0,-2 0-50 0,1-2 25 0,1 0-27 0,-2-1 30 15,0-1-33 16,1 0 30-31,-2-6-4 0,0 0-15 0,-1 0-23 0,2-2-20 0,-2 0-23 0,-1-4-20 0,1 0 12 16,-1 0-62-16,1-1 16 0,-1-1-29 0,-1-2 3 0,1-1-38 16,-2 0-37-16,2-1-168 0,-1 1 144 0</inkml:trace>
  <inkml:trace contextRef="#ctx0" brushRef="#br0" timeOffset="1.63843E6">7471 13509 128 0,'0'0'486'0,"0"0"-116"0,-10-1-61 0,10 1-56 0,0 0-27 0,0 0-20 0,-8-3 21 16,8 3-73-16,0 0-16 31,0 0-22-31,0 0-23 16,0 0-19-16,0 0-14 0,-5-4-6 0,5 4-12 0,0 0 3 0,0 0 4 0,8-5-9 0,-8 5 1 0,9-5-16 0,-9 5-4 0,15-6-4 15,-7 1-3-15,1 2-4 16,2 0-2-16,0-1 4 0,3-1-1 0,-1 2-8 0,1-1-2 0,2 0-5 0,-2 1-6 0,2 0-21 16,-4 1-14-16,5-1 5 15,-5 1-10 1,1 0 3-16,0 0-1 0,-1 0 6 0,-1 1 10 0,-1 0 5 0,1 0 19 0,-2-2-1 0,-9 3-10 0,15-2 5 47,-15 2 5-47,14-2-1 0,-14 2 4 0,11-1 1 0,-11 1 7 0,0 0-5 0,15-1 40 0,-15 1-35 0,0 0 8 0,0 0 7 0,14 0-5 31,-14 0 0-31,0 0 0 0,0 0-3 0,10 2 1 0,-10-2 20 0,0 0-9 0,0 0 0 0,11 2 12 31,-11-2 12-31,0 0 5 0,9 6 0 0,-9-6-12 0,6 4-3 0,-6-4-4 0,8 8 5 0,-8-8 2 0,8 8-1 47,-4-2 9-47,0 0-6 0,2 2-3 0,-2-1 3 0,2 3 3 0,0 2 0 0,0 1 6 0,0 0-1 0,-1 0 4 0,2 3-46 0,-1 0 55 31,0 3-54-31,0 0 57 0,1 2-6 16,0-2-10-16,-2 2-9 0,2-2-4 0,-2 3-11 0,0-2-5 0,2-1-5 0,-2 1-2 0,0-1-4 0,0-1-4 0,0-2-18 15,-1 0-53-15,0-1-30 0,1 0-73 0,-1 0-55 31,-1-4-64-31,-1 0-36 0,0 0-96 0,1-1-385 0,-3-2-338 0</inkml:trace>
  <inkml:trace contextRef="#ctx0" brushRef="#br0" timeOffset="1.64016E6">7264 13650 194 0,'0'0'434'0,"-5"4"-112"0,5-4-49 0,0 0-26 16,0 0-22-16,0 0-7 0,1 7-42 0,-1-7 33 15,0 0-85-15,0 0 31 0,7 4-9 0,-7-4-9 16,0 0-13-16,10 1-9 0,-10-1-3 0,0 0-9 16,17-1 2-16,-17 1-15 0,12-2-3 0,-12 2-8 15,16-4-12-15,-8 2-11 0,2-2-6 0,0 1-6 16,0-1-13-16,0 0-4 0,2 0-6 0,0-2-1 15,0 1-7-15,1 0-2 0,0-1 3 0,1 1-7 16,-4 1-1-16,1-2-2 0,1 1 1 0,-1 0-3 16,0 1-1-16,0 0 1 0,-1-1-1 0,1 2-1 15,-2-1 0-15,-1 1-4 16,-1 0 2-16,-7 3 5 0,14-4-4 0,-14 4 2 0,12-2 8 0,-12 2 9 15,0 0 16-15,15 4 13 0,-15-4 7 0,9 5-2 0,-9-5 9 16,8 9-46-16,-5-2 62 0,2 1-42 0,-1 1 59 16,-2-1-55-16,2 3 53 0,0 2-44 15,-1 2 54-15,0 2-53 0,1 2 48 0,-1 2-45 16,2 2 37-16,-2 1-47 0,0 1 45 0,0 1-56 0,1 1 43 15,-1 0-54-15,-1-1 32 0,1 0 0 0,-1-1-8 16,1 2-6-16,1-4-51 0,-1-2 48 31,-1-2-53-31,1-2 47 0,0 0-50 0,-1-2 49 0,0-2-50 0,-1-2 47 0,1-1-46 0,0-1 30 31,0-2-52-31,-2 0 30 0,2-1-26 0,-2-6-50 0,1 9-37 0,-1-9-30 0,0 0 0 0,0 0-6 0,-3-8 15 16,1 1-30 0,-1-2 17-16,-1-1-26 0,-1-4 11 0,0-1 34 0,-3-1 13 0,1-2 27 0,0 0 19 31,-1-1 23-31,-2 2 13 0,0-1 4 0,0 1 12 0,-2-1-34 0,2 2 62 0,-2-2-34 0,-1 4 93 15,1-2-23-15,-1 3 49 16,1-1-32 15,-1 1 51-31,1 2-55 0,1 0 69 0,-1 1-34 0,2 1 77 0,1 2-32 0,2-2 53 0,-1 4-73 0,2-1 23 0,0 1-70 0,1 0 33 0,5 5-53 0,-6-5 71 16,6 5-30-1,0 0-2-15,0 0-6 0,0 0 56 0,3 7-54 0,0-2 2 0,3 3 1 0,0 1-11 0,3 2 26 47,1 0-42-47,2 3 12 0,1 0-35 0,0 1 23 0,1 2-40 0,1-2 28 16,-1 2-37-16,3 2 18 0,-1-1-74 0,1 1-30 0,-4-3-76 0,3 1-90 0,-4 0-71 0,2-1-120 31,-1 2-99-31,-1-2-70 0,-1 1-439 0,-2 0-666 0</inkml:trace>
  <inkml:trace contextRef="#ctx0" brushRef="#br0" timeOffset="1.64068E6">8869 14283 527 0,'0'0'524'0,"5"11"-69"0,-2-2-33 0,1 4-33 0,1 3-45 0,0 4-34 16,0 2-23-1,0 2-40-15,1 4-19 0,-1 1-22 0,3 2-31 0,-2-2-31 0,0 1-28 0,1 2-28 16,2-3-20-16,-2-1-10 16,1 1-24-16,0-3-24 0,-1-3-63 0,0-1-49 0,0-2-88 0,-2 0-33 15,1-4-116 1,0 0-41-16,-2-3-73 0,1-2-455 0,-3-2-475 0</inkml:trace>
  <inkml:trace contextRef="#ctx0" brushRef="#br0" timeOffset="1.64102E6">8847 14444 35 0,'-4'-10'567'0,"0"2"-211"0,2 0-28 0,1 1-102 46,0-3 21-46,1 3-48 0,2-4 4 0,0 2 4 0,2-1-24 0,1 0 16 0,2 0-44 0,0 2 9 0,2-2-37 0,0 3 13 0,2 1-27 16,0 1 4-16,1 2-2 0,2 1-13 0,0 3-10 0,4 2-12 0,-2 0-10 16,1 3-12-16,3 2-9 15,-2 2-4-15,0 1-11 0,-2 1-10 0,1 1-44 0,-3 1 56 0,1 0-44 16,-3 1 72-1,-1-1-8-15,-3-1 63 0,-1-1-33 0,-1 2 54 0,-1-2-52 0,-2 0 43 0,-2 0-71 16,-2 0 51 0,-2 0-62-16,-2 1 36 0,-1-4-58 0,-3 5 38 0,-3-3-54 0,1 0 33 0,-3 0-5 31,-3-1-12-31,2-2-8 0,-2-1-29 0,-1-2-25 0,2 1-35 0,-3-3-40 0,3 0-50 31,-1 0-42-31,3-2-49 0,1 1-44 0,2-2-84 0,11 0-53 0,-17 1-82 0,17-1-427 0,-11 1-523 0</inkml:trace>
  <inkml:trace contextRef="#ctx0" brushRef="#br0" timeOffset="1.6416E6">9299 14904 661 0,'0'0'591'0,"0"0"-141"31,0 0-85-31,-7 7-41 0,7-7-41 0,-2 10-53 0,2-10-14 0,-1 13-19 0,1-6-14 0,0 2-23 32,0-2-28-32,0 1-26 0,0 0-17 0,0 1-22 0,1-2-13 0,0 0-11 0,0-1-8 0,-1-6-9 0,2 12-5 15,-2-12-5 1,1 9-1-16,-1-9-9 0,0 0-19 0,0 0-26 0,0 0-15 0,0 0-10 0,6-8-2 15,-6 1-3 17,0-3 10-32,1 0 10 0,-2-3 4 0,1-1 7 0,-1-2 12 0,0 0 2 0,1 2 5 0,-1-1 6 0,1 2 7 0,0 1-2 0,0 1 2 31,0 2 16-31,0 1 20 0,0 8 36 0,0-11 19 0,0 11 6 0,0 0 13 0,0 0-3 0,0 0-2 15,0 0-2-15,3 9-12 0,-2-2-4 16,0 2-11-16,1 0-11 0,0 2-8 0,0-1-8 0,0 1-10 31,0 0-10-31,2-1-3 0,-2 0 1 0,1-2-8 0,1 2-1 0,0-3-4 0,0 0-1 0,0-1-8 31,0-1-27-31,-4-5-11 0,10 6-18 0,-10-6-23 0,0 0-25 0,15-1-2 0,-15 1 12 0,9-7-41 0,-2 2 27 32,-2-1-12-32,0-1 42 0,0-1-18 0,-1 1 39 0,0 2-11 0,1-3 37 0,-2 3-23 31,1 0 40-31,-4 5-30 0,5-8 38 0,-5 8-26 0,0 0 38 0,6-4-30 0,-6 4 32 0,0 0-32 0,4 6 36 15,-4-6-33 17,1 7 31-32,-1-7-52 0,2 10-3 0,-2-10-98 0,1 9-52 0,-1-9-23 0,3 9-70 0,-3-9-41 0,1 10-369 0,-1-10-207 46</inkml:trace>
  <inkml:trace contextRef="#ctx0" brushRef="#br0" timeOffset="1.64262E6">9544 14941 160 0,'3'5'429'0,"-1"1"-66"0,1 0-99 15,0-1 5-15,0 1-72 16,0 0 29-16,-3-6-79 0,7 9 30 0,-3-5-79 0,-4-4-14 0,7 8-14 0,-7-8-9 16,8 4-8-16,-8-4-14 0,0 0-6 31,13-2-5-16,-13 2-3-15,9-5-5 0,-5 0 5 0,0 0 3 0,-1-1 37 0,0 0-43 0,0-2 22 0,-1 2 44 0,-1-1-44 0,-1 0 55 32,0 7 17-32,-1-13 47 0,0 6-33 0,-3 2-3 0,4 5-16 0,-7-8 24 0,7 8-17 0,-9-4 26 0,9 4-24 0,0 0-24 15,-17 2-19 16,11 1-12-31,-1 2-11 0,2 0-11 0,-1 3-17 0,0 0 1 0,2 0-8 0,1 1-4 0,0 0-9 0,1-1-30 0,1 0-26 94,1 0-29-94,1-1-22 0,0 0-20 0,1-1-18 0,-2-6-12 0,6 9-10 0,-6-9-1 0,7 5-4 0,-7-5 3 0,10 1 14 0,-10-1 24 0,10-2 30 0,-10 2 15 0,11-5 64 0,-11 5-47 0,10-6 67 0,-10 6-39 0,8-5 23 0,-8 5 34 0,7-6 41 0,-7 6 53 0,0 0-23 0,12 0 30 0,-12 0-28 31,7 3 19-31,-7-3-32 0,6 7 20 0,-6-7-30 0,7 7 8 0,-7-7-34 0,7 10 8 0,-3-6-27 0,-4-4 14 16,7 8-23-16,-7-8 10 15,7 8-23-15,-7-8 16 16,8 6-21-16,-8-6 13 0,9 3-33 0,-9-3 5 0,0 0-34 0,15 0 10 0,-15 0-27 0,10-3 32 31,-10 3-19-31,9-3 36 0,-9 3-25 0,8-2 31 0,-8 2-20 0,0 0 32 0,14 1-23 0,-14-1 27 16,10 4-19 46,-4 0 21-62,0 1-25 0,3 0 4 0,-2 1 10 0,1 0-5 0,0 1 3 0,2 0 2 0,-2-1-3 0,3 1 5 0,0-3-4 0,-1 1 2 0,1-2-15 0,0 1-35 0,0-3-54 0,-11-1-44 0,19 0-25 0,-9-1 7 0,-1-1 18 0,1-3 74 31,-3 0-23-31,0-1 56 0,1-1-24 0,-3 0 71 0,1 0-17 0,-2-2 85 0,0 0-14 0,-1 0 27 0,-2 0 29 16,0 1 15 15,-1 0 46-31,0 0-8 0,-1 1 36 0,0 1-14 0,0-1-5 0,1 7-29 0,-5-8-7 0,5 8 9 0,0 0-23 0,-12-2 10 0,12 2-23 47,-10 9-16-47,4-2-18 0,0 1-14 0,0 1-16 0,-2 3-11 0,0 0-4 0,1 2-55 0,1 0 21 0,-1 0-112 0,1 1-26 0,0 0-94 62,1-1-96-62,0 1-88 0,-1-1-73 0,2 0-74 0,0-2-330 0,-1 1-446 0</inkml:trace>
  <inkml:trace contextRef="#ctx0" brushRef="#br0" timeOffset="1.64308E6">10254 15026 253 0,'-6'8'778'15,"6"-8"-210"-15,-6 11-121 0,2-5-92 0,0 0-89 32,1 1-54-32,1-1-67 0,-1-1-88 0,3-5-139 0,-4 11-159 0,4-11-179 0,-5 7-323 15,5-7-251 16</inkml:trace>
  <inkml:trace contextRef="#ctx0" brushRef="#br0" timeOffset="1.64675E6">5326 11603 128 0,'0'0'263'15,"0"0"-35"-15,0 0-56 0,0 0 0 0,0 0-41 16,0 0 2-16,0 0-51 0,0 0 4 0,0 0-38 15,0 0 11-15,0 0-35 0,0 0 32 0,0 0-19 16,0 0 21-16,0 0-28 0,0 0 31 0,6 6-35 16,-6-6 57-16,6 6-45 0,-6-6 48 0,10 8-40 0,-5-2 51 15,1 2-51-15,2-1 40 0,0 4-52 0,2 1 29 16,2 1-41-16,0 3 42 0,2 0-44 15,3 4 38-15,0 2-41 0,6 4 8 0,0 4-11 16,1 1-1-16,2 0-1 0,2 3-1 0,6 6-21 0,1 1 24 16,3 4-19-16,-1-2 21 0,1 4-24 31,5-1 23-31,0 2-3 0,2 1 1 0,3 1-6 0,1 0 7 0,0 0-12 0,1-1 2 0,1 1-3 0,0-3-3 15,1-1 2 1,-2-1-9 0,1-3-25-16,-1-1 22 0,-2-2-23 0,0-2 16 0,-2-1-17 0,1-1 15 0,-3-3 8 0,0 0-5 31,-2-1 6-31,-6-5 2 0,0-1 1 0,1 0 2 0,-2 0 3 0,1 0 8 15,-2-1-7-15,1 0-1 0,-3 0 2 0,2-1 45 0,-2 0-55 0,-1 1 12 0,0-1 1 0,-1-2-8 32,0 0 0-32,-1-1 2 0,-5-2 4 0,1 0-1 0,-1 0-2 0,-1-2 11 0,0 0-8 0,0-2-1 15,-2 1 2-15,-2-2 1 16,0 0 0-16,-1-1-1 0,0 1 22 15,-1-1-29-15,0 1 26 0,-2 0-41 0,1 0 18 0,-4-1-13 16,2 2 17-16,-1-2-10 0,-3 0 14 0,0 0-12 0,-1 0 12 16,2-3-11-16,-3 2 17 15,0 0-16-15,-1 1 12 0,1-2-1 0,-2 0 0 0,0-2-1 0,0 1 0 0,0-1 1 0,0-1 3 16,-1 0-8-1,0 2 32-15,0-3-51 0,0 1 29 0,0 0 0 0,1-1 0 0,-1 1 4 16,-1-1-10-16,0-2-3 31,0 1 1-31,0 0 0 31,-4-5-2-31,6 9-5 0,-6-9-4 0,7 7-19 0,-7-7-20 0,5 6-21 0,-5-6-20 0,6 5-30 0,-6-5-30 0,0 0-44 0,5 4-66 0,-5-4-238 0,0 0 12 0</inkml:trace>
  <inkml:trace contextRef="#ctx0" brushRef="#br0" timeOffset="1.64721E6">7618 13557 190 0,'0'0'423'0,"-7"-4"-117"0,7 4-65 0,0 0-53 0,0 0-44 31,0 0-18-31,0 0-12 0,0 0-1 0,0 0-5 0,0 0-15 0,1 8-15 0,-1-8-15 0,5 7-2 0,-5-7-20 15,8 8-10-15,-4-4-7 16,1 3-5-16,-1-1-6 0,1 2-1 0,0-1 6 0,1 0-22 0,-2 1 9 0,2-1-10 31,-2 1 12-31,1 0-15 0,-1-1 13 0,1 1 19 0,0-1-23 0,-2-2-11 0,0 1 11 0,0-1 5 16,-3-5-1-16,4 10-2 47,-4-10 1-47,3 8-1 0,-3-8-2 0,1 6 2 0,-1-6 1 0,-2 6-19 0,2-6 27 0,0 0-24 0,-9 4 14 0,9-4-11 0,-11 1 14 0,11-1-14 0,-14 0 16 31,14 0-15-31,-17 0 14 0,7-1-13 0,10 1 9 0,-20-2-18 0,20 2-16 0,-21 0-13 0,21 0-57 15,-22 0-46-15,11 2-52 0,0-2-66 0,11 0-240 0,-20 3-3 16</inkml:trace>
  <inkml:trace contextRef="#ctx0" brushRef="#br0" timeOffset="1.64854E6">5478 11873 41 0,'11'6'156'0,"-6"-2"-30"0,3 0-29 0,0 3-21 0,1 3-18 0,3 0-26 0,-1-1 12 0,3 5-25 0,2 1 11 31,3 2-17-31,1 3-1 0,4 3-7 0,2 2-9 0,3 2-5 0,-1 0-3 0,1 3-11 0,3-1-12 31,-1 3 12-31,7 3-17 0,-1 2 10 0,1 0-13 0,2 0 11 0,-2 0-11 0,0-1 10 32,0 2-5-32,2-2 5 0,-3 0-8 0,2 0 15 0,-2 0-5 0,2 0 15 0,-2-1-2 0,1 0 18 15,-5-6-16-15,6 6 5 16,-5-6 7-16,5 5 75 0,-5-6-97 0,1 0-3 0,-2 0 19 0,2 0-16 47,0-2 37-47,-1 0 44 0,1 0-10 0,-1-2 25 0,-1 1-31 0,0-2 30 0,-2-1-24 0,0-1 25 0,-2-1-17 0,-3-3 31 0,-3-1-8 0,0 0 5 0,0-1 12 0,0-1-19 15,-5-1-11 16,1 0-2-31,-2-2-9 0,1 1-5 0,-3-3-14 0,2 1-5 0,-4-1-2 0,1-2-8 0,-1 1 10 0,0 0 4 0,0-2 28 0,-2 1-35 16,1-2 17 0,-3 0-32-16,1 0 22 0,1 0-27 0,-2 1 22 0,-1-2-23 0,2 2 24 0,-3 0-26 15,0 0 44 1,0-1-33-16,1 1 31 0,-2 1-31 0,0-2 31 0,-1 1-36 0,0 1 50 0,2-1-36 31,-3 1 53-31,1-1-45 0,-1-1 35 0,-4-5-50 0,7 10 39 0,-7-10-43 0,6 9 33 0,-6-9-44 31,8 7 0-31,-8-7 3 0,5 7 0 0,-5-7 3 0,7 7 10 0,-7-7-5 0,7 6 0 0,-7-6 3 31,8 7-2-31,-8-7-3 0,7 7-2 0,-7-7 6 0,7 7-9 0,-7-7 2 0,6 7-3 0,-6-7 1 32,6 7-2-32,-6-7 25 0,7 6-22 0,-7-6-8 0,4 6-1 0,-4-6 1 0,5 4 6 0,-5-4-6 0,0 0 1 15,6 7 2-15,-6-7 0 31,0 0 0-31,5 4 0 0,-5-4 1 16,0 0-2-16,5 4 1 0,-5-4-1 0,0 0 1 0,0 0 0 0,6 5 0 0,-6-5-1 0,0 0 1 0,0 0 7 0,6 6-8 0,-6-6-2 16,0 0 2-16,4 5-1 0,-4-5 0 0,0 0 2 15,6 5 8-15,-6-5-11 16,5 4 1-16,-5-4-6 0,0 0 10 0,7 6-17 0,-7-6 2 0,0 0 8 15,6 4-11-15,-6-4-2 16,0 0-5-16,0 0-11 0,8 3-19 0,-8-3-21 0,0 0-17 0,0 0-14 16,0 0-18-16,0 0-23 0,0 0-31 0,0 0-48 15,0 0-149-15,0 0 172 0</inkml:trace>
  <inkml:trace contextRef="#ctx0" brushRef="#br0" timeOffset="1.64879E6">7519 13585 301 0,'0'0'225'31,"0"0"-54"-31,0 0-42 0,0 0-42 0,0 0-49 0,0 0-66 0,0 0-69 0,0 0-163 0,0 0 82 0</inkml:trace>
  <inkml:trace contextRef="#ctx0" brushRef="#br0" timeOffset="1.64921E6">7382 13372 331 0,'0'0'399'0,"-4"-4"-113"0,4 4 0 0,0 0-88 0,-5-7 25 0,5 7-74 16,0 0-11-16,0 0 1 0,0 0-2 0,0 0-2 16,0 0-5-16,0 0-7 0,0 0-10 0,0 0-12 15,0 0-16 1,6 8-1-16,-6-8 6 0,5 11 0 0,-3-6-7 0,2 4 8 0,0-2-11 0,1 3-7 31,-1 0-15-31,2-1-5 0,-1 4-14 0,0-1-5 0,1 1-3 0,0-1-10 0,0 0-3 0,1-1-3 47,0 2 2-47,-1-2-10 0,1-1-43 0,0 0 52 0,-1-2-48 0,-1 1 51 0,1-2-48 0,-1 0 52 0,0-1-47 31,0 0 52-31,-5-6-51 0,7 10 50 0,-7-10-49 0,5 7 52 0,-5-7-53 0,0 0 50 0,3 6-50 0,-3-6 51 0,0 0-5 0,0 0 8 0,0 0 3 16,-14 1 11-16,14-1 29 15,-11-1 9-15,11 1-12 0,-15 0-9 0,15 0-9 0,-17 1-3 0,7 0-12 47,1 2-4-47,-2 0-12 0,1-1-22 0,0 2-35 0,0-1-45 0,1 2-99 0,1 0-99 0,1 1-26 0,-1-1-78 0,2 1-52 0,6-6-439 0,-9 8-424 16</inkml:trace>
  <inkml:trace contextRef="#ctx0" brushRef="#br0" timeOffset="1.6498E6">7103 13465 406 0,'0'0'385'0,"0"0"-33"0,-7 5-90 0,7-5-16 0,-5 5 31 0,5-5-53 15,-9 7-5-15,9-7-11 0,-9 10-2 32,2-4-11-32,2 1-3 0,-1 0-13 0,1 3-9 0,-2 1-15 0,0 1-2 0,0 0-6 0,1 2-47 0,0 1 45 0,0 3-50 46,-2 2 42-46,3 1-55 0,0 0 45 0,0 3-14 0,1 1-6 0,1 1 0 0,1 2-15 0,1-1-15 0,1 2-5 0,1-1-14 0,0 1-9 0,1 3-11 32,1-1-5-32,1-1-8 0,0-1-11 0,3 0 2 0,0-5-3 0,-1-1-7 0,1-1-14 15,0-1-19-15,1 0-47 0,1-3-59 0,-1-2-60 0,-1-1-54 16,-1-3-43 15,2-1-71-31,-1 0-61 0,-2-2-23 0,1-4-114 0,-1 0-299 0,-5-5-406 0</inkml:trace>
  <inkml:trace contextRef="#ctx0" brushRef="#br0" timeOffset="1.65069E6">6436 13466 69 0,'0'0'362'31,"1"-7"-67"-31,-1 7-54 0,0 0 53 0,0 0-67 0,3 6 59 0,-3-6-65 0,3 11-18 0,0-2-18 0,-1 2-19 16,1 1-13-16,1 2-19 0,-2 2-9 0,1 0-10 0,-1 1-4 15,1 1-63 1,-1 0 57-16,-1 0 4 0,0 0-5 0,-1-1 3 0,0 0 14 0,-1 1-23 15,-1-2-19-15,-1 0-14 0,-2 1-12 16,1-2-9-16,-4 1-10 0,1-2 8 0,-1 0-23 0,-1-1 10 0,-2 0-19 16,0-2 12-1,-1 0-19-15,-1-3 11 0,1 1-14 0,-2-2 13 0,1 0-14 16,0-3 9-16,1-3-14 0,0-1 14 0,-1 0-15 0,2-3-8 31,-2-1-5-31,3-1 0 0,-1-1 5 0,0-2 0 0,2 0 6 0,2 1 10 0,0-2-12 0,1 2 3 0,2-1-2 16,1 0 5-1,1 2 0-15,1-1 5 0,1 7-5 0,1-12 1 0,1 6 3 0,-2 6-3 0,7-10 3 16,-7 10 3-16,13-7 15 15,-13 7-4-15,16-3 9 0,-16 3 25 0,21 0 31 0,-9 1 2 0,1 1 5 16,1 1 10-16,2 0-12 16,-1 1-1-16,2 0-57 0,-1 2 41 0,0 0-5 0,0 0-12 0,2 0-1 31,-3 1-8-31,1 0-6 0,-1-2-7 0,1 2-5 0,-3 0 1 0,1 0-10 0,-1-1-5 0,0 1-34 15,-1 0-69 1,-2 0-76-16,1 1-100 0,-1 0-109 0,-2 1-105 0,1-2-76 0,-3 0-437 0,0 1-595 0</inkml:trace>
  <inkml:trace contextRef="#ctx0" brushRef="#br0" timeOffset="1.65083E6">6810 13880 320 0,'0'0'798'0,"0"0"-212"0,0 0-116 0,0 0-117 0,11 2-79 0,-11-2-51 0,0 0-44 15,0 0-48-15,0 0-74 32,0 0-109-32,0 0-105 0,9 2-164 0,-9-2-151 0,0 0-287 0,0 0-270 0</inkml:trace>
  <inkml:trace contextRef="#ctx0" brushRef="#br0" timeOffset="2.64501E6">12385 12455 348 0,'0'9'532'0,"2"-1"-124"0,0 2-87 0,0-1-34 0,1 3-32 15,2-1-27-15,0-2-14 0,0 2-1 32,0-2-19-32,1 0-14 0,2-1-10 0,-2-2-26 0,2 1-14 0,0-2-15 0,2-1-16 0,-1-2-13 0,-9-2-14 15,20 0-11 1,-9-2-12-16,0-2-9 0,1 0-5 0,0-4-6 0,-1 1-2 0,2-2 18 0,-3-2 0 15,0 0 8-15,0-1-34 32,-3-1 70-32,0 0-32 0,-2 0 68 0,0-2-32 0,-2 0 35 0,-2 1-34 0,-1 2 8 0,-1-2-2 0,-2 0 9 0,-2 0-8 31,-1 1-4-31,-1 0-12 0,-3 1-10 0,-1 1-8 0,-1 2-7 0,-4-2-1 0,1 4 5 0,-2 1-14 31,-1 1-7-31,-1 2-10 0,-2 0-2 0,1 3-13 0,-2 1-2 0,-3 3-6 0,2 1-7 16,-1 2 13-16,1 0-77 0,2 1-66 0,3 2-142 0,1-1-36 0,2 4-96 15,1-2-107 1,4 1-122-1,3 1-574-15,0 1-814 0</inkml:trace>
  <inkml:trace contextRef="#ctx0" brushRef="#br0" timeOffset="2.64616E6">11946 15100 417 0,'0'0'489'0,"-6"-4"-80"0,6 4-127 15,0 0 9 1,0 0-25-16,0 0-16 0,-11-2-14 0,11 2-5 0,0 0-10 0,0 0-27 0,0 0-2 31,0 0-38-31,-8-2-2 0,8 2-30 0,0 0 5 0,0 0-15 0,0 0-3 0,0 0-18 31,0 0-6-31,7-5-8 0,-7 5-8 0,9-3 0 0,-9 3-10 0,12-2-3 0,-12 2-9 0,18-5 1 0,-7 3-13 32,1 0 3-32,3 1-8 0,2-1 13 0,3 0-16 0,2 0 7 0,6 1-17 0,1-1 10 15,2 1-15-15,6-1 10 0,1 1-25 0,2 0 21 0,0 1-15 16,1 0 12-1,0-1-15 1,2 2 15-16,-2-1-17 0,1 1 8 31,1-1-9-15,-1 3 15-16,1-2-18 0,-1 1 16 0,5-1-17 0,-4 1 18 0,-1 0-17 0,0-1 17 0,0 1-20 0,-2 0 19 0,2-1-15 0,-3 0 19 0,0 0-29 0,-1 0 26 0,0 0-15 0,-2 0 14 0,-4-1-16 0,-1 1 13 0,1 0-17 31,-2 0 19-31,0 1 0 0,0-1-2 0,-2 0-15 0,1 0 13 0,0 1-13 0,-2 0 19 0,0 0-29 31,0 0 28-31,-1 0-16 0,0 0 13 0,-1 1-15 0,-5-2 19 0,3 1-19 0,-2-1 17 16,-1 2-18-16,1-2 17 0,0 2-16 0,-3-2 17 15,2 2-18-15,-1-1 18 0,-2 0-16 0,0-1 17 0,-3 1-13 32,-1-1 9-32,-1 1-17 0,-2-1 19 0,1 0-25 0,-2 1 26 0,-9-2-14 0,14 1 17 0,-14-1-20 31,14 2 18-31,-14-2-15 0,0 0 1 0,14 1 1 0,-14-1 14 0,0 0-16 0,13 1 9 0,-13-1-33 31,0 0-31-31,0 0-41 0,0 0-46 0,12 0-18 0,-12 0-46 0,0 0-1 0,0 0-43 0,0 0-93 0,0 0-17 16,0 0-52-16,0 0-111 0,0 0-234 0,0 0-278 15</inkml:trace>
  <inkml:trace contextRef="#ctx0" brushRef="#br0" timeOffset="2.64848E6">8917 13573 621 0,'0'0'410'0,"-7"-3"-23"16,7 3-109-16,0 0 24 0,-9 2-58 31,9-2 15-31,-5 5-40 0,5-5 11 0,-6 10-41 0,3-4 14 0,0 1-27 16,1 1-23-16,0 2-26 0,1 1-19 0,1 0-22 0,0 0-14 0,1 1 0 0,1-1-20 15,0 0-10 16,3 1-7-31,0-1-7 0,1 0 9 0,1-1-14 0,0-1 2 0,3-2-4 0,-2 0-15 0,2-3-1 0,0-1 2 0,1-1-2 0,-11-2 4 47,23 0-5-47,-12-3-2 0,1 0-1 0,-1-2 3 0,0-2-2 0,-1 1 1 0,-1-2 3 0,-2 0-6 0,-1-2 0 0,-2-1 1 0,0 0-1 31,-3-2 2-31,-1 0-4 0,-4-3 13 0,0-1-13 0,-3-2 10 0,-1 1-14 0,-3-1 14 0,1 2-13 32,-2 0 8-32,-2 2-7 0,2 1 9 0,-4 1-10 0,2 1 5 0,0 4-9 0,1 1 14 0,-1 0-9 15,1 2-4-15,1 2-44 0,1 0-25 0,1 2-83 0,10 1-35 16,-14-2-93-16,14 2-20 15,0 0-75-15,0 0-64 0,0 0-357 0,0 0-332 0</inkml:trace>
  <inkml:trace contextRef="#ctx0" brushRef="#br0" timeOffset="2.64872E6">9169 13301 557 0,'8'-7'465'0,"0"1"-97"0,-1 0-76 31,1 0-35-15,0-1-27-16,1-3-15 0,2 1-37 0,-1-1-29 31,1-1-32-31,2-2-19 16,0-1-22-16,1 1-15 0,0-2-12 0,3 0-11 0,-4 1-18 0,3-1-24 0,-2 1-25 0,2 0-29 0,-3 1-35 0,0 1 40 0,-1 1-15 15,-1 2 39-15,-1 0-30 0,0 2 30 0,-3 0 1 16,1 3 5-16,-2-1 7 0,-6 5 1 0,12-6 11 0,-12 6-8 0,9-4 2 0,-9 4 5 0,0 0 2 0,13 0 0 0,-13 0-2 15,0 0-11-15,14 1-20 0,-14-1-13 0,11 1-15 0,-11-1-23 0,14 3-23 16,-14-3 0-16,17 0-69 0,-17 0 9 31,20-3-35-31,-9 2-44 0,1-1-178 0,-1 0 106 0</inkml:trace>
  <inkml:trace contextRef="#ctx0" brushRef="#br0" timeOffset="2.64933E6">9751 12991 178 0,'14'1'284'0,"-14"-1"-64"16,14 3-40-16,-14-3 35 0,14 2-81 16,-14-2-19-16,18 1-20 0,-18-1-22 0,20 0-13 15,-8 0-6-15,0-2-13 0,1-1-9 0,1 0-6 16,0-2 0-16,1-1-9 0,0 0-6 0,-1 0 5 0,1-2-8 15,2-1-2-15,-1-2 1 0,0 1-2 32,-1-2-4-32,-2 3 2 0,-2-2 1 0,-1 0 27 0,0 0-35 0,-2-2 32 0,0 2-24 0,-2 0 86 0,1-2-27 15,-4 2 16 1,0 1 14-16,-2 1 16 0,0-2 14 0,-1 3 18 0,-2-1 4 0,1 2 11 0,-2-1-15 15,-2 1-12 1,-1 2 24-16,0-1-34 0,-1 2 15 0,-1 1-26 0,-2 1 13 0,10 2-31 0,-20-2 8 16,20 2-23-1,-22 1-4-15,11 1-21 0,0-1 3 0,-1 2-16 0,2-2-14 0,-1 2-4 0,2 1-3 16,-1-1-3-1,0 1-3-15,2 0-4 0,0 0-1 0,1 0-1 0,0 1 0 0,1 1-3 0,1 0 0 16,0 0 1 0,2 1 5-16,0 0-8 0,1 0 0 0,-1 0 2 0,3 1 1 0,2 1 0 31,0-1-1-31,0 2 5 0,3-2-52 0,0 1 58 0,2-1-52 0,1-1 55 0,3 0-53 0,0-1 49 31,1-1-73-31,0-2 40 0,0 0-56 0,2 0 45 0,-1-3-48 0,1 0 49 0,0-2-41 0,3 0 60 0,-2-3 2 16,2-1 0-16,-2-1 3 0,1-1-6 31,-2-1 0-31,1 0 5 0,-3-1-4 0,-1-1 3 0,0-1 2 0,-1 0 5 0,-2-2-5 0,1 0 24 0,-3 0-24 0,-1-1 23 31,0 1-22-31,-1-1 24 0,-2 1-19 0,0 1 19 0,-1 2-7 0,-1 1 20 0,-1 0-19 31,-1 2 2-31,0 0 7 16,-2 1-2-16,0 2-3 0,-1 1 2 0,-2 1-6 0,7 3-3 0,-14-2 15 0,14 2-5 0,-16 2-2 0,7 0-24 0,1 1 22 31,0 1-25-31,1 1 23 0,0-1-42 0,3 1-31 0,0 0-48 0,1 1-55 0,3-6-64 16,-3 12-56-16,3-5-18 0,0-7-43 0,3 12-77 0,-3-12-241 0,8 10-173 15</inkml:trace>
  <inkml:trace contextRef="#ctx0" brushRef="#br0" timeOffset="2.64975E6">10803 12546 437 0,'0'0'385'16,"8"4"-33"-16,-8-4-117 15,-3 4 19-15,3-4-83 0,-7 7 56 0,7-7-83 0,-9 7-15 0,5-2-28 16,4-5-22-16,-5 9-18 15,5-9-15-15,-4 11 1 0,4-11-7 0,0 10-17 0,0-10-4 0,4 8-15 0,-4-8-16 16,7 6-15 0,-7-6-20-16,13 2-11 0,-13-2 17 0,16 0-46 0,-16 0 31 0,20-4-38 0,-9 1 45 15,3-2-33 1,-1-1 55-16,2 1-45 0,-1-2 36 0,0 0-22 0,-1-3 42 0,0 0-47 0,0 2 31 31,-1-2-17-31,-2 1 34 0,-1 0-20 0,-1-1 48 0,-2 1-11 0,-1-1 64 0,1 1-24 0,-3 0 22 31,0-1 13-31,-1 2 30 0,-1 0 28 0,-1 1-8 0,-1 1-5 0,-1-1-9 0,-1 2-8 31,3 5-4-31,-7-9 0 0,7 9-17 0,-13-7-10 0,13 7-5 0,-15-2-7 0,15 2-10 0,-18 0-4 16,7 1-7-16,1 0-1 0,-1 3-15 0,1-1-3 0,-1 1-3 16,1 1 17-1,1 0-32 1,0 1 24-16,1-1-26 0,1 2 16 0,1 1-23 0,1-1 29 0,-1 1-33 0,3 1 25 0,1-1-46 0,0 1 10 0,2-2-20 31,0 2-71-31,1 0-46 0,2-1-47 0,0 0-25 0,4-1-67 0,-2 0-38 0,4-1-364 0,-1-1-205 16</inkml:trace>
  <inkml:trace contextRef="#ctx0" brushRef="#br0" timeOffset="2.64996E6">11527 12353 94 0,'6'-3'421'0,"-6"3"-110"0,9-6-51 0,-9 6-36 0,0 0-28 0,0 0-32 0,5 6-20 32,-5-6-26-32,-1 8-21 0,1-8-21 0,0 11 21 0,1-4-63 0,1 0-24 0,0 0-90 0,3 1 16 31,1 1-27-31,4-1 5 0,2-1-64 0,3-1-29 0,-1-2-322 0,5-2 7 0</inkml:trace>
  <inkml:trace contextRef="#ctx0" brushRef="#br0" timeOffset="2.6509E6">13541 12504 93 0,'18'1'360'0,"-1"1"-51"0,-3-1-85 16,0 0 10-1,-1 1-80-15,-1 1 29 0,-1-2-70 0,0 1 12 0,-1 2-60 0,-2-2 28 0,-8-2-53 16,12 6 32 0,-7-2-57-16,-5-4 44 0,10 8-57 0,-10-8 42 0,7 10-52 0,-7-10 46 0,6 10-54 15,-6-10 47 1,7 11-41-16,-2-5 37 0,-1 0-49 0,1 1 43 0,0 0-49 0,1-1 43 0,1 0-54 31,2 0 11-31,-1 0-68 0,0-1 34 0,3 0-25 0,-1-2 30 0,1 2-20 0,2-2 12 0,-1 1-23 16,4-1 32-1,-3-2-7-15,5 1 23 0,-2-1-14 0,1 0 11 0,0-1-10 0,0 0 25 0,1-1-8 16,0 1 32-1,1-1-12-15,-1 0 52 0,1 0-19 0,-4 1 46 0,0-1-11 0,-1 1 33 0,0 0-39 32,-3 0 38-32,0 1-17 0,-11-1 85 0,18 5-29 0,-18-5 4 0,9 6 5 0,-9-6 7 0,3 7 12 15,-3-7-15-15,0 10-7 0,0-10-21 31,-1 11-24-31,-1-4-15 0,1 0-13 0,0-1-7 0,0 0-20 0,0 1-1 0,1-7-15 0,0 12-43 0,1-5-31 0,1-1-33 16,1-1 28 0,0 1-32-16,4-3-21 0,0 1-31 0,1-1-20 0,2 0-43 0,1-2-6 0,1 0 8 15,2 0 19 1,-1-2-19-16,2 0-8 0,2 0 7 0,1-1 45 0,-1 0 71 0,2 1 89 0,-2 2 48 15,1-2 13 1,-3 1 29 0,1 0 31-16,-3 0-7 0,1 2 30 0,-2 0-46 0,0 0 15 0,-2 2 20 0,-2 1-7 0,-1-1-8 15,1 2 3-15,-4 2 1 16,0-2-5-16,-1 2-33 0,-1 0 25 0,1 0-42 0,0 2 19 0,0 0-43 31,2-2 25-31,-1 1-48 0,1 2 28 0,1-3-27 0,2 2-9 0,1-1-52 0,1 0-13 0,1-1-30 0,2-1-32 0,1-1-11 16,1 0-11-16,2-1 0 0,2-1-7 0,-1 0 5 15,5-1 20 1,1 1 25-16,-1 0 18 0,2-2 39 0,-1 2 44 0,-1 0 42 0,1-1 35 0,-1 2 12 0,-3 0 10 15,1 1 13 1,-2 0-14-16,-4 1 7 0,2 0 9 0,-3 1 7 0,-1 0 7 0,1 3 16 16,-3-1-28-16,2 1-12 15,-3 2-12-15,2 0-17 0,0 1-10 0,0 0-10 0,1 0-16 0,-2 1-9 16,1-2-41-16,2 1-72 15,-1-1-63-15,2 0-35 0,-1 0-99 0,1-3-96 0,1 1-197 0,1-2-87 16</inkml:trace>
  <inkml:trace contextRef="#ctx0" brushRef="#br0" timeOffset="2.65106E6">15525 13447 45 0,'8'14'414'0,"0"-2"-58"0,-1 0-90 16,0 3-38-16,0-1-47 0,1 0-36 0,-1-1-29 16,1 3-23-16,0-2-33 0,3 1-52 31,-1 0-77-31,1-1-63 0,0-2-93 0,3 0-244 0,-1-1 53 0</inkml:trace>
  <inkml:trace contextRef="#ctx0" brushRef="#br0" timeOffset="2.65169E6">16873 14531 108 0,'9'10'322'0,"-1"0"-40"16,2 0-66 15,-1 0 16-31,-1 0-58 0,2-1 38 0,-1 1-60 0,-1-2 25 0,0 0-69 0,1-2 43 0,-1 1-71 0,-1 0 39 0,1-2-72 0,0-1 43 0,-1 1-67 15,-7-5 44-15,11 5-61 32,-11-5 43-32,13 2-52 0,-13-2 65 0,0 0-58 0,14-2 3 0,-14 2 7 0,8-5 5 0,-8 5 13 0,7-7 14 46,-7 7 22-46,2-7 14 0,-2 7 5 0,2-10-3 0,-2 10 2 0,-2-10 4 0,2 10 0 0,-3-8 17 0,3 8 3 0,-8-8-13 0,8 8-9 0,-9-6-10 0,9 6-15 32,-10-6 3-32,10 6 2 0,-12-2-15 0,12 2-12 0,-12 0-4 0,12 0-4 0,-13 3-4 0,7 1-7 15,0 0 1-15,2 0-8 31,-1 2-4-31,1 2-2 0,2-2-3 0,0 0 13 0,1 3-18 0,1-2 2 0,1 0-10 0,1 0-4 0,2 0-38 0,0 1 6 16,2-1-26-16,0 0 22 31,3-2-27-31,1-1 16 0,-1-1-23 0,2 3 41 0,0-2-15 0,2-3 32 0,0 1-27 0,-1-2 47 0,1 0-22 0,-2-1 28 31,-1 0-12-31,1 0 42 0,-11 1-6 0,15-4 33 0,-15 4-22 0,13-3 20 0,-13 3-24 0,7-4 9 0,-7 4-26 16,0 0 16 15,0 0-15-31,0 0 5 0,-14 1-27 0,5 3 10 0,-3 0-64 0,-5 0-54 0,-4 1-146 0,-2 1-96 0,-4-1-144 0,-7 1-390 31,-1-2-450-31</inkml:trace>
  <inkml:trace contextRef="#ctx0" brushRef="#br0" timeOffset="2.65398E6">7976 14644 235 0,'1'7'719'0,"-1"1"-179"0,0 4-106 0,-1 3-65 0,1 3-60 0,-2 1-43 16,1 2-26-16,-1 1-16 31,0 1-26-31,0 1-31 0,1-5-31 0,0 1-39 0,1-2-6 0,0 0-20 0,0-1-12 0,0-3-13 0,1-1-7 0,-1-1-10 16,2-2-7-16,-1-1-3 15,0-1-3-15,1-2-5 0,-2-6-5 0,3 7-20 0,-3-7-17 0,0 0-7 0,6-5-3 16,-4-1 3-1,0-4-3-15,-1-1-1 0,1-4-2 0,0-3 1 0,-2-3 1 0,3-5 8 16,-3-1 5-16,2-6 3 16,-2-1-15-16,2 1 31 0,1 1-15 0,0 0 22 0,0 6-11 0,1 0 40 0,0 2-5 31,0 3 32-16,0 5-21-15,-1 0 13 0,0 4-14 0,0 1 34 0,0 3 2 0,-1 1 22 0,-2 7-3 0,4-6 2 0,-4 6-3 32,0 0 8-32,3 6-12 0,-3 1-10 0,0 1-16 0,0 2-9 0,-1 1-12 0,-1 3 1 0,1 0-12 0,-1 2-6 46,0-1-4-46,1 1 2 0,-1-1-9 0,0-1 1 0,2 0-3 0,0-1 1 0,0 0-4 0,1 0 4 0,1-2-9 63,1 0-9-63,1-1-19 0,1-1-10 0,0 0-1 0,3-1-6 0,-1 0 15 0,2 1 5 0,0-2 2 31,2 1 7-31,-2 0 4 0,1 0-1 0,-1-1 6 0,-1 1 4 0,-1 0 3 0,-1 1 0 0,0 0 21 0,-2 1 30 0,-1 1 15 0,-2 0 0 0,-2-1 17 0,0 1 0 0,-2 1 33 0,-1 2-36 0,-2-2 40 0,0 1-18 0,-1-1-15 0,-1 0-16 0,-1-1-14 47,2 0-11-47,-1-1-16 0,1-2 4 0,-1 2-7 0,3-4-2 0,-1 1-8 0,2-2-34 0,4-5-71 0,-7 5-78 0,7-5-76 0,0 0-43 0,0 0-19 0,-8-5-20 15,8 5-37 1,5-11-25-16,-1 4-2 0,2-3 54 0,2 1-29 0,0 0 67 16,3-1-3-16,-2 0 116 0,0 2 21 0,1 2 118 0,-1 0 35 31,-1 1 118-31,1 2-8 0,-9 3 35 0,13-5 26 0,-13 5 26 0,11-3 6 0,-11 3-9 0,12-1-10 0,-12 1-15 47,0 0-11-47,14 0-5 0,-14 0-11 0,10-3-10 0,-10 3-18 0,8-4-12 0,-8 4-8 0,9-7-15 0,-5 2-12 0,1-1-7 0,0 0 6 46,-1-2-2-46,-1 0 9 0,-1 1 10 0,0-2 8 0,0 2-6 0,-1-1 13 0,-1 1-2 0,-1 0-1 0,-1 0-15 0,0 2 2 0,2 5 1 0,-6-9-7 0,6 9-8 32,-10-4-3-32,10 4-4 0,0 0-11 0,-16 2-2 0,16-2-7 0,-12 7 1 0,6-2-21 0,1 1 11 31,0 1-10-31,1 0 3 0,2-1-12 0,0 0-30 0,1 1-27 0,1-7-27 0,2 11-31 0,-2-11-34 15,6 8-29-15,-6-8-22 32,10 5-18-32,-10-5-18 0,16 0 5 0,-6-3 18 0,0 0 23 0,2-1 36 0,0-2 33 0,1 1 29 0,-1 0 12 31,-2 0 37-31,1-1 5 0,-2 2 19 0,-1 1 20 0,-1-1 28 0,1 1-5 0,-8 3 12 0,11-6 63 0,-11 6-36 31,9-4 43-31,-9 4-7 0,9-4-4 0,-9 4-10 0,7-3 3 0,-7 3-6 0,0 0-2 0,8-5-14 16,-8 5-9-1,6-5-11-15,-6 5-12 0,3-7-13 0,-3 7 30 0,5-8-20 0,-5 8 21 0,2-8-14 0,-2 8 50 16,1-9 13-16,-1 9 8 47,0-8-23-47,0 8-1 0,-3-6-20 0,3 6-6 62,-5-5 0-62,5 5 10 0,0 0 9 0,0 0-9 0,-12 4-1 0,7 0-9 0,0 2 0 0,-1 2-15 0,1 0 2 0,1 3-18 0,0-1 4 0,0 2-18 0,1-1 12 0,1 2-19 0,0-1 14 0,1 0-38 0,1 1-27 0,1-2-37 0,0 0-41 0,1-1-10 0,1-1-40 0,2-2-3 0,-1-2-68 0,-4-5 13 0,12 6-66 0,-12-6 39 31,13 1-8-31,-13-1 19 0,15-7 15 0,-6 3 28 0,-1-2 27 0,0-1 41 0,1-2 57 0,-2-1 58 16,0 0 55 15,-1 1 58-31,-1 0 51 0,1 1-4 0,-2 0 65 0,0 1-8 0,-1 2 30 0,-3 5-27 0,5-11 4 0,-5 11-22 0,5-5 21 0,-5 5 1 31,0 0-8-31,0 0-21 0,10 1-44 0,-10-1-18 0,5 10-27 0,-2-5-11 0,1 0-23 0,1 2-5 16,0-1-15-1,2 0 0 1,-1 1-33-16,1-1-24 0,1-1-16 0,0-1-38 0,2 0-21 0,-1-1-37 0,1-1-4 0,1-1-20 0,-11-1-9 0,19-1-1 16,-8-1-11 15,-1-1 13-31,-1-2-28 0,0 1 74 0,-1-3 28 0,-1 0 20 0,-1 0 33 0,1 0-4 0,-4-1 67 0,1-1 20 0,-2 0 35 31,0 0 20-31,-2 0 19 0,-1 2 31 0,0 0-6 0,0 1 14 0,1 6-12 0,-6-8 5 0,6 8-7 0,-10-3 12 0,10 3-11 16,-11 4-22-16,3 1-1 15,0 1-28-15,-1 4-5 0,1 1-29 0,0 0 3 0,-2 4-25 0,2-1 7 31,1 0-26-31,1 2 13 0,-1-2-28 0,2 1-22 0,1-1-53 0,0-1-63 0,2 0-48 0,1-1-58 16,0-2-23 15,1 1-118-31,2-1-35 0,0-3-59 0,0-1-443 0,-2-6-494 0</inkml:trace>
  <inkml:trace contextRef="#ctx0" brushRef="#br0" timeOffset="2.65455E6">8719 14902 123 0,'7'-8'796'0,"0"0"-197"0,-2 2-122 16,-5 6-66-16,8-9-41 0,-8 9-16 0,7-3-32 15,-7 3-40-15,0 0-35 0,0 0-45 0,11-2-33 16,-11 2-44-16,0 0-16 0,10 3-26 0,-10-3-9 0,0 0-19 15,13 0-8-15,-13 0-13 16,13-3-10-16,-5 2-18 0,0-3-22 0,2 0-6 31,-2-2-33-31,1 0-3 0,-1 0-2 0,1-1 7 0,-1 0 3 0,-1 0 19 0,-2 0-3 0,2 0 18 0,-4 0-3 0,0 1 17 16,-3 6-7-16,3-9 38 15,-3 9 7-15,-2-8 8 0,2 8 7 0,0 0 7 0,-10-4 0 16,10 4 6-16,-10 3 8 0,10-3-29 16,-12 9 24-16,5-2-24 0,0-1 6 0,1 4-24 0,1-1 13 0,0 2-29 15,2 0 15 1,1 0-34-16,1 0-24 0,1-1-39 0,1 1-41 0,1-2-8 0,1 0-45 0,2-1 0 15,1 0 15 1,1-3 23-16,2-1 12 0,1 0-4 0,1-3-4 0,-11-1 1 0,24-1-2 0,-11-2 18 31,0 0 2-31,0-2-40 0,0-1 62 0,-1-1-27 0,-1 0 78 0,-1-1-34 0,-1 0 83 16,-2 0-15-1,1 1 81-15,-3 0 13 0,-1 0 53 0,-1 0 10 0,0 2 18 0,-3 5-2 0,3-10 13 0,-3 10-16 16,-2-7-4-16,2 7-15 16,0 0-24-16,-6-3-5 0,6 3-32 0,0 0 0 0,-9 7-32 0,9-7 9 15,-5 11-43-15,2-4 22 31,2 2-27-31,0 2 10 0,2 1-23 0,0 0 16 0,2 3-24 0,-1 2 14 0,1 2-16 0,3 2 13 0,-1 2-17 16,1 1-29-16,1 3-7 0,0 1-15 0,0 1-2 0,-2 1 0 16,0-1 7-1,-2-3 3-15,0-1 15 0,-2-1 8 0,-1 1 20 0,-2-2 36 0,-1-1 21 0,-1 0 45 0,-2-1 2 16,-1-1 51-1,-4-1-39-15,2-1 63 0,-2-2-14 0,-2-2 29 0,2-2-33 0,-2-4 21 0,-1-1-8 32,1-1-8-32,0-5-32 0,0-1-5 0,1-3-22 0,1-4-22 0,2-4-26 0,1-3-10 0,1-5-31 31,5-5-35-31,2-2-56 0,5-4-48 0,4-2-35 0,5-5-44 0,6-2-64 0,4 3-62 0,6-7-70 15,4 3-24-15,3 1-101 16,4 1-69-16,4 2-617 0,1 4-822 0</inkml:trace>
  <inkml:trace contextRef="#ctx0" brushRef="#br0" timeOffset="2.65697E6">17377 14677 625 0,'0'0'512'0,"-7"-7"-122"0,7 7-86 0,-2-7-57 0,2 7-47 0,4-8-34 0,-4 8-28 0,11-5-20 0,-1 0-16 31,0 3-15-31,2-1-2 0,2 0-14 0,1 0-4 0,3 2-8 0,-2 1-4 0,-1 0-2 0,1 1 3 0,-2 2 10 31,1 1 15-31,-1 3-4 0,-3 1 33 0,-1 1-6 0,-1 2 29 0,-4 2-9 0,1-1 9 0,-4 3 20 16,-1-1-14-16,-2 0 20 31,0 5 8-31,-2-5-1 0,-1 3-14 0,-1-2-9 0,-1 1-29 0,1-2-15 0,-2 2-19 0,2-2-14 0,1-1-12 0,0 0-12 78,1-2-15-78,0-1-1 0,1 1-6 0,2-2-8 0,-1-1-5 0,1 0-11 0,1-1-10 0,-1-7-12 0,1 12-18 0,-1-12 3 0,2 11 3 0,-2-11 9 0,1 9 7 0,-1-9 6 0,1 7 0 0,-1-7-1 0,-4 7 8 0,4-7 1 0,-7 7 3 0,7-7 1 0,-8 3 3 15,8-3-2-15,-10 3 0 32,10-3-1-32,-10 2 4 0,10-2-6 0,0 0-26 0,-12 1-37 0,12-1-51 0,0 0-27 0,0 0-46 0,0 0-3 0,2-8-30 15,-2 8 13 1,14-8-44-16,-5 3 15 0,2-1-55 0,3-1 55 0,0 0 10 0,1 0 29 0,0 0 29 15,1-1 31-15,-1 1 32 0,1 0 12 32,-1 0 21-32,0-1 23 0,-1 0 27 0,1 0-5 0,-3 1 86 0,-1-1-8 0,1 0 65 0,-2 1-32 0,-2 0 85 15,1 0-23 16,-4 0 30-31,0 0-18 0,-1-1 45 0,-1 1-6 0,-1 0 26 0,-2 7-11 0,0-12-5 0,-1 6-6 0,-3 2-12 0,4 4-5 32,-9-7-10-32,9 7-13 0,-14-4-13 0,14 4-14 0,-18 1-18 0,8 2-24 0,-1 1-4 0,0 1-17 0,0 2-12 15,1 0-10-15,2 0-18 31,1 2 1-31,-1-1-10 0,5-1-31 0,0 1-41 0,1-3-25 0,2-5-24 0,2 11-21 0,-2-11-41 0,8 5-23 0,-8-5-46 32,15 0 15-32,-5-3-33 0,2 0 51 0,1-2-22 0,0-2 38 0,1 1 27 0,-1-2 35 0,0 1 34 15,-1 0 40-15,-2 2 42 31,0 0 72-31,-3 0 1 0,0 0 47 0,-7 5-5 0,14-5 57 0,-14 5 6 0,0 0 12 0,12 2-18 0,-12-2-12 0,6 5-16 16,-6-5-18-16,2 9-8 0,-2-9-22 0,2 11-9 47,-2-11-18-47,2 12-14 0,-2-12-7 0,4 11-9 0,-4-11-6 0,3 13-6 0,-3-13 7 0,4 10-16 0,-2-3-1 0,-2-7-6 0,5 9-11 0,-5-9-14 0,7 8-10 15,-7-8-18 17,7 5-7-32,-7-5-7 0,9 2-16 0,-9-2 12 0,0 0-17 0,16 0 13 0,-16 0-25 0,12-4 12 0,-4 0-29 0,-1-2 18 31,0 1-19-31,3-3 30 0,2-2-35 15,-3-1 48-15,2 1-26 0,-1-2 47 0,0 1-22 0,2 0 48 0,-3 1-27 0,0-1 44 0,1 2-24 0,-2 1 45 0,-2 2-18 47,0-1 45-47,1 1-11 0,-7 6 40 0,7-6 3 0,-7 6 36 0,0 0-10 0,7-5 12 0,-7 5-13 0,0 0 3 0,0 0-13 0,0 9 5 0,0-9-22 47,-5 10-1-47,3-3-11 0,-1-3-1 0,0 3-9 0,-1 1-5 0,0 0-6 0,2-1-25 0,-1 3 13 0,1-3-4 0,0-1-8 0,0-1 0 0,2-5-16 16,-1 11-14-16,1-11-26 31,2 7-16-31,-2-7-55 0,0 0-14 0,9 3-53 0,-9-3 18 0,11-4-40 0,-3 0 48 0,-1-1-40 0,0-1 82 0,1 0-25 47,0 0 83-47,-1 0-43 0,0 1 81 0,0 1-24 0,-2 0 38 0,-5 4 87 0,9-5 15 0,-9 5 47 0,0 0 4 0,10-2 17 0,-10 2-25 0,0 0-1 0,9 4-25 15,-9-4-6 48,4 7-24-63,-4-7-9 0,5 8-23 0,-5-8-2 0,5 7-19 0,-5-7 0 0,6 6-6 0,-6-6-1 0,11 3-4 0,-11-3-19 0,12-2-30 0,-12 2 6 0,16-6-36 0,-8 1 0 0,0-2-17 31,-1 1 26-16,2-1-9-15,0-2 31 32,-2-1-9-32,0 2 31 0,0-2-7 0,-2 2 37 0,-1-2 4 0,0 1 36 0,-1-1 10 0,-2 2-4 0,-1 0 23 0,0 0 11 0,-2 1 7 0,0 0-2 0,-1 1 2 0,3 6-4 0,-8-9-53 0,8 9 45 0,-12-5-61 0,12 5 35 0,-13 0-49 0,13 0 40 0,-14 4-11 15,8-1-13 16,-1 1-7-31,2 1-19 16,0 2-4-16,0 0-30 0,1-1-34 0,2 1-29 0,0 0-19 0,1 0-18 0,2-1-37 0,-1-6-18 0,5 9-68 0,-5-9 20 0,11 5-33 0,-2-2 75 62,-9-3-6-62,23 0 62 0,-9-3-59 0,3 1 15 0,0-1 79 32,1-3-30-32,1 2 30 0,-2-1 28 0,1 2 37 0,-2-1 36 0,0 1 26 0,-3 0 29 0,1 2 17 0,-3 1 17 0,-11 0 25 0,21 2 22 0,-13 1-20 0,-1 0 14 0,-1 1-20 0,1 2 5 0,-3-1-24 15,-1 2-13-15,0-1-11 0,0 1-26 0,-3-7-2 0,3 13-22 0,-3-13 5 0,3 10-18 0,-3-10 3 0,3 10-24 16,-3-10-9 15,2 8-39-31,-2-8-38 0,0 0-66 0,0 0-9 0,0 0-60 0,0 0-1 0,0 0 52 0,0 0-55 0,0 0 70 0,0 0-10 0,0-9 80 16,0 9-24 15,0-12 70-31,0 12-11 0,0-11 73 0,0 11-31 0,0-11 71 0,0 11-53 0,0-11-5 0,0 11 6 0,1-8 1 0,-1 8 2 0,3-9-4 15,-3 9 0-15,5-7 6 0,-5 7-10 47,6-9-6-47,-6 9-15 0,7-7-14 0,-7 7-18 0,9-8-23 0,-5 3 40 0,2 1-57 0,-1 0 39 0,0 0-36 0,0 0 46 0,0-1-26 47,-5 5 51-47,9-8-9 0,-9 8 70 0,7-7-9 0,-7 7 38 0,5-5 30 0,-5 5 24 0,5-5 9 0,-5 5 16 0,0 0 16 0,0 0 5 0,0 0 6 0,0 0 0 0,0 0-15 16,0 0-14-16,0 0-22 0,3 7-15 0,-3-7-10 31,-2 8-14-31,2-8-11 0,-4 10-1 0,2-5-9 0,2-5-17 0,-3 11-8 0,3-11-8 31,-2 11-3-31,2-11-3 0,-2 11-8 0,2-11-1 0,-1 11-6 0,1-11-3 0,-1 8 1 0,1-8-3 0,2 7 4 0,-2-7-3 47,0 0-2-47,6 6-9 0,-6-6 1 0,0 0 1 0,14-3-22 0,-14 3-12 0,15-5-27 0,-7 0-3 0,0 0-12 0,2-1-10 31,-1-1 8-31,1 1 15 0,1-2 9 0,-1 0 15 0,-2 1 6 0,2 0 7 0,-3 2 14 0,0-1 28 0,-1 1 35 0,-1 1 40 16,-5 4 31-1,10-7 15-15,-10 7 6 0,6-6-38 0,-6 6 69 0,0 0-26 0,0 0 29 0,0 0-30 16,0 0 15-16,0 0-21 0,-6 8-7 0,6-8-25 62,-3 10 0-62,0-3-19 0,2 0-11 0,-2 0-24 31,1 1 3-31,2 2-13 0,1 0 11 0,0 0-10 0,4-1-9 0,-2 1-10 0,3-2-2 0,1 0-23 0,3-1-36 0,2-1-48 0,2-1-49 0,1-2-57 0,2-1-37 16,2-4-40-16,1 1-24 0,0-1-54 0,1-2-7 0,1 0-117 0,-3-1-52 0,-1 1-604 0,-2-1-738 0</inkml:trace>
  <inkml:trace contextRef="#ctx0" brushRef="#br0" timeOffset="2.66195E6">11611 15173 574 0,'0'0'517'0,"-9"-3"-77"0,9 3-124 0,0 0 6 0,0 0-40 0,0 0 25 0,5-4 0 16,-5 4 13-16,6-3-15 15,-6 3-20-15,10-5-15 0,-10 5-35 0,14-6-11 0,-6 4-21 0,1-2 0 0,2 1-25 32,-1 0-11-32,3 0-14 0,-1 0-18 0,0 1-8 0,4 1-19 0,0-1 3 0,2 1-7 31,2 0-10-31,-1 1-29 0,4 0 3 0,-1 0-12 0,6 0-8 0,0 1-10 0,2-1-7 0,1 1-9 0,2-1 0 31,3 0-4-31,2 1-6 0,-1 0 3 0,0-1-7 0,1 1 0 0,-2 0-7 0,0 0 5 0,-4 1-5 16,-1-1 4-16,0 0-3 0,1 0 0 15,-2 1-4-15,1 0 4 0,0-1 1 0,0 0 2 0,0 1-7 0,-1-2 1 16,2 1-2-16,-1-1-6 31,0 0-4-31,0 0-1 0,1-1-2 0,-2 1-2 0,2-2-3 0,-2 2-1 0,0-1 0 0,-1 0-5 16,1 0 5-16,-2 0 0 0,0 0 4 0,-1 0-2 0,-2 0-2 0,2 1 6 15,-3 0 6-15,-1-1 1 0,0 1 1 0,-1 1 1 31,1-1 3-31,0 0-1 0,-2 0-15 0,2 1 10 0,-1-1 12 0,-1 2-12 0,0-2 12 32,-1 1-12-32,0 0 0 0,-1 0-8 0,0 0 11 0,-2-1-22 0,2 1 7 0,-1 0-26 0,-3 0 26 0,-1-1-31 15,0 1 27-15,0-1-35 16,0 1 27-16,-2-1-53 0,-12 0 49 0,21 1-45 0,-21-1 64 15,18 0-34-15,-18 0 46 0,14 0-42 0,-14 0 55 32,11 1-39-32,-11-1 52 0,0 0-48 0,16 0 51 0,-16 0-47 0,0 0 49 0,0 0-42 0,14 0 40 0,-14 0-48 15,0 0 40-15,0 0-40 0,13 0 46 0,-13 0-50 0,0 0 43 16,0 0-59-16,0 0 34 0,0 0-12 0,12 0-8 15,-12 0-4 17,0 0 2-32,0 0 2 0,0 0 9 0,0 0-4 0,9-2 5 0,-9 2 7 0,0 0 3 0,0 0 1 0,0 0 1 0,0 0 2 0,0 0-1 15,0 0 3-15,0 0-1 0,0 0 0 16,5-5 3-16,-5 5 7 15,0 0-7-15,0 0-1 0,0 0 2 0,-8-3 2 0,8 3-3 0,0 0-4 0,-7-3 5 16,7 3-7 0,0 0-4-16,-10-3-8 0,10 3-8 0,-10-2-7 0,10 2-2 0,-13-2-3 0,13 2-8 15,-14-1 2-15,14 1 5 16,-18-2 6-16,8 1 5 0,-2 0 3 0,-1 1 4 0,-2-1-12 0,0 1 20 31,-3 0 11-31,0-1-6 0,-3 1 6 0,-1 0 1 0,1 0 5 0,-1 0 1 0,-1 1 6 0,0-1 6 0,1 1 10 31,-1-1-4-31,1 2 3 0,2-2 4 0,-1 1-3 0,-1 0-8 0,2 0 2 0,-2-1 1 16,1 1 1-16,1 0-2 0,0 1 1 31,-1-1-5-31,-1 0-4 0,2 0 3 0,-2 1-7 0,0 0 3 0,0-1-4 0,-3 2-5 0,-1-1 4 0,0-1-1 16,0 1-1-16,1 0 1 15,-1 1 0-15,0-2 0 0,1 0-3 0,2 1 3 0,1-1-3 0,0 0 1 0,-1 0-1 16,0 0-1-1,2-1 6-15,-2 1-5 0,1-1 3 0,-1 0-2 0,2 2 0 0,-2-2 5 0,0 0 6 16,2 0-8 0,-2 0 8-16,-2 3-4 0,2-3 0 0,1 1-4 0,-1 0 5 0,0 0-7 0,0 0 2 15,2-1-1 1,-2 1 2-16,1 0-3 0,1-1 0 0,-1 0 4 0,1 0-4 0,0 0-1 0,1 0 1 15,1 0 3-15,1-1-5 16,-1 0 1-16,0 0 2 0,2-1-1 0,0 0 0 0,0 0-4 0,0 0 6 16,2 1-3-16,0-1 6 15,1 0-2-15,-1 0 0 0,2 0 4 0,-2 1-2 0,3-1 0 0,-1-1 1 16,-1 2 6-16,1 0 11 15,2-1 17-15,0 1-2 0,-1-1-7 0,0 1-8 0,2-1-5 0,-2 1-4 0,3-1-3 16,-1 1 3 0,2 0 1-16,8 1 3 0,-16-3 3 0,16 3 7 0,-13-2-6 0,13 2-1 15,-12-2-4-15,12 2-5 0,-10-2 1 0,10 2-6 47,0 0 3-47,-11-1-13 0,11 1 7 0,0 0-3 0,0 0-3 0,-12-2 0 0,12 2-2 0,0 0 1 0,0 0-6 0,0 0 5 0,0 0 2 0,-11-1 2 0,11 1 1 16,0 0 6-16,0 0-2 0,0 0 3 0,6 4 2 15,-6-4 0 17,0 0 14-32,10 4-2 0,-10-4-9 0,14 2-30 0,-14-2 13 0,17 1 47 0,-4-1-40 0,0 0 44 15,2-1-8-15,3 0-7 0,3 0 0 0,0-1-6 0,1 0-6 0,3 0-4 0,1 0-6 16,2-1-7-16,0-1 7 15,1 1-2-15,5 0-2 16,0-1-1-16,0 0 0 0,1 1 0 0,-1-1-12 0,2 0 12 0,0 2-2 0,-1-1-1 16,1-1-1-16,-1 1-2 0,2-1-5 0,3 1 7 15,-4 0 2-15,1 0-2 0,-1 0-1 16,1 0-3-1,2 0 0-15,-4 1-7 0,4-1 6 0,-1-1-1 0,1 3 0 0,1-2-1 0,-1-1 2 16,0 1-1-16,0 0-1 0,0 1 4 0,0-1-4 0,-1 0 5 0,1 1-2 16,-2-1-7-16,-1 1 2 0,1-1 8 31,2 2 1-31,-8-1 1 0,2 1-3 0,-1 0-1 0,0 0 2 0,-1 0-1 0,1 1-2 0,-1-1 1 0,0 0-2 15,0 1 0-15,0 0-2 16,-1-1-9-16,0 0 10 0,0 1-8 0,-1-1 0 0,-2 1-5 0,1-2 3 0,-1 5-9 16,-1-4-3-1,-3-1-11-15,0 4 9 0,-3-2-1 0,1-2 0 0,0 2-5 0,-3 0 4 0,-1 0-11 16,-2 0-24 15,0-1 3-31,-2 2-14 0,-13-1-9 0,23 0 6 0,-23 0 10 0,18 0 8 0,-18 0 12 0,16 0 3 0,-16 0 14 0,13 0 3 0,-13 0 13 16,0 0 4-16,17 0 1 0,-17 0 5 15,0 0 4-15,0 0-1 0,12 0 0 0,-12 0-1 0,0 0 6 16,0 0-2-16,0 0 5 0,0 0-5 0,7-4 0 15,-7 4-3-15,0 0 6 0,0 0-5 0,0 0 3 16,0 0-2-16,-4-5 3 0,4 5-3 16,0 0 0-16,0 0 3 0,-4-5-7 0,4 5 2 0,0 0 2 15,-4-5-1-15,4 5 3 16,0 0-5-16,-6-4 5 0,6 4-3 0,0 0-1 0,-9-3-2 0,9 3 3 15,-10-1-8-15,10 1 8 0,-12-1-3 0,12 1 0 47,-17 1 1-47,17-1 7 0,-22 0-8 0,8 1 1 0,0 0 1 0,-4 0 6 0,1 1-8 0,-3-1 6 0,0 1-4 0,0-1 6 0,-1 2-9 0,1-2 12 0,0 1-4 16,0-1-4-1,-1 1 2-15,2-1 9 0,-1 0-7 0,1 0 5 0,-1 0-2 0,1 0-8 0,-1-1 2 16,-1 2 5 0,0-2-6-16,1 1 1 0,-3-1-1 0,1 1 4 0,-2-1-3 0,-2 2 1 15,-1-2-5-15,-1 1 6 0,-1 0-6 31,0 0 7-31,-2 0-4 0,1 0 4 0,-2 0-4 0,0 0 3 0,1 0-3 0,-1-1 4 0,1 1-2 16,-1 0-4-16,0 0 3 0,1-1 6 16,-1 0-8-16,-2 0 5 0,2 0-5 0,0 0 7 0,-1 0-4 31,1 0 0-31,-1-1-3 0,-4 1 4 0,1 0-6 0,-1-1 7 0,-1 1-4 0,1-1-2 0,0 1 3 15,0-1 2-15,0 1-2 0,0-2 0 16,1 1 2-16,0 0 0 0,1-1-3 0,0 1 6 0,4-2-6 0,0 0 5 0,1 2-6 16,-1-2 6 15,0 2-2-31,2-3 2 0,-1 2 2 0,1-1-8 0,0 1 3 0,0-1-3 0,0 1 8 0,1 0-5 0,1-1 0 0,0 1-1 0,1 0 2 31,0-1-3-31,1 1 4 0,0 0-4 0,2 0 5 0,3 1 5 0,-1-1 3 0,1 0-4 0,1-1-2 0,1 2 13 16,1-2 1-1,0 1 2-15,4 0 2 0,-1 0 20 16,3 0-5-16,-1 1 8 0,3-1-23 0,9 2 9 0,-16-2-22 0,16 2 5 15,-14-2-18-15,14 2 14 0,-10-1-11 0,10 1 8 0,0 0-20 0,-10 2 21 16,10-2-15 0,0 0 12-16,-7 4-11 0,7-4 17 0,0 0-17 0,0 7 11 0,0-7-14 0,0 0 14 15,1 10-10-15,-1-10 7 16,3 5-8-16,-3-5 8 0,3 7-8 0,-3-7 5 0,4 7-9 0,-4-7 2 15,3 6-7-15,-3-6 7 16,3 5-20-16,-3-5 2 0,4 5-2 0,-4-5-7 0,0 0-3 0,5 6-1 16,-5-6 7-16,0 0-1 0,0 0 7 0,8 3-4 15,-8-3 12-15,0 0-5 0,0 0 11 0,0 0-6 16,11 0-6-16,-11 0 10 0,0 0 8 0,0 0-6 15,0 0 6-15,7 4 0 0,-7-4 8 47,3 6-5-47,-3-6 9 0,3 6-4 0,-3-6 10 0,3 10-7 0,-3-10 7 0,1 12-2 0,0-7 3 0,0 2-4 0,-1 1 8 0,0 0 0 0,1-1 0 31,-1 3-3-31,0-3 5 0,0 2-3 0,0 1 1 0,-1-2 3 0,1 2 4 0,0 1 11 0,-2-2-7 0,2 1-1 16,0-1-6 0,-1 1-1-16,1-2-6 0,0-1-7 0,-1 2 5 0,1-2-5 0,-1 0-2 0,1-7-3 0,0 11 0 15,0-11-1-15,0 11-2 0,0-11 15 0,0 8-12 16,0-8 1 15,0 8 1-31,0-8-1 0,0 0-4 0,0 0-2 0,0 7-23 0,0-7-14 0,0 0-6 0,0 0-17 0,3-7-1 0,-3 7-15 0,1-11 2 16,-1 11 10-1,1-13 11-15,-1 6-13 0,0-3 13 0,0 2-8 0,-1-4 29 0,1 2-9 0,0-1 25 16,-1 0-12 15,0 0 21-31,0 1-13 0,0-1 18 0,-1 1-4 0,0 1 28 0,2 2 8 0,-2-3 18 47,0 4-14-47,1-2 8 0,-1 2-12 0,0 0 17 0,1 0 3 0,1 6 13 0,-3-10-3 0,3 10-4 0,-1-9-11 0,1 9-11 0,-3-7-3 0,3 7-18 0,0 0 5 0,-1-9-1 0,1 9 1 0,0 0 0 15,0 0 1-15,5-6-8 0,-5 6 6 16,0 0-6-16,12-1 1 0,-12 1-3 16,14-1 1-16,-14 1-6 0,17-1 6 0,-6 1-14 31,1-1 13-31,1 1-5 0,0-1 5 0,1 0-4 0,2 0 6 0,0 0-5 0,2 0-1 0,0-1-3 0,2 1 3 0,-1-2-6 15,0 2 2 1,1-2-2-16,1 1 4 0,-1 0-5 0,0 0-2 0,1 0-4 0,-1 0-5 0,0-1-10 0,0 2-3 16,1-1 0-1,-1 1 2-15,-1-1 10 0,2 0-6 0,-1 1-9 0,-1-1-9 0,2 0 8 0,-1 0-9 31,0 1 8-31,1-2-9 0,0 1 17 0,-1 1-6 0,1-1 14 0,1 0-8 0,-2 1 17 16,3-1 1-16,-1 1 1 0,3-2-11 31,-1 2 10-15,1-2-13-16,-1 1 10 0,1 0-18 0,0 0 18 0,1 0-14 0,-2 0 17 0,1 1-15 31,1-1 17-31,-1 0-13 0,1 0 15 0,0-1-15 0,1 1 17 0,0 0-15 0,0 0 19 16,1 1-19-16,-1 0 20 0,1-2-18 0,-1 3 18 0,1-1-17 31,-2-1 16-31,2 2-17 0,-1-2 17 0,-1 1-24 0,1 0 19 0,-4 0-24 0,-1 0 23 0,1 0-26 0,-1 0 20 0,1 0-10 0,-2-1 17 0,1 2-19 0,-1-1 22 0,-2 0-16 15,1-1 16-15,-1 1-26 32,-2 0 26-32,0-1-28 0,-3 1 16 0,0 1-41 0,-2-2 7 0,-1 2-36 0,-11 0 33 0,18-1-26 0,-18 1 41 31,16 0-19-31,-16 0 35 0,14-1-19 0,-14 1 26 0,0 0-22 0,16 0 35 0,-16 0-30 0,0 0 32 0,14 1-27 15,-14-1 33 1,0 0-28-16,0 0 33 0,14 1-34 0,-14-1 32 0,0 0-31 0,10 2 33 0,-10-2-33 0,0 0 28 16,0 0-27-16,13 0 26 0,-13 0-36 15,0 0 29-15,10 1-27 0,-10-1 24 0,0 0-29 0,11 1 36 16,-11-1-40 15,0 0 38-31,10 3-36 0,-10-3 43 0,7 3-34 0,-7-3 32 0,9 3-38 0,-9-3 38 0,9 3-36 0,-9-3 38 47,10 3-53-47,-10-3 37 0,12 4-35 0,-12-4 44 0,12 4-41 0,-12-4 46 0,15 3-33 0,-5-1 36 0,-1 0-40 0,1 0 46 0,1-1-46 0,0 2 44 0,0-2-38 0,1 1 42 31,-1 0-41-31,2-1 38 0,-2 1-41 0,2 0 41 0,-1 0-44 0,0-1 49 0,1 1-42 0,-1 0 35 16,0 0-41-1,1 0 42-15,0 0-42 0,0-1 43 0,-1 1-39 0,1-1 40 0,2 1-38 0,-3-1 39 16,2 1-44-16,-1-2 44 31,1 2-43-31,-1-1 49 0,1 1-52 0,-1-1 47 0,-1 1-45 0,1-2 43 0,-2 2-83 0,1-1 22 0,-12-1-67 31,16 2 58-31,-16-2-46 0,15 1 70 0,-15-1-38 0,12 2 72 0,-12-2-36 0,0 0 68 0,12 2-33 0,-12-2 58 31,0 0-41-31,0 0 64 0,8 3-26 0,-8-3 42 0,0 0-18 0,0 0-1 0,0 0-29 0,0 0 21 16,6 4-46-16,-6-4 20 31,0 0-36-31,0 0 7 0,0 0-16 0,0 0 27 0,0 0-36 0,0 0 27 0,0 0-34 0,4 5 32 0,-4-5-30 31,0 0 32-31,0 0-30 0,0 0 26 0,0 0-28 0,-1 7 24 0,1-7-20 0,0 0 18 0,-2 6-17 0,2-6 35 32,0 0-16-32,-2 7 37 0,2-7-22 0,-2 6 15 0,2-6-23 0,-2 7 22 0,2-7-22 0,-2 7 32 0,2-7-19 46,-4 8 15-46,4-8-23 0,-2 11 12 0,2-11-21 0,-2 11 11 0,2-11-21 0,-2 12 15 0,0-5-16 0,1-1 14 0,0 1-21 0,0 0 19 0,0 0-22 16,1 0 0-16,-1 2 3 16,1-2 0-16,-1 2-4 0,1-2 4 0,0 1 0 0,0-1 0 0,0 0 0 15,0 2 0-15,0-2 0 31,1 1 0-31,0-1 1 0,-1-7-3 0,0 12-1 0,0-12 1 0,1 10 4 0,-1-10-5 0,1 10-4 0,-1-10 6 32,0 7-8-32,0-7 4 0,0 0 0 0,1 10 5 0,-1-10-3 0,0 0 2 0,-1 7-2 0,1-7 0 46,0 0-1-46,0 0-1 0,-2 6-1 0,2-6-4 0,0 0 1 0,0 0-11 0,-4 5-4 0,4-5-3 0,0 0 0 0,0 0 1 0,-9 1-1 0,9-1 13 32,0 0-7-32,-11-1-1 0,11 1 1 0,-10-2 7 0,10 2-1 0,-14-3 2 0,14 3 15 0,-17-3-11 0,7 1 1 0,-3 0 2 93,1 0 5-93,-3-1-5 0,0 1 8 0,-2-1-3 0,-1 0 1 0,0 1 6 0,-1-1 4 0,0 1 6 0,0 0-2 47,-1 0 10-47,0 0 5 0,0-1 6 0,2 2-1 0,-1 0 1 0,2-1-4 0,-2 1-4 0,1 0 8 0,3 1-12 0,-1-1-3 0,1 1 2 0,-1-1-1 0,1 1-5 0,-1 0-4 0,0 0 3 0,0 0-3 0,-3 0-3 0,1 0-3 0,-1 0 1 0,3 0-3 0,-4-1 5 0,1 1-7 0,-1 0-1 0,0-2 2 0,0 2-1 0,-1-1 15 0,0 1-20 16,1-2 19-16,-2 1-16 31,1 0 16-31,-1-1-9 0,1 1 13 0,-1 0-16 0,1-1 1 0,-2 1-2 0,0-1 15 0,1 1-16 0,0 0 1 0,-1 1 1 47,0-1-1-47,0 0 5 0,1 0-6 0,-2 1-1 0,0 0 3 0,0 0-1 0,2 0 0 0,-2 0 2 0,1 1 2 0,-1-1-6 0,2 0 0 31,-3 0 11-16,2 1-11-15,-1-1 10 0,2 0-13 0,-3 0 9 0,1 0-7 0,-3 0 12 0,3 0-14 0,-3 1 9 0,4-1-11 0,-4 0 15 0,3-1-10 0,-3 2 11 32,2-2-11-17,3 1 15-15,-2 0-13 0,-1 0 10 0,3 0-6 0,-1-1 7 0,0 0-12 0,0 1 12 0,1-1-6 0,1 0 9 0,0 0-3 31,0 0 2-31,1 1-5 0,-1-2 9 0,1 0 1 0,2 1-4 0,-1 0 0 0,1 0-4 0,0-1-1 0,-1 1-6 32,3-1 3-32,-1 1 1 0,2-1-3 0,0 1 9 0,1-1-2 15,0 0-2-15,1 0 19 0,1 1 25 0,-1 0-1 0,2 0 2 0,0-1-3 0,1 2-16 63,10 0-5-63,-17-2 2 0,17 2 1 0,-17-2-6 0,17 2-4 0,-12-1-6 0,12 1-7 0,-12-1 3 0,12 1-6 0,-9-2 2 0,9 2-7 0,0 0 8 0,-12-1-10 0,12 1 0 0,0 0 0 0,-11-1-3 0,11 1 2 15,0 0-3-15,0 0 6 0,-11-1-3 0,11 1-2 31,0 0-4-31,0 0-1 0,-14 1 1 0,14-1 1 0,0 0 2 0,-11 1-2 0,11-1 13 0,0 0-13 16,-10 2 0-16,10-2 2 16,0 0 3-16,-11 2-2 0,11-2 1 0,0 0-1 0,0 0-4 0,-12 1 3 15,12-1 2-15,0 0 0 0,-11 3-4 0,11-3 3 47,0 0-1-47,-10 1 2 0,10-1-7 0,0 0 7 0,-11 3 2 0,11-3-6 16,0 0 7-16,-10 2-1 0,10-2-1 0,0 0-1 0,-11 2-6 0,11-2 7 0,0 0-1 0,0 0 3 0,-13 1-4 0,13-1 3 31,0 0-1-31,0 0 7 0,-13 0-8 0,13 0 1 0,0 0-4 0,0 0 2 0,0 0-1 0,-12-2 1 0,12 2 1 31,0 0-8-31,0 0-9 0,0 0-26 0,-9-2-29 0,9 2-33 0,0 0-37 0,0 0-25 0,-7-4-55 16,7 4-6-1,0 0-68-15,0 0 24 0,-2-7-69 0,2 7 23 0,0 0-13 0,1-8-2 0,-1 8-52 31,4-7-279-31,-4 7-171 0</inkml:trace>
  <inkml:trace contextRef="#ctx0" brushRef="#br0" timeOffset="2.66261E6">11587 15090 253 0,'0'0'386'0,"0"0"-64"0,0-8-28 0,0 8-31 0,0 0-27 0,-1-9-10 16,1 9-60-16,0 0 53 0,-2-7-26 0,2 7-6 15,0 0-21-15,-1-6-10 0,1 6-21 0,0 0-21 16,0 0-16-16,1-6-16 0,-1 6-5 0,0 0 3 16,5-6-12-16,-5 6 14 0,8-3-21 0,-8 3 24 15,10-4-24-15,-10 4 7 0,13-4-26 0,-2 1 7 0,-2 1-21 16,2-1 9-16,1 0-19 0,0 0 9 15,2 0-16-15,0-1 13 0,2 1-21 0,0 1 15 16,2-1-19-16,-1 0 14 0,2 0-14 31,-1 1 12-31,2-1-11 0,0 1 7 0,-1 1-14 0,3 0 14 0,-1 0-15 0,0 0 14 0,0 0-17 0,2 1 8 0,-3-1-23 31,3 1 15-31,-1 0-27 0,0 0 8 16,-1 0-28 15,0 0 16-15,2 0-35-16,-2-1 27 0,1 0-8 0,-1 1-1 0,1-1 3 0,-1 1-6 0,0-2-17 0,2 4 40 0,-3-4-24 0,1 1 44 0,0 1-28 0,0-1 42 0,0 0-26 0,0 1 37 0,-1-1-36 0,2 1 36 0,0-1-29 0,-2 1 34 15,2 0-29-15,0-1 28 0,-1 1-22 16,1 0 30-16,0-1-31 0,0 1 31 0,0 0-24 31,2 0 28-31,-1 0-33 0,1-1 36 0,3 1-34 0,-2-1 29 0,3 1-30 16,-1-1 32-16,1 0-10 0,-1-1-23 0,0 2 30 0,-3-1 0 15,1 0-26-15,3 0 31 0,-1-1-23 0,-1 2 17 0,-2-1-17 0,0 1 24 32,-3 0-32-32,2 0 29 0,0 0-30 0,-2 0 28 0,1 1-29 0,-1-1 29 0,-1 2-32 0,-1-1 26 15,0 0-26-15,-2 1 27 16,1 0-27-16,-2 0 27 15,1-1-26-15,-3 1 26 0,0 0-29 16,-1 0 28-16,1-1-23 0,-2 1 18 0,1 0-21 0,-2-1 24 0,-11-1-26 0,19 3 27 0,-10-1-31 0,1-1 26 31,-10-1-23-31,16 3 34 0,-16-3-35 0,14 2 28 0,-14-2-35 0,13 2 37 0,-13-2-29 0,11 3 23 0,-11-3-20 31,9 2 26-31,-9-2-26 0,0 0 26 0,13 1-23 0,-13-1 20 0,0 0-26 0,11 1 27 0,-11-1-33 0,0 0 24 16,0 0-30-16,14 0 28 0,-14 0-31 16,0 0 22-16,12 1-48 0,-12-1 17 0,0 0-55 0,0 0 40 15,13-1-22-15,-13 1 21 16,0 0-54-16,0 0 53 0,14-1-49 0,-14 1 50 0,0 0-52 0,9-3 52 15,-9 3-46 1,0 0 57-16,8-3-56 0,-8 3 40 0,0 0-9 0,9-4-12 0,-9 4-1 31,0 0-9-31,0 0-8 0,8-2-29 0,-8 2-26 0,0 0-32 0,0 0-59 0,0 0-158 0,0 0 139 0</inkml:trace>
  <inkml:trace contextRef="#ctx0" brushRef="#br0" timeOffset="2.66274E6">13673 15044 250 0,'0'0'157'0,"0"0"-121"0,0 0-179 0,-2 6 40 0</inkml:trace>
  <inkml:trace contextRef="#ctx0" brushRef="#br0" timeOffset="2.66497E6">10051 13010 65 0,'0'0'318'0,"0"0"-79"0,0 0-35 0,8-5-25 0,-8 5-13 32,0 0-16-32,0 0-10 0,9-1-9 0,-9 1 0 0,0 0 6 0,11-1-36 0,-11 1 34 0,10 2-50 0,-10-2 13 0,12 3-47 31,-12-3 14-31,14 4-35 0,-4 0 23 0,-1 1-33 0,1-1 25 0,1 0-36 0,1 2 28 15,2 2-6-15,-2-1-6 0,2 2-5 0,3 1 3 0,0 1-12 16,-1 1-2-16,1 1-5 31,0 0 2-31,0 1-3 0,3 2-1 0,-1 0 6 0,2 0-10 0,-1 2 2 0,1 0-3 0,0 0 4 16,1 0 4-16,-1-1-10 0,1 1 17 0,2-1-31 0,-3 1-4 0,2-1-2 15,0-2 0-15,0 2 4 32,1-1-3-32,-2-1-1 0,2 1 4 0,0-1-1 0,-2 0 1 0,2 1 5 0,-1-2 4 0,2 1 11 0,-2-1-9 0,2 0-5 15,-1-1 9 1,1 3-11-16,0-3 17 0,0 1-20 0,1 1 32 0,-1 0-23 0,2 0 14 0,-2-1-11 15,1 1 13 1,-1 2-2-16,1-3-1 0,-1 2 8 0,1 0-14 0,-1-1-4 0,0 1-6 0,0 0-8 16,0-1-2-1,-1 1 0-15,1-1 7 0,-2 0 35 16,1 0-53-16,-1 0 39 0,0 1-53 0,-1-2 47 0,0 0-51 0,1 1 59 15,-5-3-70-15,3 4 39 0,-2-4-41 0,0 5 42 0,-1-5-37 0,0 3 41 16,-2-1-32 0,2 1 35-16,0 1-31 0,-1-1 36 0,-1 0-32 0,0-1 34 0,0 2-38 0,0-2 34 0,0 1-25 15,0-2 31 1,-1 2-25-16,0-2 25 0,-1 1-25 0,2-1 31 0,-2 0-36 0,1-1 23 15,-1 0-20-15,-2-1 24 47,2 1-16-31,-3-1 28-16,1-2-24 0,0 2 27 0,1-1-22 0,-3 0 24 0,2 0-21 0,0 0 25 0,0 0-24 0,0 0 28 0,-2 0-31 0,0 0 36 0,2-1-35 0,-3 1 7 0,1-2-2 0,1 1 4 0,-2 1-2 0,0-1 5 0,-1 0 1 15,1-2-2 17,-1 1 4-32,-1-2-5 0,0 2-10 0,0-1-37 0,-1-2-15 0,-1 3-35 0,0-3-2 0,0-1 1 0,-1 1 15 0,1 0 0 0,-5-5 9 15,7 8 8-15,-3-3 27 16,-4-5-3-16,5 7 24 0,-5-7-5 0,5 7 15 0,-5-7-13 0,3 7 13 15,-3-7-30 1,4 6-21-16,-4-6-24 0,0 0 30 0</inkml:trace>
  <inkml:trace contextRef="#ctx0" brushRef="#br0" timeOffset="2.66545E6">12091 14380 182 0,'-7'-4'217'0,"7"4"-15"31,0 0-55-31,0 0-2 0,0 0-46 0,2 7 12 0,-2-7-52 0,4 5 11 0,-4-5-38 0,4 6 17 31,-4-6-33-31,7 10 20 0,-3-5-29 0,0 0-3 0,0 1 1 0,1 1-3 0,1 0 0 0,-1 1-2 0,0 1-2 32,0-1 23-32,2 3-27 0,1 2 52 0,0-1-19 0,-1 1 35 0,2 0-38 0,1 3 26 31,1-1-44-31,0 1 34 0,0 0-39 0,0 0 27 0,1-1-4 0,-1 2-7 0,0-3 1 31,0 2-8-31,-1-3-1 0,-1 0 6 0,0-1-13 0,0-1-3 0,-2-1-4 0,-1 0-6 0,-1-2-2 0,1 0 3 16,-3-1 16-16,-1-2 1 0,0 1 17 0,-2-6 25 0,0 8 25 15,0-8 14-15,-3 8 32 0,3-8-32 31,-10 2 63-31,10-2-66 0,-12 0 54 0,12 0-49 0,-18-1 46 0,7-2-41 0,-1 1 20 0,-3 1-34 0,1-1 25 16,-2-1-33 15,0 1 13-31,-1-1-35 0,-1 2 15 0,2-1-42 0,3-2-1 0,0 1-75 0,1 1-8 0,-1-2-136 0,2-1-35 0,1 0-105 0,-1-1-90 16,2 1-276-16,1-3-208 15</inkml:trace>
  <inkml:trace contextRef="#ctx0" brushRef="#br0" timeOffset="2.66645E6">11566 13124 130 0,'12'24'199'0,"-1"1"-17"0,3 0-49 0,-1 0-11 0,2 2-34 0,-2-2 12 16,2 1-33-16,1 5 23 15,3-2-28-15,-5-3-8 0,4 5-6 0,-2-2-7 0,2 1-8 0,-4-4-4 16,3 5-2-16,-2-5 31 0,0 1-46 16,1 4-2-16,1-1-1 0,-1 1-5 0,1-1 24 0,0 1-29 15,-1 0 22-15,2-1-28 16,-2 1 26-16,2 0-27 0,-1-2 26 0,2 1-4 0,0-1 5 0,-1 0 18 15,1 0-37-15,1 0 0 16,0-1 9-16,0 1-24 0,0-3 31 0,0 3-30 0,-1-7 32 0,-2 2-33 16,1 0 31-16,-1-1-27 0,2 0 24 31,-3 0-26-31,2-2 2 0,0 1 1 0,-1-2 3 0,0 1 2 31,-1-2 3-31,-1-2-6 0,-1-1 4 0,1-1 23 0,-2 1-42 0,0-1 17 0,1 0-32 16,-2-1 27-16,1-1-28 0,-3-2 21 0,-1-1-24 0,2 1 14 0,-3-2-33 0,0 0-6 0,-2-3-43 0,1 1 2 46,-1-1-14-46,-2-1 43 0,0-1 2 0,-4-4 50 0,6 7 13 0,-6-7 48 0,7 7 6 0,-7-7 38 0,0 0-19 0,4 4 33 0,-4-4-22 32,0 0 28-32,0 0-31 0,0 0 27 0,0 0-35 0,0 0 17 0,0 0-43 0,0 0 24 0,0 0-38 0,0 0 24 0,-7-3-35 15,7 3 44-15,0 0-45 0,-5-6 28 0,5 6-36 31,0 0 37-31,-6-6-41 0,6 6 9 0,0 0 16 0,-5-7 4 0,5 7 6 0,0 0 2 0,-4-4 1 16,4 4-7 0,0 0 43-16,0 0-56 0,-5-5-8 0,5 5-2 0,0 0 0 0,0 0 2 0,0 0-5 15,0 0 1-15,-10-2 2 0,10 2 12 16,0 0 7-16,0 0 4 0,0 0 3 0,0 0-6 0,-9-1-2 15,9 1-1 1,0 0 0-16,-8-5 9 0,8 5 7 0,-7-4 1 0,7 4-6 0,-9-4 13 0,9 4-1 31,-9-6 5-31,9 6 8 0,-9-6-31 0,9 6 44 0,-10-7-49 0,10 7 40 47,-9-6-61-47,9 6 41 0,-7-5-52 0,7 5 21 0,-5-5-69 0,5 5-27 0,-7-4-49 0,7 4-56 0,-3-5-77 0,3 5-372 0,-3-9-149 0</inkml:trace>
  <inkml:trace contextRef="#ctx0" brushRef="#br0" timeOffset="2.66757E6">12571 12824 134 0,'1'15'284'15,"0"0"-24"1,-1 2-92-16,1 1-21 0,0 1-11 0,-1 1-15 0,1 3-18 0,1 1-2 0,-1 2-10 0,2 0-3 31,-2 0-5-31,1 1-16 0,0 5-6 0,1 1-7 0,-1-1-7 0,1 2-7 0,-1 0-4 31,1-1 0-31,0 1-10 0,-1 1-1 0,0 0-2 0,1-1 0 0,0 1-10 0,-1-1 14 0,0 2-6 0,1-2 9 32,-1 1-4-32,0 0-2 0,0 0-4 0,-1 0-4 0,0 0 4 0,1 0-12 0,-1 0 2 15,0 1 0 1,-1-1 2-16,1-1-3 0,-1 0 1 0,0-1 8 0,-1-3-2 0,1 0 10 0,-1-1 9 0,1-1-4 15,-1-1-5-15,0-1 18 0,1 0-43 47,0-1 67-47,0-3-47 0,0-3 47 0,0 1-70 0,1-2 52 0,0 0-54 0,-1-1 54 0,1-1-64 0,0-2 47 0,1-1-53 0,-1-2 1 0,0 1-3 31,0-2 53-31,1 0-51 0,-1-1 49 0,1 0-51 0,-1-2 45 0,0 1-51 0,0-2 43 0,-1-6-57 0,2 12 29 16,-2-12-33 0,1 9 25-16,-1-9-28 0,1 9 8 0,-1-9-24 0,0 0 6 0,0 8-13 0,0-8-11 0,0 0-5 15,0 0 22-15,0 0-30 0,0 0 6 16,0 0 7-16,0 0-6 0,-5-5-2 0,5 5 4 15,-2-7 2-15,2 7-3 0,-3-10-1 0,3 10-4 16,-1-11 0-16,0 5 5 0,-1-1 0 0,1-1 16 0,0 1 16 31,0-4 23-31,-1 2-9 0,0-1 25 0,1 0-4 0,-1-1 46 0,1 1 17 0,-1 0 41 0,1 1 0 16,-1 0 42 15,0 2-31-31,1-1 18 0,-1 1-40 31,0 0 42-31,-1 0-32 0,3 7 68 0,-3-11-50 0,3 11 5 0,-2-8-5 0,2 8-17 0,-3-8-6 0,3 8-10 16,-3-6-4-16,3 6-16 0,0 0-3 0,0 0 2 0,0 0 14 0,0 0 14 0,0 0 3 0,0 0-10 0,0 0-6 0,0 0-6 0,-2 9-3 15,2-9 1 1,2 9-6-16,0-2 1 0,-1-1-1 0,0 2 4 0,1 0-3 16,0 3-3-16,-1 0-3 0,1 1-42 0,1-1 49 0,-1 1-59 0,-1 1 59 15,1 0-58 1,0 1 59-16,-1 1-65 0,1 0 50 0,1 0-3 0,-1 0-9 0,0-2-5 0,0 0-5 15,0-1 2 1,0 0-8-16,0-2 0 0,1 1-4 0,0-1 0 0,-1-2 0 0,0-1 0 0,0 0-1 16,-2-7-2-1,3 11 3-15,-3-11-3 0,4 7-1 0,-4-7 1 0,0 0 7 0,0 0-10 0,12-2-34 16,-12 2 35-1,8-9-57-15,-3 2 58 0,0-1-52 0,0-2 56 0,0-1-61 0,1-2 30 0,1 0-76 0,-1 0 35 32,0-1-53-32,1 1 3 15,0-2-21-15,-1 1-15 0,1-1-14 0,-1 2-16 0,0-1-23 0,0 1-61 0,0-1-309 0,-1 1-91 47</inkml:trace>
  <inkml:trace contextRef="#ctx0" brushRef="#br0" timeOffset="2.66907E6">12430 12226 39 0,'0'0'277'0,"-5"-7"-26"0,5 7-73 0,-4-7 37 0,4 7-36 31,-4-6-3-31,4 6-45 0,-7-5-6 0,7 5-14 0,-7-4-3 0,7 4 0 0,0 0-5 0,-13-3 22 0,13 3-27 16,0 0 13-16,-12 0-36 0,12 0-5 0,-9 3-12 16,9-3-6-16,-10 6 0 15,4-3 13-15,1 2 42 16,-1 1-57-16,1 1 49 0,-2 1-60 0,2 0 56 0,-1 0-39 0,1 1 46 15,1 1-8-15,0 1-9 0,-2-2-7 0,3 2 2 0,0 1-6 0,0-1 4 0,1 1 2 32,1 1-13-32,1 0-9 0,0-1-5 0,0 2 2 0,1-1 9 0,1 3-1 0,1 0 11 0,0 0-2 31,2 0-5-31,1 1 0 0,1 1-8 0,1 0-1 0,1-1-4 0,3-2-5 31,-1 2-3-31,3-2-48 0,-1-1 51 0,3-2-56 0,-1 0 53 0,3 0-50 0,0-3 44 0,1 0-57 0,-1-2 56 16,0-2-54 15,1-2 54-31,0 0-60 0,1-2 54 0,1-1-55 0,-2-1 53 0,2-2-54 0,2 0 53 0,-1-3-53 0,0 0 54 0,0-1-55 31,-2-1 52-31,1-2-55 0,-2 0 55 0,-1-1-51 0,0 0 51 0,-2-1-35 0,0-2 31 0,-3 0-53 0,0-2 54 0,-2-2-51 16,-2 0 53-16,1-2-50 0,-4-1 45 31,-2-1-51-31,-1-2 5 0,-2-1 7 0,-2-1 0 0,-2-1 3 0,-2-3 10 0,-1 1 43 15,-3 1-58-15,0 6 54 0,-2-3-57 0,-3 1 55 0,1 4-59 0,-2 4 52 16,-1 3-52-16,-2 2 50 0,0 3-54 16,-2 4 52-16,-1 3-62 0,-3 3 26 15,-3 3-100-15,-5 2 2 0,-6 9-87 0,0 1-45 0,-1 5 9 31,1 3-51-31,-5 6-21 0,4 2-34 0,8-3-33 0,4-1-460 16,2 0-373-16</inkml:trace>
  <inkml:trace contextRef="#ctx0" brushRef="#br0" timeOffset="2.67328E6">13682 12646 139 0,'-7'11'373'0,"2"1"-117"0,-2 2 0 0,-2 4-51 0,0 3-37 0,0 3-19 0,-2 3-18 0,0 3-14 32,-1 5-19-32,-1 4-17 0,0 0-15 0,1 4-14 0,-1 3-9 0,2 2 45 0,-2 0-65 0,0 11 34 15,-1 0-59-15,0 1 1 0,0 0 0 31,1 1 0-31,-1-1-3 0,0 2 13 0,0 0-9 0,-2 0 44 0,2 0-53 0,-2-1 44 0,1-2-53 0,-1-1 49 16,1-1-44-16,-3-3 39 0,4-8-48 31,-1-1 49-31,1-3-47 0,-2 1 12 0,2-1 16 0,-1-2 16 0,1-1-8 0,0-2-3 0,1-2-3 16,-1-1-2-16,3-4 54 0,0-2-68 0,-1 0 49 0,3-4-56 0,0-2 45 15,2-3-53 17,-1 0 38-32,2-5-68 0,0 0 26 0,1-2-59 0,2-2 23 0,-2-1-26 0,2-1-23 0,1-2-17 0,2-6-10 31,-5 8-37-31,5-8-20 0,0 0-63 0,0 0-143 0,0 0 140 0</inkml:trace>
  <inkml:trace contextRef="#ctx0" brushRef="#br0" timeOffset="2.67368E6">13067 14432 315 0,'-2'7'288'0,"-1"2"-91"0,0 0-34 16,1 0 12-16,0 1-64 0,0 1 15 16,0 0-45-16,0 2 26 0,1-1-52 0,0 1 30 15,-1-1-38 1,1 2 26-16,-1-1-48 0,1-1 27 0,0 1-7 0,1 0-7 0,0-2-7 0,0-1-5 0,0-1 2 15,0 0 6 1,0-2-7-16,0 0 14 0,0-7 10 0,1 11-43 0,-1-11 55 0,4 7-43 0,-4-7 47 0,0 0-59 31,9 2 53-31,-9-2-58 0,9-5 46 0,-2 0-57 0,1 2 56 0,-1-4-54 0,1 1-7 31,2-2 2-31,1 0 2 0,1 0 5 0,1-1-4 0,-1 0-8 0,1-1-24 0,3 0-28 32,0-2-32-32,1 1-65 0,1 0-59 0,-2-1-113 0,3 0-147 0,-2 0 30 0</inkml:trace>
  <inkml:trace contextRef="#ctx0" brushRef="#br0" timeOffset="2.67441E6">14655 12830 1 0,'-8'15'435'0,"-1"-1"-111"15,0 4-57 1,-2 5-24-16,-2 1-50 0,0 3-19 0,-4 4-26 0,1 1 12 0,-1 1-59 0,0 2-11 31,-1 1-4-31,-1 0-12 0,1 1-9 0,-2 1-17 0,1 1-1 0,0 0-9 0,-2 2-6 0,2 0-7 16,-2-1-1-16,0 2-30 31,0 6 24-31,0-6-3 0,1-1 0 0,1 1-7 0,-2-2-2 0,1 2 13 0,0-2-12 0,0 0 41 0,0-1-60 31,1-1 54-31,-1-2-57 0,2-1 50 0,-3 0-57 0,1-1 74 0,1-1-79 0,0-1 53 0,-2-1-54 31,1 1 7-31,-1-1 8 0,1-2-1 0,4-6 10 0,0 0-7 0,2-3 3 0,0-3-8 0,3-2 1 16,2-2 2-16,0-2 1 0,1-1-12 0,2-2-27 0,-1-1-18 15,2 0-18-15,-2-2 0 0,7-5-19 16,-8 7 9-16,8-7 26 0,-9 5-35 0,9-5 17 0,0 0-38 0,-8 2 9 16,8-2-21-1,0 0 6-15,-9-3-38 0,9 3-32 0,0 0-94 0,-2-10 244 0</inkml:trace>
  <inkml:trace contextRef="#ctx0" brushRef="#br0" timeOffset="2.67468E6">13786 14273 220 0,'1'-7'315'0,"-1"7"-70"15,0 0-41-15,0 0-55 0,0-7 19 0,0 7-54 16,0 0 38-16,0 0-52 0,0 0 22 0,0 0-54 15,-4 9 33-15,4-9-56 0,-3 9 36 0,3-2-51 16,-1 1 40-16,0 1-62 0,0 2-2 31,0-1 0-31,0 2 0 0,-1-1-5 0,1 1 2 0,0 0 9 0,-1 0-10 0,2-1 3 0,-1-1-1 16,0 1 0-16,1-1-3 0,-1-2-1 0,1 0 8 0,0-1-9 15,0-7 2 1,0 11 2-16,0-11-1 0,1 8-2 0,-1-8 3 0,0 0-1 0,6 4 4 0,-6-4 1 0,0 0 3 16,13-5 18-1,-13 5 5-15,10-6 17 0,-10 6-4 0,11-6 5 0,-3 2-1 0,-8 4-4 0,12-4-2 31,-5 0-2-31,1 1-3 0,-8 3-16 0,16-4-3 0,-7 2-6 0,1 0-2 0,0 0-15 32,0 0-25-32,3-2-14 0,-2 2-72 0,2-1-12 0,3 0-81 0,-1-1-37 0,1-2-113 0,2 1-162 31,0-3-21-31</inkml:trace>
  <inkml:trace contextRef="#ctx0" brushRef="#br0" timeOffset="2.67541E6">15484 13335 478 0,'0'0'424'0,"0"0"-92"0,-5 9-72 0,5-9-38 0,-9 8-33 0,3 1-18 0,0-2-33 0,-2-1-8 32,-2 3-23-32,1 0-9 0,-1 1-9 0,-1 0-20 0,0 1-15 0,0 0-12 0,-2 2-8 31,-1 0-47-31,-1 0 44 0,0 2-43 0,-2-1 47 0,0 7-58 0,-4-3 47 0,-1 0-48 0,-4 5 50 0,-1-1-48 31,-2 2 45-31,-1 0-48 0,-2 3 47 0,-2-2-4 0,-2 3-6 0,-5 4 4 0,0 1-3 31,-1 0-9-31,1 0 0 0,2 0 0 0,5-4 1 0,1-1-2 0,-1 2 19 0,1 1-18 16,1-2-6-16,0 1 0 0,0-1 0 0,0 1 2 15,-1 0 6-15,1-1-6 0,-2 0 12 0,1 1-11 0,0-1-5 0,-1-1-42 47,-7 6 53-47,2 0 9 0,4-7-7 0,-5 7 0 0,-2-2 2 16,1 1 4-16,6-7 45 0,-6 6-40 15,6-5 44-15,0 1-43 0,3-3 29 0,0 0-43 0,2-2 34 0,1-1-40 0,8-4 32 0,0-1-38 0,3-4 30 0,3-1-32 0,1-3 31 16,3 0-35-16,1-1 33 0,0-1-31 0,2-1 27 0,1 0-50 0,0-1 14 16,2-1-82-16,-1 0 24 15,6-4-71-15,-7 7 7 0,7-7-46 0,-4 5-37 0,4-5-37 0,0 0-47 16,0 0-281-16,0 0-102 0</inkml:trace>
  <inkml:trace contextRef="#ctx0" brushRef="#br0" timeOffset="2.67586E6">14011 14469 419 0,'0'0'324'0,"0"0"-73"0,-9 6-36 0,9-6-32 0,-9 7-16 16,4-2-9-16,-1 1-15 15,0 2 16-15,1 0-49 0,-4 1-13 0,2 1-12 0,-1 3-17 0,0-1-11 0,-3 4 41 16,1 1-67-1,0-1 45-15,-2 1-60 0,2 1 54 0,-1 0-32 0,-1-2 30 0,3 2-42 0,-1-2 44 32,0-1-50-32,2-1 33 0,2-1-49 0,-2 0 40 0,4-4-42 0,0 0 34 0,1 0-46 0,1-3 40 31,1 1-50-31,1-7 56 0,1 10-52 0,-1-10 43 0,6 8-43 0,-6-8 44 0,13 6-44 31,-13-6 43-31,18 3-35 0,-6-1 31 0,-1-2-35 0,2 1 47 0,2-2-36 0,-2 1 42 0,2 0-39 16,-1-2 33-16,0 2-38 0,-1-1 34 0,1 1-41 0,-3-1 33 15,1 1-37-15,-12 0 38 16,22 0-40-16,-22 0 16 0,18 0-34 0,-18 0 9 0,17 1-91 0,-17-1 3 15,16 1-85-15,-16-1-5 0,13 3-37 0,-13-3-49 32,12 4-370-32,-12-4-171 0</inkml:trace>
  <inkml:trace contextRef="#ctx0" brushRef="#br0" timeOffset="2.68953E6">5722 12383 424 0,'0'0'385'0,"0"0"-108"0,-10-3 12 0,10 3-67 0,0 0 53 15,-7-2-64-15,7 2 24 0,0 0 7 0,-7-5-52 16,7 5-5-16,0 0-27 31,-3-7-11-31,3 7-36 0,0-8 1 0,0 8-24 0,3-10 6 0,0 2-4 0,2 0-6 0,0-1-12 0,3-2-4 0,1-1-12 16,1-3-52-1,4-2 52-15,2-2-5 0,3-1-4 0,2 0-8 0,5-6 7 0,4-1-16 31,2 0 5-31,10-6-18 0,1-2 4 0,4 0-13 0,3 0 10 0,2 0-16 0,3 0 11 0,0 0-12 32,0 0 9-32,3 1-10 0,0 3 0 0,1-1 6 0,0 2-7 0,2 2 2 0,-3 1-2 0,1 2 1 0,-1 4 2 31,-2 1-1-31,-8 4 4 0,-1 2-5 0,-3 2 0 0,-1 2 1 0,-2 1-1 0,-7 2-2 0,-2 1 0 31,-4 3-4-31,-3 0-9 0,-5 1-6 0,1 0-5 0,-2 1-1 0,-1 1 1 0,-2-1-12 0,-3 1-27 0,0 0-14 16,0 0-7 15,-2-1 5-31,-11 1 11 0,19 0 13 0,-19 0 15 0,14 0 8 0,-14 0 3 0,14-1 2 0,-14 1-3 0,0 0-7 0,13-1-5 0,-13 1-1 15,0 0-3-15,7-4-2 0,-7 4 1 32,0 0 20-32,5-6-12 0,-5 6-6 0,0 0 10 0,1-7 4 0,-1 7 7 0,0 0-7 0,-2-8 4 0,2 8-28 15,-4-8 51-15,4 8-43 16,-4-6 49-16,4 6-46 0,-5-7 52 0,5 7-40 0,-7-9 46 0,7 9-41 31,-9-8 48-31,9 8-42 0,-12-8 43 0,5 4-44 0,-1 0 56 0,-2 0-6 0,1-1-4 0,0 2 6 16,-3-1 3-16,1 2 8 15,-2-1-5-15,0 0 16 0,-2 1-5 0,-2 0-1 0,0 0 8 0,-2 2 8 16,0 0 15-16,1 0-5 15,-1 2 2-15,2 0 7 0,0-1-7 0,4 1-10 0,0 0-14 0,1-1-11 16,2 1-8-16,10-2-2 16,-16 4-4-16,16-4 1 0,-8 5 2 0,8-5 0 0,0 0-1 0,4 10-6 0,-4-10 5 15,15 6-8-15,-1-2-5 16,2-2-1-16,4-1-3 0,2 1 0 0,0-2 0 0,5 1 3 0,1-2-7 15,1 0 1-15,0-1-46 32,1 1 55-32,-1-2-47 0,0 1 52 0,0 1-51 0,-1-1 53 0,-1 1-48 0,-5 1 49 0,0 1-54 0,-1 0 51 0,-3 1-45 31,-1 2 54-31,-3 0 9 0,-1 3 20 0,-2 0 13 15,-4 1 5-15,-2 1 11 0,-2 2 8 0,-3 0 5 0,-1 1 1 0,-5 2-7 0,-1 1-16 32,-3 2-8-32,-4 1-19 0,-4 2-8 0,-2 1-11 0,-6 2-10 0,-2 1-19 0,-2 0-64 0,1-1-56 31,-4 0-83-31,1 0-57 0,0-1-142 0,2 0-102 0,1-2-144 0,5-3-259 0,-1 0-473 0</inkml:trace>
  <inkml:trace contextRef="#ctx0" brushRef="#br0" timeOffset="2.69025E6">5834 12047 402 0,'0'0'349'0,"0"-10"-94"0,0 10 32 0,0-7-75 0,0 7 36 0,-1-8-56 0,1 8-9 0,0 0-11 15,0 0-25 1,0 0-4-16,-12 0-6 0,12 0-12 0,-7 8-4 0,3-1 4 0,-2 2-5 0,1 0-3 16,-1 5-9-1,-1 0-5-15,0 2-9 0,-2 3-7 0,2 0-4 0,-2 2-1 0,1-1 2 0,-1 1-22 32,0-1 7-32,-1 1-10 0,0 0 12 0,0 0-16 0,0-2 5 0,0 1-17 0,0-2 1 0,0 0-10 15,0-2-1 16,3-1-16-31,0-2 7 0,0-2-10 0,1 0 0 0,1-2-8 0,1-1 9 0,1-1-11 0,0-1 10 0,3-6 4 0,-1 9-3 0,1-9 10 32,5 7 2-32,-5-7-4 0,13 1 1 0,-13-1-3 0,18-4 0 0,-4 2-10 0,0-3 6 0,4-2-2 31,1-1-5-31,3 0 1 0,0-1 1 0,0-1-5 0,4 0-4 0,0-3 0 0,0 2-2 0,0 0-7 15,1 0-25 17,-4 0-58-32,-1 1-65 0,-2 2-67 0,-2 1-72 0,-1 1-60 0,-3-1-61 0,0 4-45 0,-1-3-439 0,-2 3-461 0</inkml:trace>
  <inkml:trace contextRef="#ctx0" brushRef="#br0" timeOffset="2.69953E6">16388 15967 105 0,'-5'-5'582'0,"0"1"-166"16,5 4-58-16,-7-6-48 0,7 6-43 31,-8-5-31-31,8 5-28 0,-6-4-18 0,6 4-18 0,0 0-17 0,-6-5-19 0,6 5-23 0,0 0 5 0,0 0 8 15,0 0 17-15,0 0-9 0,2-6-20 0,-2 6 8 16,0 0 8-16,11 2-11 0,-4 3 0 31,-1-1-2-31,2 1 1 0,1 1-19 0,3 1 7 0,0 1-14 0,3 1-4 0,1 2-23 0,1 4 18 16,2-2-33-16,3 1 12 0,3 2-32 0,0 1 26 0,4 3-33 0,1 1 28 31,1 0-34-31,1 2 0 16,0 0-2-16,0 1-5 0,2 0 3 0,0 1 1 0,0 0 0 0,0 1-4 0,0 1 0 0,-1-1-2 0,0 0-19 31,0 1 18-31,-2-2 2 0,0 2-3 0,-1-2 1 0,-1 0-1 0,-3 0-5 0,0-2 36 0,-5-2-40 0,-1 0 36 15,0 0-39 1,-2 0 32-16,-1-1-33 0,-1-1 25 16,-4-1-29-16,-1-1 36 0,1-1-46 0,-1 1 36 0,-3-3-28 0,1-1 33 31,-2 0-35-31,-1-1 1 0,0 0 3 0,-1-2 2 0,1 0 3 0,0-2-8 0,-2 0 8 0,-1-2 5 15,0 0 2-15,0 0-1 0,-3-6-2 0,4 9 6 0,-4-9 0 16,5 9 0-16,-5-9-10 0,0 0 1 0,3 6 26 0,-3-6-65 31,0 0-21-31,0 0-15 0,0 0-27 0,0-8-31 0,0 8-36 0,-2-7-27 0,2 7-36 31,-5-11-51-31,3 4-59 0,0 2-51 0,-1-4 0 0,-1 1-97 0,2 0-341 0,-3-2-379 0</inkml:trace>
  <inkml:trace contextRef="#ctx0" brushRef="#br0" timeOffset="2.70041E6">16522 15945 160 0,'-12'-5'363'16,"0"1"-129"-16,1 1 8 16,1-1-81-16,-1 1 28 0,0-1-52 0,1 0 41 0,1 1-47 0,-1-1 20 0,2 0-40 15,0 2 26 1,1-2-21-16,7 4-10 0,-12-5-8 0,12 5-9 0,-9-5-14 0,9 5 1 31,-6-5-4-31,6 5 12 0,0-7-23 0,0 7 32 0,5-7-11 0,1 2 9 0,1-1-22 0,4 1 8 0,1-2-15 16,4-1-12-16,2-2-17 0,4 1 7 31,3-2-20-31,2-1 13 0,3 0-20 0,0 0 11 0,4-2-18 0,2 0 15 0,0 0-19 0,0 0 12 0,-1-1-3 31,0 0-3-31,1 1 0 0,-6 2-7 0,0-1 5 31,-3 0-15-31,1 1 12 0,-2 0 1 0,0 0-1 0,-5 2-4 0,-2 0 0 0,1 1 2 0,-4 0-1 0,-2 2-1 0,-2 1 2 0,-1 0 0 0,-2 1-3 31,-1 0 2-31,-1 1 2 0,-1-1-2 0,-1 2-1 0,-5 3 3 0,7-6-2 0,-7 6 3 0,5-4 13 16,-5 4 3 0,0 0 0-16,0 0-1 0,0 0-3 0,0 0 1 0,0 0-5 0,0 0 11 0,0 0 2 15,6 6-3-15,-6-6 0 16,2 9 10-16,1-2-2 0,0 1 26 0,-1 2 6 0,2 0-5 0,0 3 0 31,1 0-3-31,1 1-10 0,1 2-1 0,1 3-1 0,-1 0 2 0,2 2 0 0,4 3-2 0,-2 1-5 31,2 0-8-31,1 0-2 0,-1 1-3 0,3-1-9 0,2 5 6 0,-1 0-6 0,3 0 0 0,-1-1-5 0,2 0 1 47,0 1-8-47,1-2 5 0,0 1-2 47,0-2 0-47,1 1 1 0,-1-1-8 0,0 1 7 0,1-3-9 0,-1 1 8 0,-1 0-4 0,-2-3 2 0,-1-1-1 0,1 1 0 0,0-2 2 0,-2 1-7 0,0 0 8 0,0 0-1 0,1-2-2 0,-2 1-4 0,1 1 5 0,-1-1-1 0,0-2-5 15,0 1 6-15,-2-3-1 0,-1 0-2 0,2-3 2 0,-2 3-14 0,1-2 19 32,-2 0-3-32,-1-2 2 0,1-1-4 0,-3-1-1 0,0 0-8 0,-1-1 12 0,0-1-8 0,-1 1 6 31,-2-2 2-31,1 1 2 0,-2-2-4 0,1 1-3 0,-2-1 6 0,0 0-3 0,-1-1 0 0,0 0 2 31,-2-6-8-31,2 12 8 0,-2-12-2 0,-1 11 1 0,1-11 0 0,-3 9-20 0,3-9 24 0,-7 9-5 16,7-9 2-1,-9 7-8-15,9-7 8 0,-15 4 0 0,6-1-1 0,-3-2-5 0,1-1 5 31,-2 1-5-31,-3-1 2 0,-3-1 0 0,1 1-2 0,-5-1 4 0,-2-1-1 0,-3 0-5 0,1 1 5 0,-3-1-2 0,0 0-6 32,0 1 7-17,1-1-3-15,1 1 2 31,1 0-5-31,4 0-13 0,1 0-39 0,4 0-54 0,1 1-60 0,2-1-68 0,2 1-68 0,13 0-78 0,-18-2-26 0,18 2-549 0,-13-1-548 0</inkml:trace>
  <inkml:trace contextRef="#ctx0" brushRef="#br0" timeOffset="2.70145E6">17395 16867 418 0,'0'0'374'0,"0"0"-7"0,0 0-68 0,0 0-9 0,5 5-32 0,-5-5-31 16,4 6-5-16,-4-6-40 31,7 9 24-31,-1-4-37 0,0 2-8 0,0 2-25 0,2 1 10 0,-1 1-20 0,3 1 10 0,1 2-42 0,0 1 16 0,3 3-36 16,-2-1 20-1,3 5-39-15,0 0 30 0,1 1-35 16,0 1 18-16,4 4 10 0,0 2 44 0,-1-1-19 0,3 0 20 0,0 2-22 0,-1-1-6 0,1 1-1 0,1 0-12 31,1 0-11-31,-2 0-5 0,2 1-9 0,1-1-11 0,-1 0-2 0,0 1-2 0,1 0-8 16,0-1-3-1,0 0 3-15,0-1-11 0,-1-1 3 0,1 0-10 0,-1-1 38 0,2 0-26 0,-2-1-17 0,-1 0 13 31,0-4-21-31,-2-2 14 0,0 0-17 0,-2-2 17 0,1 0-18 0,-2 0 13 0,1-2-26 0,-3-2 37 32,0-1-29-32,0 0 18 0,-2-2-20 0,0 1 17 0,-1-3-17 0,-1 0 16 0,0-1-20 0,-2 0 20 31,0-2-18-31,-1 0 12 0,-2 0-17 0,0-2 8 0,0 0-9 0,-2 0 0 0,-5-5-13 0,10 7-11 15,-10-7-37 1,6 5-28-16,-6-5-28 0,0 0-24 0,6 3-23 0,-6-3-33 0,0 0-21 0,0 0-29 16,0 0-13-16,0 0-15 0,0 0-71 0,-5-6-37 15,5 6-65-15,-4-6-337 0,4 6-324 0</inkml:trace>
  <inkml:trace contextRef="#ctx0" brushRef="#br0" timeOffset="2.70237E6">15857 18093 397 0,'0'0'361'0,"0"0"-28"0,0 0-90 31,1-7 1-31,-1 7-67 0,0 0 37 0,13-2-74 0,-13 2 40 0,17 0-64 0,-17 0 48 16,23 1-53-16,-9 1 41 0,4-1-26 31,0 2 19-31,4-1-26 0,3 1-6 0,3 0-7 0,6 1-15 0,3-1-23 0,1 0 12 0,10 1-25 0,-1-2 2 16,4 1-18-16,2-1 28 0,3 1 11 0,0-2 6 0,4 1-4 15,2-1-4-15,3 0-12 32,14-2 0-32,1 1-13 0,1-1-2 0,3-2-5 0,2 0-1 0,2 1-7 0,-1-1 4 31,2 0 8-31,0 0 0 0,2 0 3 0,1 1-1 0,1 0-5 0,1-1-2 0,1 2-4 0,-1 2-6 0,1-2-3 0,1 1-3 0,-1 0-2 15,0 0-3-15,1 1-5 16,0 1-3-16,1 0 0 0,-1 0-2 0,0 1-3 0,-3-1 0 0,1 3-4 16,-2-3 4-1,-2 1 0-15,1 1-2 0,-1 0-2 0,-2 0-2 0,-1 1 1 0,-2-2-5 0,-3 0 5 16,-1 2-3-1,-3-1 0-15,-1 3-2 0,-4-5 3 0,-11 1 0 0,1-1-4 0,-2 0 4 0,0 1-4 16,-1-1 2-16,0-1 1 16,-3-1 0-1,-1 2-1-15,0-2-3 0,-3-2 4 0,-1 1-1 31,-1 0-3-31,-3 0 4 0,-6-2-3 0,-3 1-5 0,-1 1-23 0,-3-2-19 0,-6 1-24 0,-1 1-33 0,-5 0-31 0,-2-1-22 0,-4 1-11 0,-2 1-26 0,-3-1-7 16,-1 0 4-16,-11 1-44 16,16-4 59-16,-16 4-47 0,10-2 6 0,-10 2-44 0,0 0-28 0,3-6-74 0,-3 6-271 15,-6-7-153-15</inkml:trace>
  <inkml:trace contextRef="#ctx0" brushRef="#br0" timeOffset="2.70323E6">17919 17678 231 0,'0'0'501'0,"0"0"-106"0,0 0-56 0,0 0-46 0,-12-1-32 0,12 1-26 0,0 0-32 0,0 0-10 0,-12 0 8 0,12 0-20 0,0 0 8 0,-12 3-23 0,12-3 12 15,-12 3-41-15,12-3 26 32,-12 4-41-32,5-1 22 0,-1-1-33 0,0 2-6 0,0 1 3 0,-1 0-7 0,-1 1-6 0,0 2 6 0,-1 0-2 0,0 1-8 15,-2 1-12 1,2 1 0-1,1 0-3-15,1 1-2 0,-3 3 1 0,3 0-7 0,0 1-10 0,0 0-9 0,1-1-12 0,1 3-5 32,1-3-8-32,1 0-5 0,1 2-3 0,-1-2-2 0,1 2-3 0,1-2 2 0,1 0-22 0,0-2-50 0,0-1-52 0,1 0-52 31,1-2-54-31,0 0-71 0,0-1-51 0,0-1-75 0,1-2-74 0,-1-6-89 0,2 8-364 0,-2-8-519 31</inkml:trace>
  <inkml:trace contextRef="#ctx0" brushRef="#br0" timeOffset="2.70399E6">17201 17484 591 0,'0'0'434'0,"0"0"-44"0,7 6-54 16,-7-6-21-16,3 9-57 16,-3-9-7-16,0 12-33 0,-1-3-3 0,-1 1-29 0,-1 1 0 0,1 2-42 0,-3 0-1 0,0 3-42 15,0-1-20 1,1 2-11-16,-2-2-13 0,1 1-13 0,-2-1-4 0,2 0-7 0,-1 0-4 15,0-1-11 1,0-2 4-16,-2 1 0 0,2-1-6 0,-1-1-2 0,1-2-5 0,-1-2 0 0,0 0-6 16,0 0 3-1,-1-3-2-15,1 0 3 0,7-4-6 0,-15 5 3 0,15-5-4 0,-14-1-10 0,14 1-4 0,-15-4-7 31,9-1-18-31,-2-1-21 0,3-1 0 0,-3-1 6 0,2-4-12 0,1 0 28 0,-1 0-11 16,3-1 25 0,-2 0-13-16,1-2 27 0,2 3-11 0,2 1 21 0,-1-1-18 0,-1 0 18 0,2 1-14 0,0 1 16 31,0 2-17-31,1 0 18 0,0 1-14 0,0 0 24 0,1 1-9 0,-2 6 23 0,4-10-10 0,-4 10 36 31,8-6-20-31,-8 6 31 0,8-2-11 0,-8 2 27 0,10 1-21 0,-10-1 32 0,12 7-6 31,-5-3 17-31,1 1-39 0,-1 2 20 0,2 0-36 0,0 1 43 0,0 1-30 0,2 1 19 0,-1 1-41 16,0-2 19-1,2 2-35 1,-1 0 23-16,0 0-36 0,1-1-2 0,-1 1-4 0,1-1 1 0,0 0 0 0,-1 1-12 0,0-3-52 0,-1 2-48 0,-1-3-59 31,0 1-74-31,-3-1-52 0,0 0-72 0,-1-2-123 0,0-1-530 0,-5-4-626 0</inkml:trace>
  <inkml:trace contextRef="#ctx0" brushRef="#br0" timeOffset="2.71769E6">16532 15818 331 0,'0'0'326'0,"-4"-6"-92"0,4 6 26 0,-3-6-80 0,3 6 14 0,-5-4-28 0,5 4 30 0,0 0-27 16,-5-7 5-1,5 7-14-15,0 0-27 0,-3-7 6 0,3 7-25 0,0 0 14 0,0 0-23 0,-4-5 10 0,4 5-24 16,0 0 3-16,0 0-19 31,0 0 1-31,-3-6-20 0,3 6 1 0,0 0-11 0,0 0 31 0,0 0 4 0,0 0 34 0,0 0-11 0,0 0-4 0,0 0 0 31,13 3 0-31,-13-3-12 0,10 6-15 0,-4-2 9 0,0 2 5 0,1 0-15 0,2 3-10 0,0-1 2 31,1 3-3-31,1 0 8 0,1 4-10 0,0 2 22 0,2 1-31 0,1 4 15 0,1 2-36 0,0 1 33 32,3 4-31-32,3 3 20 0,-4 0-34 0,2 0 30 0,0 3-26 0,-1 0 31 31,2 1-34-31,-1-1 31 0,2 0-39 0,0 2 40 0,-1-3-41 0,-1 1 32 0,1 0-45 0,-1-2 37 0,0 0-37 31,0-2 38-31,0-1-44 0,-1 0 43 0,-2-7-47 0,0 0 43 0,0-1-47 0,-1-1 45 0,1-1-49 0,-3-3 47 16,-1-2-42-1,0 2 41-15,-1-3-45 0,-1-3 46 0,-2 0-45 31,1-1 42-15,-3-2-43-16,-1-1 42 0,0 1-42 0,0-2 52 0,0 0-50 0,-2-1 50 0,-4-5-61 0,7 4-7 0,-7-4-58 0,0 0-10 0,7-4-22 0,-7 4-40 0,3-9-18 0,-3 9-32 0,0-13-31 16,-1 4-36-16,0-2-20 15,-1 0-16-15,0 0-68 0,-1-4 32 0,0 2-23 0,0-2-63 0,-1 0-240 16,-2 0-191-16</inkml:trace>
  <inkml:trace contextRef="#ctx0" brushRef="#br0" timeOffset="2.71924E6">16479 15707 78 0,'-16'-2'377'0,"1"-1"-38"0,2 1-97 0,0-1 22 32,1 0-55-32,-1 0 1 0,1 1-55 0,2 0 20 0,-1-1-17 0,3 1-12 0,8 2-11 0,-15-4-17 15,15 4-19-15,-12-3-18 0,12 3-15 0,-8-5-9 0,8 5-17 16,-5-6-3-16,5 6-11 15,0-8 15-15,0 8-16 0,4-7 16 0,-4 7-15 0,6-12 7 0,-1 6-17 16,0 0 15-16,3-3-23 16,-1 2 17-16,1-2-6 0,0 0-4 0,2-1-3 0,-1 1 3 0,0-2-4 15,1 1 0-15,-1 0-5 16,0 1 2-16,1-1-3 0,-1 1-3 0,-1 0 5 0,-1 1-1 0,1 0-4 15,-1 1 2-15,0-1 2 16,-1 1-4-16,0-1-3 0,1 1 6 0,-1-1-4 0,1 1 1 0,-1 0-1 16,-1 0 3-16,1 0-9 0,0 0 7 15,-1 1 5-15,-2 0-8 0,2-1 1 0,-2 2 1 0,2 0-13 16,-1 0-11-16,0 0 31 0,-4 5-1 0,6-8 0 47,-6 8 4-47,6-7 4 0,-6 7 6 0,5-7-7 0,-5 7-21 0,7-7 31 0,-7 7-1 0,0 0-22 0,5-8 27 0,-5 8-21 0,5-5 26 0,-5 5-23 15,5-5 17 1,-5 5-27-16,0 0 20 0,8-4 2 0,-8 4 42 0,0 0-11 0,0 0 15 0,17 1-6 0,-17-1 19 15,10 5-24 1,-4-1 15-16,2 1 1 0,-1 0-6 0,0 2 1 0,2 2 1 31,1 0-4-31,-1 1 1 0,2 1 3 0,1 4 2 0,1-1-15 0,1 3 0 0,-2 0-8 0,5 1-2 0,-1 1-8 0,1 2-3 16,0 0-3-1,1 1-29-15,-2-1 31 0,3 0-6 0,0 1-4 0,-1 0-1 0,1 0-2 0,0 1-3 16,0 0-10 0,1-1 20-16,-1 0-19 0,3 4 11 0,-2-4-17 0,-1 0 22 0,2-1-24 0,-1 1 19 15,-1 0-21 1,1 1 16-16,-1-1-15 0,0 1 13 0,0-2-20 0,0 2 19 0,0-1-17 0,0 0-2 15,-3 0 3-15,2 0 3 32,-2-1-2-32,1 2 0 0,-2-2-5 0,0 1 7 0,0-2 1 0,-3-1 1 0,1 0-3 0,-2-1 0 0,1-1 3 0,-2 1-9 15,1-2 10-15,2 0 3 31,-2 0-1-31,0 0-4 0,0-2 1 0,-2-1 0 0,1 0-19 0,-1-1 4 0,0-1 3 0,0 1 21 0,1-1 0 0,-1 0-5 32,0-2 3-32,1 1-5 0,-1-1 3 0,0 2 0 0,1-3-3 0,-2-1 1 0,1 0-4 31,0 0-6-31,1 0 10 0,-1 0-17 0,0-2 20 0,1 1-2 0,-1 1-1 0,0-1-3 0,2-1-4 0,-2 1 7 0,1 0 0 31,1 0 0-31,-2-1-3 0,2 0 1 0,-2 0-2 0,2 1-6 0,-3-2 3 0,1 1-2 0,0-2 0 31,-1 1-3-31,-1 1-1 0,-7-5 3 0,13 6 1 0,-13-6 2 0,9 5 1 0,-9-5 3 0,8 3-6 16,-8-3 4-1,0 0-5-15,8 3 10 0,-8-3-4 0,0 0 0 0,0 0 0 0,0 0-1 0,0 0-2 16,0 0-9-16,0 0 14 0,0 0-2 0,-12 0-2 16,12 0 2-16,-11 2 1 0,11-2-2 31,-15 3-5-31,6 1 8 0,-1-3 0 0,-2 2-1 0,0-1-1 0,-2 1 1 0,-1 0 2 0,-2 0-9 0,0 1 13 15,-1 0 3-15,0-1 1 0,-1 1-3 32,0-1 0-32,1 2 2 0,-2-1-3 0,1 0-4 0,1 0-26 0,0 1 33 0,2-2-1 0,1 1-7 0,3-1-7 15,0 1 9 1,1 0 0-16,2-1 0 0,1 1-2 0,-1-2-1 0,3 2-8 0,6-4-4 0,-9 7-11 15,9-7-14 1,-6 6-10-16,6-6-6 0,-3 5-15 0,3-5-28 0,0 0-26 0,0 0-26 0,0 0-33 16,11 2-2-16,-11-2-28 15,10-5 13-15,-10 5 7 0,14-7-12 0,-6 3 11 0,-1-1-18 0,1 0 49 0,2 0-30 31,-2-2 59-31,3 0-28 0,0-1 59 0,-1 0 9 0,0 0 14 0,1-1 12 0,-2 1 15 32,1-1 12-32,1 1 4 0,-3-2 10 0,1 2 3 0,-2-2 5 0,1 2 16 0,-1-2 12 0,-1 2 33 0,-1-1 15 31,2 1-9-31,-3 0 58 0,1 1-8 0,-2 0 25 0,0 1 2 0,-1-1-24 0,-2 7 25 31,3-9-29-31,-3 9 17 0,0 0-23 0,-1-7 24 0,1 7-23 0,0 0 14 0,0 0-10 0,-11 4 13 0,11-4-33 16,-11 8 9-16,4-2-31 31,1 1 6-31,-1-1-14 0,0 1 12 0,-3 3-29 0,2-1 16 0,-1 0-29 0,-1 1 18 0,2 0-30 0,-1-1 21 15,1 0-33-15,0-1 28 0,0 0-25 0,1-1 21 0,1-1-29 16,-1 1 22-16,3-2-50 0,-1 0-23 31,1 0-53-31,4-5-9 0,-5 6-36 0,5-6 0 0,0 0-8 0,0 0-62 0,0 0 31 0,0 0-51 0,0 0 59 16,-1-10 22-16,1 10 27 15,1-10 26-15,-1 10 25 0,0-11 27 0,0 11 21 0,-1-10 26 0,1 10 12 47,-2-8 4-47,2 8 18 0,-6-6 8 0,6 6-2 0,-9-4 0 0,9 4-35 0,-11 0 49 0,11 0-7 0,-14 2-46 0,14-2 52 47,-15 2-51-47,15-2 40 0,-17 5-49 0,8-4 48 0,2 2-55 0,7-3 37 0,-17 4-63 0,17-4 23 0,-14 3-25 0,14-3-27 0,-14 0-19 0,14 0-14 0,-12-3-17 0,12 3-29 47,-11-6-51-32,11 6-135-15,-10-8 194 0</inkml:trace>
  <inkml:trace contextRef="#ctx0" brushRef="#br0" timeOffset="2.71936E6">17045 16291 45 0,'-5'-8'325'16,"2"0"-43"-16,-1 3-116 0,4 5 12 0,-3-6-74 15,3 6 28-15,0 0-56 0,0 0 31 0,0 0-54 16,0 0 22-16,2 11-56 0,1-5 37 0,0 3-20 31,1 0-43-31,2 0-54 0,0 2-39 0,1 0-51 0,0 0-93 0,1-1-100 0,2 1 198 0</inkml:trace>
  <inkml:trace contextRef="#ctx0" brushRef="#br0" timeOffset="2.71949E6">17255 16561 124 0,'0'7'69'0,"1"-1"-135"0,1 2 22 16</inkml:trace>
  <inkml:trace contextRef="#ctx0" brushRef="#br0" timeOffset="2.72067E6">16696 15950 270 0,'-3'7'260'0,"0"3"-50"0,0 0 12 31,-2 4-74-31,-1 1 23 0,1 1-67 0,-2 4 47 0,-1 1-55 0,1 0 35 0,-3 6-47 0,-1 0 30 16,2 3-35-16,-3-1 29 0,2 1-41 0,-2 5 20 0,0 1-39 16,0-1 19-16,-1 1-19 15,1 1 8-15,-2 1-19 0,1 1 18 16,1 0-10-16,-3 1 1 0,1 0 5 0,-1 2 8 0,0 0-11 15,-1 1 13-15,0 1-15 0,-1 0 12 0,2-4-17 0,-2 5 28 0,0 9-29 0,0-11 26 32,3-1-24-32,-2 1 19 0,3-2-14 0,-1 1 23 0,2-3-28 0,-1-1 8 31,2-1-26-31,0-1 16 0,2-5-25 0,0 0 12 0,2 0-18 0,0-1 14 15,-2-1-20-15,3 0 13 0,0-2-19 0,1-1 19 0,0-2-21 0,-1 1 1 0,1-1-1 0,1 0 0 32,0-2 1-32,0 1 2 0,0-1 1 0,0-1-1 0,-1-2 0 0,3-1 0 0,-1-1-5 0,-1 1 6 0,1-2 0 15,1 0 0-15,-2-1 0 0,2-1 1 31,0-2-3-31,-3 2 6 0,2-3-2 0,1 0-18 0,0 0 20 0,1-2-2 0,1 1-11 0,-2-2-24 16,1-2-14-16,0 1-12 0,-1-1-11 0,2-6-18 16,-2 9-34-16,2-9-68 15,0 0-67-15,0 0-47 0,0 0-78 0,0 0-280 0,-5-7-171 0</inkml:trace>
  <inkml:trace contextRef="#ctx0" brushRef="#br0" timeOffset="2.72135E6">16644 16058 185 0,'-14'1'341'0,"14"-1"-85"0,-10 4-50 0,10-4 14 16,-13 7-88 15,6-1 18-31,0-2-74 0,0 2 30 0,-1-1-63 0,2 0 34 0,0 1-61 0,1-2 42 0,1 2-56 0,4-6 42 0,-8 8-31 31,8-8 9-31,-3 7-57 0,3-7 34 0,0 0-57 0,0 0 31 0,1 6-54 0,-1-6 40 0,0 0-48 0,10-2 46 16,-10 2-48-1,7-4 54-15,-7 4-38 0,9-5 59 0,-9 5-38 0,8-7 59 0,-8 7-6 0,10-8 43 16,-10 8-29-16,7-5 70 16,-7 5-30-16,7-6 24 0,-7 6 18 0,5-4 17 0,-5 4-2 0,0 0 8 15,7-5 4-15,-7 5 7 16,0 0 5-16,0 0-9 0,0 0 2 0,0 0-8 0,0 0-12 0,-1 8-9 15,1-8-9-15,-4 7-10 32,4-7-14-32,-5 9-11 0,5-9-12 0,-5 11-10 0,5-11-20 0,-4 11 6 0,2-4-75 0,0-1-57 0,1 2-72 31,0-1-158-31,1 0-95 0,0-7-265 0,0 14-209 0</inkml:trace>
  <inkml:trace contextRef="#ctx0" brushRef="#br0" timeOffset="2.72286E6">16826 15479 10 0,'-3'-7'438'0,"3"7"-115"0,-3-11-28 0,3 11-22 0,-2-11-40 31,2 11-12-31,-2-10-15 0,2 10-59 0,-1-9 38 0,1 9-72 0,-1-8 29 0,1 8-38 0,1-7 52 31,-1 7 2-31,4-4-9 0,-4 4-27 0,0 0-9 0,8-4 19 0,-8 4-18 0,0 0 36 31,13 1-14-31,-13-1-6 0,11 5 0 0,-4 0-15 0,2 0 2 0,-1 2-19 0,2 1 11 0,0 2-20 31,1 0 19-31,1 3-32 0,2 1 3 0,-1 0-25 0,2 2 12 0,2 2-31 0,1 2 28 16,0 0-27-16,2 1 18 0,4 3-39 0,0 1 30 0,-1 0-31 0,2 0 19 16,0 1-30-1,1 0 30-15,0 1-32 0,0-1 25 0,-1 0-31 0,1 1 28 0,0 1-1 0,1 0-7 16,-1 0-33-1,1 1 26-15,-1-5-23 0,1 6 33 0,0 0-28 0,1 0 37 0,-2-1-27 0,2 1 37 16,-1 0-42 0,0-1 48-16,-2 1-37 0,1-1 39 0,0 1-47 0,0-3 47 0,-2 2-47 0,2-2 31 15,-3 1-32-15,1-3 42 31,0 2-46-31,-1-3 43 0,-4-2-49 0,1-1 48 0,0-1-52 0,-2 0 52 0,0 1-52 0,-1-3 46 0,-1-2-49 32,-3-3 41-32,0 1-39 0,-2-2 46 0,-2-1-49 0,2 0 28 0,-3-2-32 0,-1 0 54 0,-1-2-50 0,1 0 48 31,-2-1-46-31,1 0 43 0,-6-6-42 0,7 8 35 0,-3-3-43 0,-4-5 48 0,5 7-40 0,-5-7 49 31,6 7-54-31,-6-7 52 0,5 5-51 0,-5-5 49 0,4 4-53 0,-4-4 50 31,0 0-55-31,4 5 43 0,-4-5-53 0,0 0 41 0,0 0-49 0,4 5 32 0,-4-5-38 0,0 0 30 0,0 0-30 0,0 0 27 0,0 0-27 16,0 0 19-16,0 0-17 0,0 0 18 0,0 0-17 15,2 6 12-15,-2-6-9 32,0 0 8-32,0 0-16 0,0 0 12 0,0 0 4 0,0 0 0 0,0 0 4 0,0 0 8 0,0 0 5 0,0 0 3 0,0 0 1 15,-10-1-1 1,10 1 0 15,0 0 3-31,0 0 3 0,-9-2 2 0,9 2 2 0,0 0 0 0,-13-2-8 0,13 2 1 0,0 0-4 0,-13 1 12 0,13-1-3 0,-12 3 4 0,12-3-17 0,-13 2 7 0,13-2-16 31,-16 1 4-31,16-1-2 0,-17 3 4 0,6-2 6 0,0 0 0 0,0 0 1 0,-1 0 0 0,0 0 3 31,-1-1-9-31,0 1 17 0,-1-1 1 0,-2 0 3 0,1 0-3 0,0 0 4 0,-2 0 1 32,-1 0-1-32,1 0 2 0,-2 0 0 0,1 1 1 0,0 0-2 0,1 1 2 0,3-2-9 0,0 2-41 15,3-4-52-15,0 4-51 0,0-1-52 16,11-1-31-16,-15 4-23 0,15-4-25 0,-8 2 20 0,8-2-57 0,-8 3-10 0,8-3-315 15,0 0-160-15</inkml:trace>
  <inkml:trace contextRef="#ctx0" brushRef="#br0" timeOffset="2.72303E6">17682 16838 486 0,'0'0'475'15,"-5"5"-96"-15,5-5-49 0,-6 4-43 16,6-4-45-16,-7 4-39 0,7-4-37 0,-8 5-53 31,8-5-8-31,-7 5-36 0,7-5-4 0,-4 5-72 0,4-5-83 0,0 0-50 0,-5 6-127 0,5-6-44 0,0 0-354 16,0 0-174-1</inkml:trace>
  <inkml:trace contextRef="#ctx0" brushRef="#br0" timeOffset="2.7235E6">17680 16872 43 0,'-4'6'707'0,"0"-1"-196"0,-1 2-95 0,-2 0-94 0,2 0-14 16,-1 1-77-16,2 2-24 0,-1-3-55 0,1 1-9 16,1-2-43-16,-2 0-4 0,3 0-31 0,2-6 1 31,-2 10-27-31,2-10 8 0,2 7-35 0,-2-7-8 0,0 0-46 0,10 2-4 0,-10-2-35 0,11-5 2 0,-4 0-14 31,0-1-11-31,2-1 11 0,-1-2-2 0,1-2 7 0,1 0 20 0,-3 0 6 0,2-1 15 31,-2-2 9-31,0 0 9 0,0 0 7 0,-2 0 34 0,0 1 36 0,-1 2 28 16,-1 0 26-16,-1 0 19 0,1 2 12 0,-2-1-2 0,-1 3 13 31,0-1 16-31,0 8 9 0,-3-11 7 0,3 11-6 0,-4-9-12 0,4 9-12 0,-7-5-18 0,7 5-21 31,-11-1-7-31,11 1-13 0,-14 1-14 0,7 3 0 0,-1-2-17 0,0 1 1 0,-2 3-21 0,2-2 4 31,0 0-14-31,-1 2 5 0,2-1-18 0,0 0 13 0,0 1-23 0,1 0 10 0,0-2-14 0,6-4 7 0,-7 9-12 0,7-9-13 32,-4 8-27-32,4-8-21 0,0 0-16 0,0 9-30 0,0-9-19 0,0 0-15 0,11 3-13 0,-11-3-15 31,11-4 3-31,-11 4 15 0,11-8 3 0,-4 4 21 0,2-2 25 0,-4 1 19 0,1-1 18 15,-1 1 21 1,-5 5 35-16,8-8 31 0,-8 8 34 0,8-6 22 0,-8 6-2 0,4-5 2 0,-4 5 2 31,0 0 12-31,0 0 3 0,0 0 3 0,0 0-8 0,-11 4-8 0,11-4-9 0,-11 5-6 0,11-5-8 16,-11 8-9-16,3-2-6 0,1-1-9 0,0-1-8 0,1 1-6 0,-1 0-22 15,0-1-55 17,7-4-60-32,-5 6-57 0,5-6-70 0,-7 5-101 0,7-5-45 0,0 0-531 0,0 0-497 0</inkml:trace>
  <inkml:trace contextRef="#ctx0" brushRef="#br0" timeOffset="2.72366E6">17593 16724 340 0,'-9'-2'593'16,"-2"0"-141"-16,-1 0-77 0,1 2-66 31,-2 0-36-31,1 0-71 0,-1 0-10 0,0 0-38 0,0 1-8 0,13-1-42 0,-23 1-8 0,23-1-45 15,-17 0-50-15,17 0-97 0,-14-1-186 0,14 1-147 0,-9-7-357 16,9 7-308-16</inkml:trace>
  <inkml:trace contextRef="#ctx0" brushRef="#br0" timeOffset="2.73038E6">16428 15633 244 0,'0'0'427'0,"0"0"-109"16,0 0 12-16,10 1-34 0,-10-1-27 31,7 4 14-31,-7-4-45 0,8 5-16 0,-8-5-23 0,11 6 23 0,-11-6-26 0,11 7 2 0,-5-2-28 15,0 0 10-15,2 1 6 0,-1-2-23 0,-1 3-11 0,1-1-16 16,0 1-22-16,1 1 8 0,1 1-1 0,-1 1-4 16,4 0-15-1,-3 1 9-15,0 0-54 0,2 0 20 0,0 3-26 0,1 1 26 0,1-1-44 0,1 1 29 16,0 0-52-16,1 1 33 15,1 1-29-15,2 0 26 0,0 1-4 0,2 1-4 0,-2 0-14 0,2-1 1 16,-1 0-34 0,4 1 37-16,-2 0-35 0,-2 1 32 0,2-1-51 0,-1 2 55 0,0-1-31 0,0 1 32 31,0 0-36-31,-1 0 36 0,1 0-41 0,-1 1 8 0,-2-1-16 0,1 0 21 0,-1 0 6 0,0-1-2 15,-1 1 3 1,1-1 3-16,-2 0-1 0,0 0-1 0,-2-2-4 0,0-1 5 0,-2 1 0 0,0-2-1 0,0 1 1 31,-1 1-7-31,0-1 6 0,0-1 3 0,-1 0 2 0,-1-2 31 0,1-1-42 0,-2 1 42 0,0-1-55 47,1 1 52-47,-1-2-44 0,0 3 42 0,0-4-49 0,-1 2 42 0,0-2-39 0,2 1 40 0,-2-1-43 0,0 0 45 0,0-1-47 0,0 0 46 31,0-1-46-15,-1 0 46-16,0 0-51 0,0 0 47 0,0-1-45 0,-1-1 43 0,1 2-47 0,0-3 47 0,-1 1-51 0,-1-1 45 0,0-1-39 0,0 0 44 0,-3-5-41 15,6 10 41-15,-6-10-44 0,6 7 43 0,-6-7-42 16,5 7 40-16,-5-7-40 16,4 6 43-16,-4-6-46 0,3 5 43 0,-3-5-44 0,4 6 48 0,-4-6-45 0,3 5 41 15,-3-5-45 1,0 0 49-16,5 7-48 0,-5-7 47 0,0 0-45 0,5 7 43 0,-5-7-43 31,4 5 43-31,-4-5-53 0,3 6 36 0,-3-6-18 0,3 6 40 0,-3-6-48 0,3 6 48 0,-3-6-46 0,3 6 45 16,-3-6-50-1,0 0 46-15,5 7-48 0,-5-7 50 0,0 0-47 0,3 7 25 0,-3-7-56 16,0 0 16-16,0 0-37 0,0 0-15 0,4 6-14 0,-4-6-22 15,0 0-41-15,0 0-40 0,0 0-44 0,0 0-5 0,0 0-37 16,-2-7-23-16,2 7-4 16,-2-7-80-16,2 7-1 0,-3-11-472 0,0 2-429 15</inkml:trace>
  <inkml:trace contextRef="#ctx0" brushRef="#br0" timeOffset="2.73203E6">16486 15623 230 0,'0'0'488'31,"0"0"-137"-31,-1-8-36 0,1 8-94 0,0 0-8 0,0-9-37 0,0 9 5 0,3-7-15 0,-3 7-17 0,7-9-14 31,-2 3-8-31,0 1-22 0,1-1-12 0,1 1-15 0,2-3-4 0,1 2-5 0,0-4-6 16,3 3-2-16,-1-2-1 0,2 1 0 0,-1 0-6 0,2 0-3 16,-1-1-6-16,0 0-3 15,1 1-8-15,0-2-3 0,3 1-9 0,-2 0-17 0,1-1 8 0,1 1 9 0,-2 0-2 16,1-1-25-1,-2 2 21-15,1 0-24 0,-2 0 22 0,2 1-22 0,-1-1 22 0,0 1-22 0,-1 0 20 16,1 0-20 15,-1 2 19-31,-2-3-18 0,1 3 23 0,-3 0-29 0,0 1 21 0,-1-1-18 0,0 1 19 0,-1 1-24 0,-8 3 28 0,12-5-26 0,-12 5 23 31,11-6-22-31,-11 6 23 0,9-4-23 0,-9 4 24 0,8-3-13 0,-8 3 8 0,7-3-20 0,-7 3 23 32,0 0-18-32,8-4 15 0,-8 4-15 0,0 0 17 0,0 0-24 0,8-4 25 0,-8 4-24 0,0 0 23 15,0 0-18-15,0 0 47 0,0 0-19 0,0 0 18 16,10 2-40-16,-10-2 45 15,0 0 18-15,5 7 43 0,-5-7-17 0,3 8-4 0,-2-2-13 32,2 0 10-32,0 2-23 0,1 2 5 0,-1 0 2 0,2 1-9 0,0 2-8 0,1-1-6 0,1 3-3 15,-1 1 5 1,4 1-2-16,-2 1-6 0,1 1-1 0,2 1-4 0,-2-1-2 0,2 2 6 0,2 2-1 15,-2 1 0-15,2 0-7 0,1-1 8 0,-2 1-4 0,2 1-3 16,-2-2-2-16,2 1 16 31,-1 0-24-31,0-1 13 0,1 1-17 0,-1-2 19 0,0 0-26 0,0 0 20 31,0-3-28-31,-2 0 28 0,1 0-34 0,0 0 30 0,0 3-25 0,-1-3 19 0,1-2-21 0,-1 1 20 0,1-1-20 0,-2 1 18 0,0-2-23 0,1 0 23 0,-1 0-23 16,0 1 2 0,0 0-1-16,-1-1-8 0,0 0 18 0,-1-1-1 0,0-1 1 0,0 0-2 0,-1 0 2 15,0 1-15 1,1-1 10-16,-2 0 8 0,1-1-1 0,-1-1 0 0,1 3-3 0,-1-3 2 0,0-1 0 15,0 1-8-15,0-1 11 0,-1-1-4 32,1-1 0-32,-1 0 0 0,0 0 0 0,-1-1 3 0,2 1-2 0,-2-2 0 0,2 0 0 0,-2 1 1 0,1-2-1 31,-1 0-4-31,1 1-22 0,-1-1 29 0,-1-1 2 0,2 1-1 0,-5-6-2 0,7 9-1 0,-3-4-3 31,0 0-3-31,-4-5 7 0,7 8-2 0,-7-8-1 0,6 9 1 0,-1-3 1 16,-5-6-1-16,6 8-6 0,-2-1 6 0,-4-7 1 0,8 9-2 0,-4-4 3 15,0 0-8-15,1 0 3 31,0 0-3-31,0 1 8 0,1-1-2 0,-1 1-4 0,2-1-4 0,0 2-2 0,-1-1 5 0,0 0 1 0,0 0-1 0,1 1-11 16,0-1-3-16,-1 1 1 0,1-1 4 16,0 1 1-16,0 1 5 0,0-3-15 0,-2 1 1 0,1 1 0 15,2-1 4-15,-3 0 5 0,1 0-4 31,-1-1 10-31,1 1-2 0,-1 0-6 0,0-1-3 0,0-1 2 0,-1 0 0 0,-4-4-7 0,7 9 11 0,-7-9 0 32,7 8 1-32,-7-8-7 0,7 7 2 0,-7-7 0 0,5 6 0 0,-5-6 4 0,6 6 1 0,-6-6 1 31,4 6 0-31,-4-6 1 0,5 5-5 0,-5-5-11 0,4 5-8 0,-4-5-5 15,6 5 2-15,-6-5-7 0,4 4-11 0,-4-4-5 0,0 0-4 0,7 6 1 0,-7-6 2 16,0 0 3-16,5 6 4 0,-5-6 0 16,0 0 14-16,0 0 7 0,4 6 8 0,-4-6 1 0,0 0 10 15,0 0-2-15,0 0 6 0,5 5 0 0,-5-5-7 16,0 0 11-16,0 0-3 0,0 0 3 0,0 0 2 15,0 0 1-15,-5 3-3 0,5-3 3 16,0 0-2-16,-6 4 0 0,6-4 5 16,0 0-1-16,-11 2-1 0,11-2-1 0,-11 4 2 0,11-4-4 31,-11 2 4-31,11-2 2 0,-15 3 0 0,15-3-5 0,-16 2 0 0,7 0 5 0,-4-1-3 0,3 2 5 0,0-1 4 31,-3 2 11-15,1-2 4-16,-1 1 2 0,1 0 11 0,-3 2-8 0,1-2 14 0,0 2-12 0,-1 1 5 0,1-1 0 0,-2 1-3 0,1 0-7 15,0 0-23-15,0 1 22 0,0-1-23 0,1 0 28 16,-2 1-33-16,3-1 33 0,-1 1-26 0,2-1 27 15,-2 0-31-15,2 0 24 0,1 0-28 0,-1-1 27 0,3 0-30 16,-2 1 25-16,1-1-29 0,1 0 30 16,0-1-30-16,0 0 29 0,0 1-29 0,2-2 27 0,-1 1-31 0,8-4 34 0,-13 6-38 15,13-6 36 1,-12 6-30-16,12-6 34 0,-11 4-32 0,11-4 26 0,-8 4-27 0,8-4 24 0,-7 3-31 15,7-3 19 1,0 0-38-16,-9 4-1 0,9-4-51 0,0 0-11 0,0 0-44 0,0 0-14 0,0 0-36 16,-9-3-55-16,9 3-7 15,0 0-68-15,0 0 23 0,-1-9-50 0,1 9-388 16,3-8-245-16</inkml:trace>
  <inkml:trace contextRef="#ctx0" brushRef="#br0" timeOffset="2.74256E6">17102 17404 100 0,'-16'-12'385'15,"-1"2"-90"-15,1 3-39 16,-1 2-21-16,-1 2-32 0,-1 2-18 0,0 1-9 0,-1 3-27 0,-1 1-10 16,-1 2-13-16,1 3-12 15,-1 0-18-15,2 3-6 0,-2 2 2 0,2 3-16 0,-1 1 7 0,4 0-20 16,1 3 10-16,2 0-25 15,3-1-11-15,3 1-3 0,1 1-3 0,3 2-6 0,1 0-5 0,3-3 3 16,1 5-7 0,4 4-43-16,1 0 49 0,3-1-44 0,3-2 38 0,0 1-38 0,4-3 46 0,0-1-46 15,3-1 49 1,0-2-5-16,3-1-4 0,2-2-11 0,1-3-33 0,0-1 44 0,2-2-41 0,-1-1 41 31,3-3-55-31,-2-3 37 0,0-2-62 0,0-3 58 0,1-2-56 0,0-3 51 0,2-3-52 0,0-3 52 16,-3-3-54-1,5-4 52-15,-3-2-4 0,-2-1 1 0,-2-3 2 0,-6 2 1 0,-2-3 3 0,-3 0 1 31,-2-1-1-31,-3-2 1 0,-1-1 9 0,-5 3-7 0,-2-2-6 0,-3-5 11 0,-3-1 18 0,-5-3-4 16,-3-1-1 15,-2 1 6-31,-3 2-2 0,-4 3 9 0,-1 2 7 0,-3 2 1 0,0 4-8 0,-4 3-12 0,2 7 9 0,-1 2-7 0,-1 4 10 0,-2 2-19 31,2 5-4-31,0 2-22 0,-5 3 2 0,-6 7-12 0,1 2-48 0,0 4-41 0,1 3-9 0,2 3 4 32,3 1-5-32,6 2-3 0,1 1-73 0,5 2-53 0,5-4-320 0,4 1-92 0</inkml:trace>
  <inkml:trace contextRef="#ctx0" brushRef="#br0" timeOffset="2.7521E6">20769 17424 395 0,'-1'-7'624'0,"1"7"-149"0,-3-6-99 16,3 6-73-16,0 0-57 0,-6-3-30 0,6 3 0 0,0 0-16 15,-6 6-18 1,6-6 2-16,-4 11-49 0,2-5 3 0,1 3-46 0,0 0 5 0,1 3-37 0,0-3 9 31,0 4-35-31,1 0 14 0,1 0-31 0,0 2-7 0,0-1 2 0,0 2-6 0,1-3-9 0,0 2-23 0,0-2-39 16,-1 0-17-1,0-1-22-15,0-1-38 0,0 0-6 0,-1 0-30 0,2-2-57 0,-1-1-49 0,-2-1-24 16,1 0-54 0,-1-7-334-16,1 7-205 0</inkml:trace>
  <inkml:trace contextRef="#ctx0" brushRef="#br0" timeOffset="2.75315E6">20788 17483 636 0,'-3'-11'506'0,"0"2"-86"0,0 2-54 0,1-1-48 15,-3 1-58-15,2-1-12 0,1 2-21 0,-1 1-24 16,1-1-18-16,2 6-30 0,-3-11-34 0,3 11-25 0,1-10-18 15,-1 10-16-15,5-10-17 0,-1 5-4 0,4 0-7 16,-1 0-7-16,2 1-9 0,2 0 0 31,1 1-2-31,0 0-8 0,4 1 2 0,0 0 1 0,3-1-4 0,-1 2-5 0,2 0 5 0,1 1-1 0,1-2-19 31,-1 4 36-31,6-1 70 0,1 0-28 0,1 0 35 0,2 0-43 0,5 0-1 0,1 1 25 0,3 0-34 16,1 0-9 0,1-2-4-16,8 1-5 0,2 0-9 0,0-1-1 0,3-1-3 0,2 0 23 0,1-2-36 15,1 0 30 1,2-1-34-1,10-2 25-15,0 1-33 0,3-2 4 0,-1 0 0 0,3 0 2 0,-3-1-1 0,1 1 3 0,1-1-3 0,-2 2 0 0,1 0 4 32,-2 0 28-32,-1 0-34 0,-9 2 27 0,0 1-30 0,1 0-8 0,1 0 10 0,-1 2 4 0,1-2 0 31,-2 2 3-31,1 1-3 0,-2-1 1 0,-1 1-1 0,-1 0 22 15,-2 1-24-15,-1-1 23 0,-1 0-35 0,1-2 24 0,-6 2-32 16,-5 0 10-16,-1 0-46 16,-1 0 4-16,-2-1 0 0,-1 1 3 0,0 0 2 0,-3-1-7 0,-6 1-7 15,-1 0-13-15,-2-1 11 0,-3 2-4 0,-3-1-19 0,-2 0-33 0,-5 0 14 16,0 1 23 0,-4 1 16-1,-3 0 19-15,-8-2 6 0,15 6 12 0,-15-6 5 0,9 4 19 0,-9-4 24 0,4 6 17 0,-4-6 5 0,1 7 9 0,-1-7 3 16,-2 6-10-16,2-6 11 15,-4 7-11-15,4-7-1 0,-5 7-5 0,5-7-4 32,-6 7-5-32,6-7-4 0,-6 8-4 0,6-8-8 0,-7 9 3 0,7-9 1 0,-7 11-1 0,3-5-4 0,0 0-2 15,1 3 1-15,-1-2-8 16,1 2 26-16,-2 0-23 0,1 1 20 0,1 0-28 0,-1 2 27 0,1-1-22 0,-1 2 18 0,0 0-23 15,1 1 22 1,-1 0-22-16,1 0 18 0,1 2-20 0,0-3 21 0,0 1-26 0,1-1 6 0,0 2 0 16,1-3 3-1,0 1-8-15,1 0 10 0,-1 0 3 0,1-2-7 0,0 2 7 0,-1-3 0 0,2 1-1 16,-1-2-4-1,-1 0 4-15,1-1 1 0,0 0-15 0,-1-8 17 0,1 12 2 0,0-6 1 0,-1-6-4 16,0 10 7-16,0-10-1 16,0 10-2-16,0-10-1 0,0 6 0 0,0-6 1 0,-2 6-6 0,2-6 4 31,-4 5 3-31,4-5-3 0,-6 4 0 0,6-4 1 0,0 0 0 0,-13 2-10 0,13-2 11 0,-12 1-7 15,12-1 9 1,-15 0-1-16,15 0 1 0,-19 1-2 0,8-1 0 0,-3 0 3 0,2 1-10 31,-4 0 7-31,1-1-1 0,-4 1-2 0,0-1 1 0,-1 0-2 0,-2 1 1 0,1-1-5 0,-3 0 5 0,-4 0 0 16,-1-1 0-16,0 1-4 0,-2-1 3 0,-1 0 1 31,-5 0-6-31,0-1 7 0,-2 1-2 0,0 0 1 0,0-1-1 0,-3 0 1 0,1 1-1 0,-1-1-3 16,-6 0 3-16,0 0 3 31,-2 0-1-31,1-1-4 0,0 1 2 0,-1 0-1 0,0-1-3 0,-1 2 6 0,-2-2-1 0,0 1 0 0,0 0-4 0,-1 1 6 0,-1 1-1 31,0-1-7-31,0 1 7 0,0 0 1 0,-1 0-1 0,-1 1-3 0,1-1 4 0,1 1 0 0,-2-1-18 31,0 1 18-31,1-1-3 0,-1 1 3 0,0 0-5 0,1-1 5 0,0 0-2 0,1 0 0 0,0 0 1 31,0 0-2-31,3 0 2 0,1 0-1 0,0-1 0 0,7 1-1 0,1 1 2 0,-1-1-2 0,1 0 1 32,-1 0-1-32,3 0-1 0,-1 1 1 0,1-1-11 0,1 2 12 0,1-2-1 0,0 1-1 0,2 0 2 31,5 1-2-31,2-2 0 0,0 1-4 0,3-1 5 0,4 1-12 0,0-1-21 0,3 0-22 0,2 0-36 15,3 0-54 1,2-1-34 0,0 1-89-16,2-1-121 0,11 1-130 0,-18-2-250 0,18 2-284 0</inkml:trace>
  <inkml:trace contextRef="#ctx0" brushRef="#br0" timeOffset="2.75548E6">20811 17703 160 0,'0'0'326'0,"0"0"-42"0,0 0-46 0,0 0-5 0,14 1-73 0,-14-1 14 15,12 2-38-15,-12-2 31 16,14 3-15-16,-4 0-21 0,1-1-4 0,1 0-21 0,1 1-10 0,2 1-13 16,2-1-10-1,-1 0-16-15,3 1-7 0,-1 0 7 0,1 1-10 0,3 1-7 0,-1 0-6 0,1 1-4 16,1-2-22-1,1 2 11-15,-1 0 4 0,4-1-54 0,1 1 55 0,2 2-54 0,1-1 57 0,1 0-55 16,1 0 33 0,2-1 2-16,3 0 48 0,5-1-42 0,1 1 49 0,2-1-21 0,0-1 34 0,3 0-19 31,-2 0 11-16,3 0-20-15,0-1 24 32,-1 0-11-32,3-1-32 0,0 1 17 0,1 1-21 0,1-1 7 0,2 1-21 0,1 0 15 0,-1-1-23 0,2 2 21 0,0-2-22 0,1 0 17 0,1 0-26 0,-1-1 26 0,1 0-24 0,0-1 24 0,1 2-25 0,-1-2 19 0,13 1-17 15,-13-1 13-15,2 0-17 0,-2 1 22 16,2-1-22-16,-1 0 14 0,0 1-12 0,0 0 18 31,-1-2-23-31,-2 3 24 0,0-1-23 0,0 0 26 0,-2 1-26 0,-1 0 22 0,-1 0-19 0,1 0 15 31,0 0-18-31,-1 1 20 0,-2-1-21 0,0 1 15 0,-1 0-12 0,-1 0 26 0,1 1-28 31,-2-1 22-31,0 0-23 0,0 0 24 0,-2 1-23 0,1-2 23 0,-3 2-23 0,1-1 20 0,-2-1-20 0,-5 0 22 32,1 1-24-32,0-1 17 0,-1 0-14 0,6 1 22 0,-5-2-25 0,0-1 23 0,0 1-20 0,-1 0 22 31,1-1-21-31,-1 1 20 0,0-2-21 0,1 1 16 15,-2-1-15-15,0 0 20 0,1 1-21 0,-3-1 16 0,1-1-16 0,-5 1 21 0,0-1-25 0,0-1 27 0,0 1-23 32,0 1 24-32,-1-1-26 0,0 1 21 0,0 0-20 0,-1-1 15 0,1 1-13 0,-1-1 19 15,0 2-20-15,1-1 15 0,-1-1-11 16,-1 1 16-16,1-1-28 0,0 0 31 0,0 0-25 0,-1 0 24 0,0-1-24 31,0 1 22-31,-1-1-22 0,1 1 9 0,-1-2-3 0,-1 2 19 0,-1-1-22 0,-1 0 15 16,-1 0-11-16,-2 1 18 0,-1-1-24 15,1 0 24-15,-1 1-24 0,-4 0 22 0,4-2-21 0,-2 2 20 0,-2 0-23 16,-1 0 20-1,-1 0-31-15,0 0-14 0,-3 2-67 0,-12-2 30 0,22 0-48 0,-22 0 61 16,17 0-45-16,-17 0 65 0,14 0-48 0,-14 0 60 16,12 1-58-16,-12-1 44 0,0 0-71 0,13 0-13 0,-13 0-77 0,0 0-70 15,0 0-86-15,0 0-209 0,0 0-87 16</inkml:trace>
  <inkml:trace contextRef="#ctx0" brushRef="#br0" timeOffset="2.76441E6">10293 13165 63 0,'0'0'224'0,"0"0"-63"0,0 0-8 16,0 0-40-1,0 0 4-15,0 0-33 16,0 0 8-16,0 0-22 0,0 0 38 0,0 0 15 0,0 0 22 0,5-4-35 0,-5 4 24 0,0 0-60 0,11 5 39 15,-11-5-47 17,10 7 65-32,-4-2-57 0,2 1 60 0,1 1-46 0,0 3 6 0,2 1-7 0,3 5-10 0,-1 1-4 0,4 3-4 0,0 2 32 0,5 5-58 15,1 2-3 1,1 1-2-16,-1 1-1 0,3 2 1 0,2 1-3 0,0-1 5 0,5 8-46 0,1-1 43 0,0 1-6 31,0 1-8-31,1-2-5 0,0 0-1 0,1 0-4 0,-1-1-1 0,1 0 27 0,1-2-40 0,1-1 30 31,-5-6-34-31,1-1 31 0,1-1-37 0,0-1 31 0,2 0-32 0,2-4 32 0,-2 3-32 0,1-3 30 16,0 0-24-1,0-3-4-15,1 1 1 0,-1-1 8 0,0-1-5 0,-1-1 2 0,0-1 0 0,-1 1 8 16,-1-2-3 0,-1 0 1-16,-4-3-5 15,-2 0 1-15,1 0 0 0,-2 1-51 0,1-2 63 0,-2 1 0 0,-1-1-3 0,0-1-2 31,-1 1-3-31,-3-1 1 0,-1 0 5 0,1 0-9 0,-3-2 3 32,1 1 1-32,0 0-6 0,-2 0 2 15,0-1-3-15,-4 0 9 0,1-2-8 0,-2 2-12 0,-1-2-13 0,0 0-12 0,-3-1-3 0,0 1-11 0,0-2-9 0,0 1-4 0,-3-2 2 0,-5-4-23 0,9 7 9 0,-9-7-86 16,5 5 3-16,-5-5-60 0,0 0-31 0,0 0-107 15,0 0-157-15,0 0-16 0</inkml:trace>
  <inkml:trace contextRef="#ctx0" brushRef="#br0" timeOffset="2.76512E6">11330 12933 264 0,'-6'-4'298'0,"2"-1"-69"32,4 5-27-32,-9-8-16 0,9 8-29 0,-7-6-8 0,7 6-20 0,-6-6-10 0,6 6-16 31,-4-4-7-31,4 4 1 0,0 0 7 0,0 0 29 0,0 0 12 0,0 0-10 0,0 0-3 0,0 0-2 0,10 5-22 15,-4 1-63-15,0 2 54 32,4 2 22-32,-1 2-6 0,3 4-4 0,2 2-17 0,0 4-11 0,3 3-3 0,2 4 15 0,-1 2-25 0,3 1 15 15,-1 0-7-15,1 2 8 0,3 1-21 0,0 0-1 0,-1 1-14 16,2 1-2-1,5 6 2-15,0-1-10 0,0 1-53 0,1 0 53 0,0-1-45 16,-1 1 44-16,0 1-4 0,0-1-7 0,0 1 2 16,-2-1 5-16,-3-5-2 0,0 0-5 0,2 5 3 0,-2-6-9 0,-1 0-1 15,1-1-10 1,3 7 7-16,-3-9-9 0,-2-1-4 0,2 0-1 0,0-2 0 0,1-1-1 0,-2-1 1 15,-1-1 1-15,1-2 1 16,-1-1-4-16,-2-4-48 0,-2-2 60 0,0-1-50 0,-2 0 54 0,-1-4-53 16,-2 0 59-16,0-1-57 15,-3-2 54 1,0 0-52-16,-1-3 54 0,-2-1-55 0,-1 1 57 0,1-1-58 0,-2-2 40 0,-1-2-88 47,-5-3 7-47,8 7-52 0,-8-7-50 0,6 4-47 0,-6-4-67 0,0 0-13 0,0 0-37 0,5-7-34 0,-5 7-73 0,1-10-265 0,-2 4-217 0</inkml:trace>
  <inkml:trace contextRef="#ctx0" brushRef="#br0" timeOffset="2.76587E6">12578 12808 304 0,'0'0'365'0,"0"0"-101"0,-4-5-46 16,4 5-19-16,0 0-5 15,0 0-4-15,0 0 26 0,-2 8-9 0,2-8-7 0,2 13-18 0,0-3-63 16,0 2 47-16,2 3-33 0,-1 3 4 31,2 5-54-31,2 5 35 0,-1 4-11 0,4 7-19 0,-1 3-10 0,0 1-9 0,3 4-7 0,-1-1-12 31,1 3-9-31,1 0-3 0,0 7-8 0,0-7-4 0,0 8-46 0,-3-7 63 0,1 0-3 16,-2 0 4-16,0 1 9 0,1-2 1 16,-3 1-3-16,-1-2-1 0,-2-1-5 0,1-1 6 0,-2-1 10 0,-1-7-15 0,1-3 5 15,-3 1 4 1,1-2-8-16,-1-6 1 0,0-1-7 0,0-2-4 0,0-3-8 0,-1-1-7 0,1-1-2 0,0-2-51 31,0-4 56-31,0 0-55 0,0-2 53 0,0-1-51 0,0-1 54 0,0-2-55 0,0-1 41 0,0-7-84 31,1 11 14-31,-1-11-38 0,0 0-40 0,1 7-30 0,-1-7-19 0,0 0-55 0,0 0-29 0,4-7-40 16,-4 7-26-1,3-8-67-15,1 2-375 0,-4 6-297 0</inkml:trace>
  <inkml:trace contextRef="#ctx0" brushRef="#br0" timeOffset="2.76716E6">13633 12741 97 0,'0'0'320'0,"0"0"-54"0,3-6-68 0,-3 6 37 0,0 0-45 0,0 0 42 0,0 0-62 0,2 6 5 63,-2-6-21-63,-3 12 6 0,1-3-12 0,-2 2-53 0,-1 3 56 0,0 3-49 0,-1 7 3 0,-1-1 55 0,0 6-63 0,-5 7 39 0,1 2-19 0,-2 2-6 0,1 1-7 0,0 3 6 0,-2 1-16 31,1 0-14-31,-1 1-9 0,0 1-16 0,0-1-4 0,1 1-5 0,0-1-4 0,0 0-52 0,1 0 48 0,-1-2-7 15,2 1-8-15,0-1-4 78,-1-1-4-78,3 1-2 0,-1-4 12 0,1 2-16 0,0-3 9 0,2-1-21 16,0-5 17-16,-1 0-17 0,2-2 14 0,-1 0-15 0,1-3 12 0,0-3-15 0,1-1 15 0,-1-1-15 0,2-2 10 0,-1-1-11 0,1-3-7 0,1-2-6 78,-2-2-43-78,2-1 7 0,1-2-53 0,0-2-18 0,-1-1-98 0,3-7-59 0,-4 7-12 0,4-7-55 0,0 0-33 0,-4-5-355 0,4 5-244 0</inkml:trace>
  <inkml:trace contextRef="#ctx0" brushRef="#br0" timeOffset="2.76787E6">14520 13103 104 0,'-7'12'298'0,"-1"0"-44"0,-2 3-63 0,-1 2 21 0,-3 4-50 0,-2 2 26 0,1 2-44 16,-4 2 33-16,0 3-47 0,-2 1 49 0,0 1-68 0,1 0 5 0,-2 2 8 0,0 0 9 16,-1 0-12-16,1 3-39 31,-1 1 58-31,0 0-13 0,2-1-18 0,-1 1-16 0,2 0 11 0,0 0-32 0,-1 0 22 0,1 1-27 0,1-1 20 31,-1 1-29-31,0-1 15 0,0-1-34 0,0-1 13 0,-1 0-23 0,1 0 13 0,-2-3-18 0,1 1 17 16,0-2-14-1,-1-1-4-15,0-2 6 0,0-1-1 0,2-1-1 0,1-4-3 0,1-1-51 0,0-1 58 31,0-1-12-31,2-1-1 0,1-3-6 0,2-1 0 0,1-1-4 0,0-3-2 0,3 0-1 0,0-1 0 16,0-1-3 0,2-2 0-16,0 0-4 0,1 0-8 0,0-2-23 0,1 0-38 0,5-5-40 0,-7 8-34 0,7-8-50 31,-6 6-66-31,6-6-59 0,0 0-56 0,0 0-94 0,0 0-239 0,0 0-215 0</inkml:trace>
  <inkml:trace contextRef="#ctx0" brushRef="#br0" timeOffset="2.79305E6">11873 14615 108 0,'0'0'357'0,"0"0"-104"0,-5-4-2 0,5 4-52 15,0 0 9-15,0 0-54 0,0 0 31 0,-9-2-61 16,9 2 32-16,0 0-47 0,0 0 29 0,-8 4-65 15,8-4 55-15,-4 5-46 0,4-5 6 0,-4 8 37 16,-1-2-42-16,2 0 35 0,0 1-44 0,0 2 33 16,-2 1-36-16,1 1 19 0,0 0 3 0,1 1-13 15,-3 3 13-15,1 0-15 0,1 1-1 0,0-1 7 16,0 2-13-16,0 1 2 0,0 3-7 0,-1 0 16 0,2 1-23 15,0 1 11-15,-1 0-9 0,2 0 11 16,0 2-10-16,0 1-2 0,0 1-7 0,1 0 1 16,0 3-2-16,1 3-8 0,1 1-2 0,-1 2-10 46,2 0-7-46,0 0-2 0,1 2-3 0,1 3-4 0,0 1-6 0,1-1 2 0,3-1-5 0,-3-6 0 0,1 0-3 0,0-2 0 0,1-1-7 0,1 0 10 32,-2-3-4-32,1-3 0 0,-2-3 0 0,2 1-5 0,-2-3 4 0,1-3-23 0,-2-2 27 0,0 0 0 0,0-1-7 31,0-3 2-31,0-1 2 0,-1 0-4 0,-1-2-5 0,0-2-10 0,0 0-26 0,-2-6-19 0,2 8 1 15,-2-8-9 1,0 0 16-16,1 7-21 0,-1-7 3 16,0 0-29-16,0 0 23 0,0 0 11 0,0 0 9 0,-6-7 3 0,6 7-2 15,-5-6-3-15,5 6 15 0,-7-8 4 0,7 8 8 0,-6-10 4 0,2 4 1 16,0 1 3 15,0 0 1-31,-1-1 10 0,-1-1 1 0,1 1 2 0,0-1 1 0,0 0 5 0,-1 2 0 0,1-1-1 0,0 0 6 0,0 0-4 0,-1 0 0 16,1 0 0-16,-1 1 3 0,1-1-6 0,-1 1 6 15,2 1 7 1,4 4-3-16,-8-7 3 0,8 7 1 0,-7-8 0 0,7 8-18 0,-8-6 22 0,8 6 0 0,0 0-2 15,-7-6-1-15,7 6-3 16,0 0-1-16,-6-5-7 0,6 5 10 0,0 0-2 0,0 0 14 16,0 0 12-16,0 0-8 0,0 0 0 0,0 0 5 15,-5 5 23-15,5-5-4 0,1 9-4 0,-1-9-10 0,2 11-8 16,0-5-2-1,-1 2-4-15,2 0 4 0,-1 2 10 0,1-1-3 0,0 2-1 0,3-1-7 16,-2 4-16 0,1-1 12-16,0-1-16 0,0 2 13 0,1 0-15 0,1-2 11 0,0 2-13 0,-1-1 12 0,1 1-9 15,1-2 8 1,-1 0-17-16,-1 0 17 0,1-1-16 0,-2-1 15 0,2-2-16 0,-2 1 15 0,0-2-15 15,-1 0 16-15,1-1-15 0,-2 0 10 0,1-2-12 32,-4-4 16-32,7 8-11 0,-7-8 8 0,0 0-16 0,7 6 15 0,-7-6-13 0,0 0 16 0,0 0-16 15,0 0 15-15,0 0-15 0,0 0 16 0,0 0-16 16,-2-10 5-16,2 10-2 15,-5-6 13-15,5 6-14 0,-8-7 15 0,3 2-16 0,-1 1 13 32,0-1-12-32,-1-1 16 0,-1-1-11 0,0 0 9 0,0-1 0 0,0-1-3 0,-1-1 1 0,1 1 3 0,0-1 1 31,2 2-2-31,-1-1 4 0,2 2 12 0,0 0-30 0,1 0 30 0,0 0-1 0,4 7-3 0,-3-11-5 0,3 11-2 31,1-11 2-31,-1 11-2 0,5-9-6 0,-5 9 4 0,8-9-3 0,-8 9-2 0,10-9 1 16,-10 9-13-1,13-5 11-15,-13 5-1 0,11-5 2 0,-11 5-10 0,13-3 1 0,-13 3-39 0,11-4-63 0,-11 4-52 31,8-2-51-31,-8 2-64 0,0 0-65 0,11-1-102 0,-11 1-496 0,0 0-513 0</inkml:trace>
  <inkml:trace contextRef="#ctx0" brushRef="#br0" timeOffset="2.79392E6">11838 14444 30 0,'0'0'461'0,"1"-6"-123"15,-1 6 2-15,0 0-94 0,0 0 24 0,-2-6-71 0,2 6 6 0,0 0-12 16,-6 5-20-16,6-5-2 15,-7 11-21-15,3-4-31 0,-1 3-16 0,-1 0-12 0,0 2 5 0,0-1-44 16,1 2 16 0,-1 0-34-16,1-1 7 0,-1-1-26 0,2-1 21 0,0-1-32 0,1 1 24 0,0 0-31 15,0-2 24 1,1-1-27-16,0-1 28 0,0 0-32 0,2-6 28 0,-5 9-26 0,5-9 28 0,-2 9-29 15,2-9 25 1,0 0-27-16,-1 6 25 0,1-6-28 0,0 0 26 0,0 0-22 0,6-4 18 0,-6 4-35 31,6-9 21-31,-6 9-38 0,6-11-4 0,-1 3 4 0,1 1 15 0,-1-2 11 0,1 2-11 0,-1-2 6 31,0 1 5-31,0 0 3 0,1-1 4 0,-2 2 0 0,2-1 5 0,-3 2 0 0,2-2 1 0,-5 8 4 16,6-10 2-16,-6 10 5 0,4-7-7 0,-4 7-1 31,4-7 1-31,-4 7-3 0,0 0 3 0,6-6 12 0,-6 6 20 0,0 0 8 0,0 0-5 0,7 4 7 0,-7-4 17 31,4 10-11-31,-2-2-9 0,1-1-5 0,1 1 11 0,-1 0-27 0,1 2 17 0,1-1-28 0,-2 2 12 32,3 0-13-32,-1 0 15 0,2 0-24 0,-2-2 24 0,3 1-28 0,-1-1 24 0,0-1-26 0,-1-1 26 15,2 0-26 1,-3 0 24-16,1-2-24 0,-1 0 25 0,0 0-24 0,-5-5 26 0,9 7-22 0,-9-7 16 31,5 5-15-31,-5-5 17 0,0 0-22 0,0 0 20 0,0 0-24 0,0 0 25 0,0 0-22 0,-5-5 24 31,5 5-28-31,-11-3 25 0,11 3-23 0,-12-3 22 0,12 3-24 0,-17 0 24 0,17 0-23 0,-18 3 22 31,7 0-26-31,0 0 16 0,1 1-66 0,-2 1-31 0,2 0-116 0,0 3-70 0,0-2-128 0,3 0-414 16,0-1-364 0</inkml:trace>
  <inkml:trace contextRef="#ctx0" brushRef="#br0" timeOffset="2.79666E6">12881 15063 4 0,'0'0'98'0,"0"0"-13"0,-3-7-17 15,3 7-7-15,0 0-20 0,-3-8-7 16,3 8-12-16,0 0-5 0,-5-5 6 0,5 5-12 16,-3-6-8-16,3 6-8 0,-4-5 14 0,4 5-14 0,-4-6 1 15,4 6 3-15,-5-10-2 0,5 10 5 0,-4-8 4 16,1 2 1-16,3 6 20 0,-4-9 12 0,4 9 8 15,-3-12 15-15,1 6 4 0,2 6 11 16,-3-11 7-16,3 11 11 0,-3-10-8 0,3 10 11 0,-3-10 11 16,3 10 11-16,-3-7 14 0,3 7 7 0,-3-6 8 15,3 6-6-15,-2-7-5 0,2 7-11 0,0 0-14 16,-3-6-6-16,3 6-20 0,0 0-6 0,0 0-4 15,-3-5 25-15,3 5 22 0,0 0-7 0,0 0-19 16,0 0 7-16,0 0 25 0,0 0 4 0,-2 6-12 16,2-6-7-16,1 8 25 0,-1-8-25 0,1 14-5 15,-1-7-16-15,0 4 12 0,1 0-8 0,0 2-16 16,0-1-12-16,0 2-6 0,0 2-7 0,0-1-11 15,0 2-2-15,1-2-7 0,-1 1-5 0,0 0 2 16,2-4 1-16,-1 1-2 0,-1 0-9 0,1-1-3 16,0-1-2-16,1 0-8 0,-1-1 7 0,0 1-7 15,0-3-4 1,-1 2-1-16,1-2 0 0,0-1-1 0,-1 0-2 0,0 0 5 0,1 1-7 0,0 0-3 0,1 1 13 15,-2-1-9-15,1 2 9 0,-1-2-9 32,1 2 7-32,0-2-16 0,0 0 15 0,-1 0-9 0,1 0 7 0,-1-1-8 0,1 0 13 15,-1-1-15-15,0 0 11 0,-1-6-11 16,3 10 12-16,-3-10-9 0,2 9 12 0,-2-9-11 31,1 7 12-31,-1-7-12 0,0 0 10 0,1 7-13 0,-1-7 12 0,0 0-13 0,0 0 15 0,0 8-25 0,0-8 22 16,0 0-14-16,0 0 9 0,0 0-12 0,0 0 9 0,0 7-10 0,0-7 10 15,0 0-9-15,0 0 11 0,0 0-11 0,0 0 8 16,0 0-12-16,0 0-3 0,2 7-8 0,-2-7 1 15,0 0 1-15,0 0 4 0,0 0-1 0,0 0 7 16,0 0-13-16,0 0-13 0,0 0-19 0,-1-7-9 16,1 7 18-1,-2-7-12-15,2 7-4 0,-2-13-1 0,0 6 0 0,0-3-20 0,0-1-5 0,0 0-19 47,-1-4 14-47,-1-1-15 0,2 0 38 0,-1-1-11 0,-1-1 38 0,1 0-16 0,1 0 37 0,-1 0-1 0,1 1 11 47,-1 0 2-47,0 0 1 0,1 1 4 0,0 0 4 0,-1 2-4 0,1 1 3 0,1 1 10 0,-1 1-1 0,-1 1 10 0,1 1 21 15,0 2 17 1,1 0 9-16,1 7-5 0,-2-13 0 0,2 13-9 0,-3-10-9 0,3 10-9 0,-3-9-6 0,3 9 14 0,0 0 25 0,-3-5-5 0,3 5 0 31,0 0-3-31,-5 5 15 0,5-5 18 0,-3 13 2 0,2-5-9 0,0 4-1 0,0 2 33 0,-1 3-4 0,-1 2 2 0,2 3-45 16,0 4 50-16,-1 1-21 31,1 5 0-31,0 2-12 0,0 1-16 0,0 3-49 0,1-1 40 0,0 2-58 0,0 1 42 0,0 5-42 0,0-8 41 31,0 0-49-31,0 0 44 0,-3-5-53 0,4-3 50 0,0-2-6 0,-1-1-5 0,1-2-6 0,-1-3-3 31,1-2-11-31,-1-1 1 0,0-4 8 0,0 0-3 0,1-3 1 0,-1 0-4 0,0-3-4 0,0 0-16 0,0-8-18 16,-1 8-17-16,1-8-4 31,0 0-35-31,0 0-20 0,-3-6-5 0,2-2 6 0,-1-2-17 0,1-4 14 0,1-3 12 0,-2-2-11 0,2-2 22 0,-2-3 7 31,2-2 10-31,0 0-2 0,-1-1 16 0,1 0-19 0,-1-1 17 0,1 0-20 0,0 1 19 0,-1-2-21 16,0 1 11 0,1 0 5-16,-1 0 5 0,0 0 30 0,0 1-12 0,1 1 24 0,-1 2-19 0,0 2 34 31,1 3-24-31,0 0 27 0,-1 3-19 0,-1 3 26 0,2 1-20 0,0 0 22 0,0 2-19 0,0 3 49 15,0 7 5 1,0-13 16-16,0 13-22 0,0 0 19 0,3-6 13 0,-3 6 20 0,0 0-6 0,3 10 13 16,-1-3-7-1,0 3-5-15,0 6-6 0,1 0-5 0,-1 4 16 0,0 3-14 0,1 2 2 0,-1 3-25 31,0 4 12-31,0 3-29 0,0-2-3 0,1 0-10 0,-1 1 15 0,0-2-27 0,-1-5 16 0,1 1-24 16,0-3 19 0,0-2-23 30,0-3 16-46,-1-2-19 0,0-2 17 0,0-2-20 0,-1-1 26 0,2-2-31 0,-1-1 31 0,0-1-18 0,-1-2 18 0,0-7-27 0,1 8 17 0,-1-8-24 0,0 0 6 0,0 0-20 0,-1-9 0 0,1 2-25 0,-1-5-4 0,0-3-9 0,0-3-32 16,0-3 1 15,0-4 14-31,0-1 25 0,0-1-9 0,0 0 23 0,0 0-1 0,1-1 22 0,0 1-6 0,-1 1 8 0,0 0 3 0,1 2 3 0,0 5 18 16,-1 0-11-16,0 2 15 31,1 2 0-31,-1 2 16 0,1 2-7 0,-1 0 6 0,1 3 1 0,-1 1 18 0,1 7 0 0,-1-10 10 0,1 10 11 0,0 0 7 16,0 0 1-16,-1 10 2 0,1-2-8 15,0 3-18-15,0 4 20 0,0 3-27 0,2 3 16 0,-1 5-25 31,1 0 29-31,0 0-45 0,1 5 29 0,-1 0-34 0,2 0 25 0,0-1-30 0,-1-4 26 0,1 1-36 32,1-3 24-32,-2 0-22 0,1-2 27 0,1-1-27 0,-2-5 21 0,1 1-27 0,-1-3 27 0,0-2-34 31,0-1 36-31,0-1-28 0,-1-2 33 0,0 0-33 0,-2-8 26 0,2 10-56 0,-2-10-4 0,0 0-26 0,0 0 4 15,0 0-12-15,-1-9-6 0,0-1-18 47,-2-2-18-47,1-5-16 0,-3-5-12 0,0-7-3 0,0-2-12 0,1-2 10 0,-2-2 7 0,2-1-2 0,-2 1 61 0,2 0-9 0,0 2 19 0,0 3 22 0,1 4 13 16,0 3 57-1,0 4 5-15,0 2 54 0,1 2-16 0,0 2-2 0,-1 2 19 16,1 1-13-16,0 3 36 0,2 7-6 16,-4-8-3-16,4 8 1 0,0 0 12 0,0 0-8 0,-4 10 3 0,4-2-6 0,0 3-6 15,0 3-1 1,1 3-19-16,0 3 6 0,1 4-20 0,0 1 17 0,0 2-39 0,1 6 15 15,0-3-23-15,1 0 13 0,-1 1-23 16,-1-4 8-16,2 0-14 16,-1-1 13-16,0-3-18 0,0-1 17 0,0-2-18 0,0-3 13 0,1-1-17 0,-2-1 14 0,-1-3-14 15,1-1 14 1,0-2-27-16,-1-2-41 0,-1-7-37 0,2 6-27 0,-2-6 8 0,0 0-15 0,1-8-16 15,-1 1-2 1,0-5-13-16,-1-5 1 0,0-3-18 0,-1-5 18 0,0-2 19 0,0-5 29 0,1 4 23 16,-1 1-9-16,-1 2 63 0,1 2 1 0,1 3 83 31,-1 3 3-31,1 2 39 0,-1 3-30 15,1 2 16-15,-2 2-17 0,0 2 38 0,3 6-22 0,-5-5 25 0,5 5-32 0,-7 2 4 0,7-2-17 32,-7 11-9-32,4-2-11 0,0 0-9 0,0 1-13 0,1 0-54 0,0 1-59 0,1 0-65 0,-1 0-87 31,2 0-135-31,0-1-116 0,-1-1-369 0,2-1-423 0</inkml:trace>
  <inkml:trace contextRef="#ctx0" brushRef="#br0" timeOffset="2.80031E6">12564 14673 212 0,'-12'6'314'0,"-1"1"-116"0,1 0 18 16,-2 1-63-16,-3 2 36 0,0 0-63 0,-2 1 42 15,-4 3-49-15,-1-1 47 0,0 3-40 0,-3-1 24 16,-3 4-21-16,0 1-12 0,-2-1 1 0,1 2 2 15,-2 1 10-15,1 2-8 0,-1 0-8 0,-2 3-18 16,1 0-12-16,2 0-8 0,-9 5-10 0,-2 2-33 0,2-1 27 16,0 2-9-16,-2-3-12 0,1 3-4 15,-1 1 0-15,2 0-23 0,-1-2 9 0,-1 2-16 16,2-2 11-16,0 0-17 0,0 0 12 0,6-6-14 0,1-1 12 15,0-1-15-15,2 0 14 32,2-3-31-32,2 0 30 0,5-5-14 0,3-3 18 0,2-2-17 0,4-2 12 0,2 0-13 0,0-2 6 0,4-2-32 15,-1-2 11-15,2 0-31 0,2-1 14 0,5-4-20 47,-7 4 5-47,7-4-18 0,0 0-4 0,0 0 12 0,0 0 2 0,2-11 14 0,3 6-2 0,1-1 14 0,1-3-5 0,2 1 18 0,1-3-6 31,0 0 15-31,4-2-14 0,1-1 15 0,1-2-14 0,3-1 17 0,1-3-16 0,6-3 7 0,-1-1-16 0,3-1-12 31,-2 0-4-31,3 0-13 0,1-2 6 0,1 1 6 0,0-2 12 0,2 1-6 0,2-2-4 0,0 1-7 0,5-6 10 32,0 2 44-32,3 0-49 0,-1 0 31 0,-5 7-60 0,7-6 43 0,-7 6-53 0,2-1 36 0,-2 2-55 31,2 0 45-31,-2-1-40 0,0 4 34 0,-1-2-57 0,-1 1 40 0,-2 3-56 0,-1 0 23 0,-2 0-191 15,-4 4 229-15</inkml:trace>
  <inkml:trace contextRef="#ctx0" brushRef="#br0" timeOffset="2.80093E6">12479 14728 249 0,'0'0'218'0,"0"0"1"0,0 0-84 0,0 0 29 0,-7 4-62 0,7-4 31 0,-8 5-63 0,8-5 38 16,-13 8-56-16,6-3 40 0,-1 2-44 0,-3 0 46 16,1 1-47-16,-2 2 42 0,-2 0-47 15,0 2 48-15,-3 2-54 0,1-1 48 0,-5 4-22 0,-1 0 20 16,0 1-40-16,-1 1 29 0,-5 4-32 0,-1-1 7 15,1 2 18-15,-2 0-15 0,-2 2-7 32,1 0 13-32,-1 0-35 0,-1 1 55 0,-1 1-54 0,-6 6 45 0,0-1 6 0,0 3 0 0,-1-4-6 0,-1 5-26 31,1-1 11-31,-1 0-40 0,0 1 25 0,1 0-25 0,0 0 16 0,0-1-22 0,1-1 18 0,0-1-28 31,0 0 18-31,5-6-15 0,1-1 21 0,-1 0-23 0,0 0 18 0,0-3-2 0,1 0 1 31,1-2-11-31,-1-1 11 0,3-1-9 0,6-5-1 0,1 0 1 0,4-4 0 0,4-1 2 0,2-2 0 0,1-1 11 16,3-2-8-16,1 0-3 0,9-5-1 31,-11 4-1-31,11-4-10 16,0 0-9-16,-1-7-2 0,6 0-29 0,2 0 11 0,5-4-16 0,2-2 7 0,6-3 1 0,2-2 2 0,6-5 6 31,4-1 4-31,2-3 10 0,9-5 0 0,1-1 10 0,2-3-1 0,1 0 4 0,3-1 1 0,1-1 2 0,0 1 3 0,1-1 1 15,2 0-39 1,0-1 57-16,2-3-57 0,2 5 51 0,2-2-11 0,0-1-17 0,2 1-19 0,2 0-22 16,0 0 21-16,1-2-42 0,0 2 45 0,1-2-32 31,-2 1 3-31,-1 2 7 0,-1 0 4 0,-1 2 2 0,-3 0 8 0,-4 4-14 0,-2 1 4 0,-2 5-4 31,-12 3 0-31,-3 3 0 0,-2 1 11 0,-8 5 14 0,-6 2-2 0,-1 4 5 0,-3-2 3 0,-3 2 7 31,-4 3 5-31,-1-1 8 0,-1 1 12 0,-6 5 7 0,6-6 26 0,-6 6 20 0,0 0 0 0,-1-6-1 0,1 6 13 31,0 0 6-31,-14-1-10 0,14 1-11 0,-13 2-4 0,4 2 12 0,-2-1 0 0,0 3-5 16,-3-1-45 0,1 4 42-16,-4 0 0 0,0 3 0 0,-5 3-2 0,-1 2-10 15,-5 5-10-15,-3 3-4 0,-4 1-7 0,-6 6-7 31,-3 2-2-31,-4 1 1 0,-2 3-10 0,-3 0-1 0,-1 2 2 0,-3-1-6 0,0 2-41 0,-1 0 53 0,3-2-44 0,0-1 47 16,0 0-12-16,3-2-9 0,4-1-17 16,0-3-48-16,10-6-3 0,3-2-79 0,3-2-18 0,2-3-122 0,7-4-66 15,5-5-209-15,2-2-81 16</inkml:trace>
  <inkml:trace contextRef="#ctx0" brushRef="#br0" timeOffset="2.80312E6">11754 15354 24 0,'0'0'247'0,"0"0"-42"0,0 0-44 0,-3-7-32 15,3 7-17-15,0 0-26 0,-3-8-14 0,3 8-15 16,0 0-8-16,-1-9-12 0,1 9-10 0,0-9 2 15,0 9-13-15,3-8-3 0,-3 8 0 0,2-11 0 16,-2 11-7-16,2-9-1 0,-2 9 5 0,3-10-8 16,-3 10-2-16,3-8 3 0,-3 8 1 0,2-9-3 15,-2 9-2-15,4-7 4 0,-4 7-4 0,4-8 1 16,-4 8-1-16,6-8 2 0,-6 8-4 0,9-9-3 15,-9 9 12-15,9-8-20 0,-4 3-4 0,1 0 1 0,-1-2 4 16,3 2-6-16,-2 0 5 0,0-1 6 16,0-1-2-16,1 0 4 0,-2 2 1 0,1-1 6 15,-1 1 47-15,0 0-45 0,-1 1 46 0,-4 4-45 0,9-9 45 16,-9 9-48-16,7-7 45 0,-7 7-47 0,7-8 45 15,-7 8-39-15,9-8 48 0,-2 5-52 0,-1-3 44 16,1 2-46-16,1-1 42 0,1 0-52 16,0-1 46-16,3 0-50 0,0 0 43 0,0-1-43 0,0 1 41 15,1-1-46-15,-1 0 45 0,2 0-45 0,0 0 48 16,-1 1-48-16,-1-1 47 0,0 1-43 0,1 0 59 15,-2 0-44-15,2 1 47 0,-1-2-38 0,-2 3 54 32,1-2-46-32,0 1 43 0,0-1-52 0,2 0-3 0,-1-1 3 0,2 2 46 0,-2-1-54 0,1-1 45 62,0 1-50-62,0 0 46 0,1-1-54 0,0 1 47 0,1-1-49 0,-1 0 45 0,2 1-49 0,-2-1 45 0,1 0-46 0,0 1 50 0,1-1-52 0,-1 0 33 0,1 2-29 0,-2-2 2 0,2 0 5 0,-1 1 1 31,1-1 3-15,-2 2-2-16,2-1 2 0,-1-1-2 0,1 1 3 0,-1 0 3 0,1-1-4 0,-2 1 10 0,3 1-6 0,-2-2-2 0,0 1 2 0,-1 1 3 15,0 0-2 17,0-1 4-17,-2 3 5-15,0-1-10 0,-1 0 2 0,-1 1 2 0,1-1-3 0,-2 1 2 0,0 0 2 0,1 1 7 0,-10 2-10 0,14-4 1 0,-14 4-1 0,13-2 0 0,-13 2 2 47,10-4-3-47,-10 4 10 0,9-1 13 0,-9 1-30 0,0 0 1 0,10-2 3 0,-10 2-2 0,0 0 6 0,0 0 6 0,0 0-8 0,0 0 1 0,3 6 0 0,-3-6 0 31,-7 5 2-31,7-5 1 0,-9 7 4 16,3-3-3-16,-1 1-1 0,-1 0 0 0,0 0 6 0,-1 2-3 0,-2-1-1 0,0 0 7 0,-1 2-8 31,-2-1-2-31,1 1 46 0,-3 0-51 0,0 1 43 0,-3 0-52 0,1 1 46 0,-2 0-49 0,-1 1 46 0,0-1-50 0,-4 1 48 16,-1 0-45 15,0 1 44-31,-1-1-41 0,0 1 39 0,-1 0-47 0,1-1 45 0,-2 0-44 0,0 0 46 0,0 0-47 0,-1 0 45 0,0 1-46 0,0-2 47 47,0 0-48-47,0 0 8 0,0-1 2 0,1 0 4 0,0 1 9 0,0-2-9 0,1 1 4 0,4-1 0 0,2-2 5 46,-1 1-1-46,2-1-1 0,3 0 8 0,0-2-7 0,3 0-1 0,-1 1 2 0,3-1 1 0,0-1-15 0,2 1-55 0,0 1-55 0,2-3-66 0,9-2-278 0,-15 4 47 0</inkml:trace>
  <inkml:trace contextRef="#ctx0" brushRef="#br0" timeOffset="2.8051E6">11916 15076 216 0,'-14'4'329'16,"3"0"-45"-16,0-1-22 0,-2 0-27 0,0 1-5 15,-3 1-16-15,2-2-42 32,-2 2 47-32,2-1-57 0,1-1 35 0,-1 1-36 0,3-2 23 0,-1 0-44 0,2 1 20 0,0-1-28 0,10-2 14 0,-15 3-40 46,15-3 5-46,-11 2-43 0,11-2 7 0,0 0-31 0,0 0 5 0,-14-1-27 0,14 1 16 0,0 0-17 0,5-8 24 0,-5 8-14 0,9-7 14 0,-4 2-21 0,3 0 12 47,2 0-19-47,-1-2 11 0,2 1-18 0,2 0 14 0,1-2-19 0,3 0 13 0,1 0-17 0,1 1 17 0,3-1-6 0,-1 1-3 0,3-2 0 0,5 0-3 47,1 1 0-47,0 0-3 0,2 0 1 0,1 0 0 0,0-1-1 0,2 1 0 0,-1-1 0 0,7 0-1 0,-6 0-1 0,0 1 0 0,-1 0-3 31,1 0-17-31,-1 0 17 0,-1 0-20 0,1 0 12 0,-1 1-37 0,-1-1 17 0,-2 0-42 16,0 2 8-16,-5-1-30 0,-1 1-21 0,-1 1-36 0,-1-1-66 0,-6 2 18 15,1 0-35-15,-4 1-31 0,-2 0-33 0,1 0-53 47,-1 0-330-47,-2 0-190 0</inkml:trace>
  <inkml:trace contextRef="#ctx0" brushRef="#br0" timeOffset="2.80637E6">12017 15152 286 0,'0'0'376'0,"0"0"-80"0,-9-2-41 0,9 2-40 0,0 0-23 0,-9-3-19 0,9 3-16 0,0 0-15 0,0 0-8 0,-9-2-64 0,9 2 42 15,0 0-47 32,0 0 82-47,0 0 6 0,0 0-19 0,0 0-19 0,0 0-30 0,0 0 50 0,4 7-22 0,-4-7 7 0,10 7-23 0,-10-7 28 0,11 7 2 0,-4-1 6 0,2 1-33 0,0-2 4 0,2 4-6 16,0-1-2 15,2 1 0-31,3 2 12 0,0 1-9 0,1 0-22 0,1 2-3 0,4 2-17 0,0 1 7 0,0 0-27 0,1 1 15 0,5 3-21 31,-1-1 13-31,2 1-21 0,-1 0 9 0,1 0-19 0,0 0 9 0,0 0-15 0,0 0 13 0,1 0-17 0,-2 0 12 16,1-1-18-16,0 0 21 31,-1 0-24-15,-4-3 21-16,1 1-19 0,-2-2 16 0,-1 0-19 0,0 0 23 0,-1-1-32 0,-4-2 29 0,0 0-20 0,-2 0 16 0,0-1-18 0,-3-2 18 0,0 0-28 0,-2-1 30 93,-1-1-20-93,-2-1 17 0,1-1-22 0,-2 0 5 0,0-1-22 0,-1 1-6 0,-5-6-23 0,8 7-31 0,-8-7-38 0,7 4-44 0,-7-4-14 0,0 0-11 0,8 3-33 0,-8-3-34 0,0 0-54 0,0 0-32 0,7-6-7 0,-7 6-100 0,2-6-289 0,-2 6-254 0</inkml:trace>
  <inkml:trace contextRef="#ctx0" brushRef="#br0" timeOffset="2.80812E6">12072 15010 126 0,'0'0'271'16,"0"0"-90"-16,0 0 27 0,1-6-66 0,-1 6 50 15,0 0-45-15,5-7 27 0,-5 7-53 0,0 0 36 16,6-5-50-16,-6 5 7 0,7-4 0 0,-7 4-4 15,8-4-12-15,-8 4-11 0,10-3-15 0,-10 3 4 16,14-4 1-16,-14 4-15 0,16-2-7 0,-5 0 1 16,1 1-8-16,0 1-7 0,2 0 0 0,1 0-10 15,3 1 3-15,1 0-1 0,2 0-9 0,1 0-1 16,3 0-1-16,2 2 4 0,0-1-15 0,1 0 4 15,1 2-5-15,1-1 0 0,4 1-1 0,0-1-4 0,2 3 1 16,-2-1-4-16,1 1 3 0,0 0-1 31,-1 1-1-31,2 1 3 0,-2-1 1 0,2 0-6 0,-1 0 0 31,1 1 1-31,0-2 0 0,-1 2-1 0,2-1-4 0,0-2 10 0,0 0-40 0,1 0 39 0,-1-1-39 0,0-1 45 0,1 1-41 0,-2-3 46 32,1 1-38-32,-5-2 37 0,0 0-41 0,0 1 44 0,-2-1-46 0,-1 0 48 0,-1 2-57 0,-5-1 6 31,-2-1-67-31,-1 1 45 0,-1 0-50 0,-3 1 53 0,-1-1 0 0,-2 0-9 0,-2 0-16 0,1 0-11 0,-2 1-7 15,-10-2-14-15,17 2-5 0,-17-2-12 32,12 0-18-32,-12 0-27 0,0 0-12 0,12 0-25 0,-12 0-219 0,0 0 110 0</inkml:trace>
  <inkml:trace contextRef="#ctx0" brushRef="#br0" timeOffset="2.80911E6">12837 15041 119 0,'-15'-2'119'0,"1"1"-26"0,0 0-27 16,0 0-15-16,-2-1 3 0,0 1 6 0,-1-1 37 31,0 0-69-31,-2 0 47 0,2 1-19 0,-1-2 71 0,1 0-52 0,-1 1 30 0,0-1-43 0,1 1 51 16,0 0-28-16,1-1-5 0,0 1 34 0,0 0-65 0,0-1 31 15,2 2-52-15,0-1 80 16,1 0-34-16,1 0 40 0,0 0-35 0,2 0 1 0,-1 0-8 0,11 2-9 16,-15-2-4-16,15 2-12 15,-15-3-9-15,15 3-8 0,-11-2-7 0,11 2-5 0,-9-2-3 0,9 2 7 16,0 0-6-16,0 0-4 0,-9-3-2 0,9 3-1 31,0 0 1-31,0 0-1 0,14-3 6 0,-14 3 0 0,16-2 8 0,-4 2 3 0,0-1 0 0,2 0 1 16,2 1-1-1,2 0 6-15,1 0-2 0,2 0 3 0,1 1 1 0,1 0-4 0,3 0 4 0,2 2-12 31,2-1-6-31,0-1-1 0,5 3-3 0,2 0-2 0,1-1-1 0,0 2 2 0,1-1-8 32,7 2 1-32,-2-1 4 0,2 0-5 0,-1 0 1 0,0 1 0 15,-5-3 3 1,0 1-10-16,0 0-40 0,-2-3 44 0,0 1-58 0,-1 0 42 0,-1 0-59 0,-5-1 37 0,-1-1-49 0,-1 1 28 0,-1-1-27 31,-5 0-14-31,-1 0-1 0,-2 0 12 0,-2 0 15 0,-3 0 12 0,0 1 19 0,-2-1 1 0,-1 1 13 0,-12-1 7 31,18 0 10-31,-18 0 5 0,15 0 4 0,-15 0 6 0,0 0-9 0,11 1 3 0,-11-1 5 0,0 0 5 0,0 0 7 16,0 0 6-16,-4 7 3 0,4-7 2 15,-9 4-3-15,9-4 0 0,-13 4 1 0,13-4 0 16,-13 5 0-16,13-5 0 16,-16 3-9-16,16-3 1 0,-13 4-6 0,13-4-1 0,-15 2-2 0,15-2-8 15,-13 3 11-15,13-3-5 0,-13 2-1 0,13-2-2 31,-13 1-2-31,13-1 15 0,-12 0 11 0,12 0 6 0,0 0-6 0,-16 1-1 0,16-1-6 0,0 0-3 0,0 0-3 16,-14 0-2-16,14 0 3 16,0 0-8-16,0 0-1 0,0 0-1 0,0 0-1 0,0 0 5 0,0 0-51 15,0 0 57-15,0 0-19 0,0 0 12 0,0 0-46 16,0 0 52-16,5-3-49 0,-5 3 28 31,11-3-34-31,-11 3 25 0,13-2-6 0,-13 2-7 0,15-2-2 0,-15 2-1 0,16-2-5 0,-16 2-4 31,16-2-2-31,-16 2 2 0,17-4 4 0,-17 4-5 0,16-2-8 0,-16 2-2 0,15-2-5 0,-15 2-1 0,12-4 1 16,-12 4 5-16,12-1 11 0,-12 1 3 15,8-3 12-15,-8 3-4 16,0 0 10-16,9-4 3 0,-9 4 5 0,0 0 6 0,6-3 14 0,-6 3 23 16,0 0 9-16,0 0 12 0,4-6 7 0,-4 6-9 0,0 0-10 15,0 0-7-15,0 0 0 0,0 0-16 0,0 0 8 0,0 0 5 16,0 0 3-16,0 0-6 0,5 7 5 0,-5-7-4 15,1 6-14-15,-1-6-5 0,2 9 1 16,-2-9-1 0,1 9-4-16,-1-9 4 0,3 11 1 0,-3-11-8 0,2 9-1 0,-2-9-2 0,3 10 1 0,-3-10-3 31,4 9 0-31,-4-9-59 0,4 7 15 0,-4-7-13 0,3 6-18 0,-3-6-11 0,4 5-18 0,-4-5-12 31,0 0-16-31,3 7-32 0,-3-7-238 0,0 0 136 0</inkml:trace>
  <inkml:trace contextRef="#ctx0" brushRef="#br0" timeOffset="2.8094E6">12501 14913 10 0,'0'0'369'0,"0"0"-56"0,0 0-120 0,10 0 3 0,-10 0-85 0,15 0 18 0,-15 0-71 0,19-3 31 31,-8 2-60-31,0 0 1 0,1 1-15 0,-12 0-3 0,24 0-23 0,-24 0-38 0,21 1-3 0,-10 1-96 16,-1 0-263 0,-1 0 129-16</inkml:trace>
  <inkml:trace contextRef="#ctx0" brushRef="#br0" timeOffset="2.81096E6">12748 15741 292 0,'0'0'306'0,"0"0"-110"0,0 0 16 0,0 0-80 0,0 0 12 16,5-5-77-16,-5 5 28 0,0 0-60 0,3-7 44 15,-3 7-39-15,0 0 42 0,4-7-61 0,-4 7 43 16,6-7-57-16,-6 7 46 0,5-9-54 0,-5 9 53 16,6-7-48-16,-6 7 37 0,6-9-51 0,-2 5 47 15,-1-1-49-15,1 0 45 0,1-1-49 0,-1 2 47 16,1-1-50-16,0-2 47 0,1 2-50 0,0-3 50 15,1 1-49-15,0 2 52 0,0-1-47 16,1-2 40-16,1 2-49 0,1-2 48 0,0 0-49 0,2 1 50 16,-1-2-48-16,1 1 52 0,1 0-53 0,-1 1 51 15,2-3-50-15,0 2 47 0,0-1-49 0,2-2 54 16,1 2-49-16,-1 0 41 0,1-2-47 0,-1 1 4 15,1 1 6-15,-1-2 0 0,0 1 6 0,0 0 7 16,1 0-5-16,-2 1 0 0,1 0 2 0,-3 1 3 31,2-1-2-31,-1 0 2 0,0 1 8 0,1-1-7 0,-2 1 0 0,1 0-28 0,0-1 36 0,-1 1-30 16,-1 0 36-16,1 1-30 15,-1 0 31-15,0 0-30 16,-1-1 33-16,-1 1-32 0,0 1 30 0,-1 0-32 0,-2 1 42 0,1-1-42 16,1 2 34-16,-2-1-33 0,1 0 36 15,-1 0-34-15,1 1 31 0,0-1-30 0,-1 0 31 0,1 0-32 0,1 0 31 31,-1 2-29-31,-1-2 30 0,1 1-3 0,1 0 17 0,-2 1-27 0,0-1 22 32,-1 0-27-32,-6 4 3 15,13-7-2-15,-13 7-1 0,11-5 2 0,-11 5-1 0,11-5 0 0,-11 5-1 0,9-5 3 0,-9 5 0 0,10-5-2 0,-10 5 0 0,10-4 1 0,-10 4 0 0,10-5 0 0,-10 5 0 16,9-5 2-16,-9 5-4 31,11-5 2-31,-11 5 1 0,10-4-1 0,-10 4 1 0,9-4 1 0,-9 4-2 0,9-4 7 0,-9 4-9 0,9-4 1 0,-9 4-2 31,7-3 1-31,-7 3 2 0,0 0 0 0,9-4 6 0,-9 4-7 0,0 0-1 0,9-4 0 0,-9 4 1 31,0 0-17-31,9-4-17 0,-9 4-14 0,0 0-24 0,7-4-48 0,-7 4-33 0,0 0-39 0,7-3-203 16,-7 3 145 15</inkml:trace>
  <inkml:trace contextRef="#ctx0" brushRef="#br0" timeOffset="2.81393E6">13251 14629 425 0,'0'0'388'0,"-6"-7"-97"0,6 7 12 0,-3-7-95 0,3 7 34 0,-3-7-61 0,3 7 54 0,-1-6-48 0,1 6 39 31,1-7-26-31,-1 7 28 0,3-7-17 0,-3 7-4 0,5-5-37 0,-5 5 12 0,5-4-11 0,-5 4-11 0,0 0-12 15,13-2-19 17,-13 2-1-32,10 4 3 0,-10-4-13 0,16 6-12 0,-8 0-3 0,0-1-14 0,3 4 0 0,1 0-6 0,1 0-13 0,4 4-10 0,-2 0-10 15,0 0-7 16,4 4-10-31,1 0-8 0,1 1-9 0,1 2 8 0,3 1-6 0,2 1 9 0,1 1-33 0,1 0 41 0,2 0-40 0,0 0 32 16,1 1 3-16,2-1-42 0,0 0 41 31,1 1-3-31,2 0-12 0,-1-1 5 0,1 1-2 0,-1-2 2 0,2 2 3 0,1-1-5 31,-2-1-25-31,0 2 22 0,1-2 5 0,-1 1-4 0,2 0-3 0,-2 1-3 0,-1-2-2 0,1 0-6 16,-2-1 5-16,2 0-42 0,-2 0 44 0,-1-1-43 0,-2-1 29 31,0 1-20-31,-2-2 41 0,-5-2-39 0,1 0 45 0,-4-2-45 0,0 0 41 0,-4-2-70 0,-2 0 14 0,0-3-41 0,-4 1 26 16,-1-2-15-16,-1 0 27 0,-3 0-17 0,-1-3 24 31,-1 1-26-31,-1-2-2 0,-4-4-15 0,3 7 1 0,-3-7-5 0,0 0-10 0,-5 5 2 0,5-5 3 16,0 0 4-16,-12-2 12 0,12 2 5 31,-13-4 5-31,5-1 1 15,0 0-7-15,-1 1-10 0,0-3-16 0,-1 0 11 0,0-1-2 0,-2 0-11 0,1-1 1 0,0-2 4 0,-1 1-2 32,0-2-13-32,-3 1 41 0,1-2-27 0,-1 0 52 0,1 1-31 0,-1-1 40 0,-2 0-32 0,0 0 10 0,1 0 11 0,-3-3 3 0,0 2 4 15,-2 0 4-15,-1-1-18 0,-1-1-14 0,-2 1 54 47,0 0-47-47,-1 0 59 0,-1-2-47 0,-3-1 54 0,0 0-38 0,4 2 42 0,1 0-51 0,-1-1 54 0,2 1-4 0,0-1 2 0,0 3-6 0,3-3-1 47,0 1-4-47,0-1 1 0,2-1-3 0,-1 1-1 0,5 2 6 0,-4-2-5 0,-1-1-9 0,0 0 7 0,0 0 1 0,0 1 1 0,0-1-51 47,0-1 58-47,-1 1-40 0,2 0 45 0,-2-1-49 31,0 2 54-31,3 0-47 0,-2 1 68 0,3 1-30 0,-1 0 41 0,2 2-46 0,-1 0 44 0,0-1-49 0,2 2 55 0,-1-2-21 0,2 2 37 0,-2 0-33 0,3 0 23 0,1 2-32 0,-1 0 9 0,2 0 10 0,-1 2 11 15,2-1 6-15,1 1 2 0,2 1-9 32,-2 0-14-32,2 1-7 0,1 0 0 0,1 1-12 0,0 0 7 0,5 5-7 46,-10-7-5-46,10 7-6 0,-6-8-1 0,6 8-2 0,-4-5 4 0,4 5-6 0,0 0 11 0,0 0 0 0,0 0 7 0,0 0 5 0,3-5 16 0,-3 5 4 0,7 3 29 0,-7-3 2 0,12 7-12 0,-4-1-5 16,0 1 3-16,3 3 15 0,2 2-1 62,0 2-24-62,3 2-36 0,2 4 27 0,3 1-14 0,2 4 0 0,2 0-13 0,2 4 9 16,-1 0-18-16,2 0 9 0,1 2-14 0,1 1 4 0,0-1-9 0,2 1 6 31,-2 0-9-31,7 5 7 0,-6-6 0 0,2 0-1 0,0 0-1 0,-1 0-2 0,-1 0 0 0,0-1-6 0,-1 0 6 0,0 0-8 0,0-1 8 47,-3 1-6-47,1-2 5 0,-1 0-7 0,-1-1 7 0,-1-1-7 0,-1 0 9 31,-4-4-11-15,0-2 10-16,-1 0-13 0,-2-1 16 0,-2-2-18 0,-1-2 17 0,-2-1-10 0,-1-1 8 0,-1-2-10 0,-1-2 11 0,0 0-19 0,-3-1 5 15,1-1-5-15,-2-1-7 0,-1-1-23 0,-4-5-22 0,6 6-18 0,-6-6-7 0,0 0 0 0,0 0-2 0,0 0 0 0,0 0-2 0,0 0-14 0,0 0-20 0,-9-9 18 0,4 2 13 32,0 1 7-32,-3-4 5 0,0 1 14 0,0-2 6 0,0-1-29 0,-1 1 13 0,-1-2 40 46,-1-2-16-46,0 0-55 0,-2-1 32 0,1 0-59 0,-2-1 23 0,1 0-66 0,-3-2 18 0,0-1-31 0,-2 0 4 0,2 0-15 0,-3 0-4 0,-1-1-13 0,0 0-24 0,0 0 19 0,-5-3 48 16,1 1 42 15,-1-1 59-31,-1 0 56 0,1-2 52 0,-1 1 16 0,2 0 9 0,-1 0-4 0,0-2 45 0,0 0-51 0,0 0 3 0,2-1-6 31,0 1 0-31,-2-2-2 16,2 2 8-16,1 0-4 0,-1 0 10 0,-1 0-1 0,1 2-4 0,0 1 21 0,-1-2-28 0,2 6 23 0,-2-3-32 31,2 3 32-15,0 1-19-16,-2 1 46 0,1-1-27 0,0 3 55 0,0-2-55 0,-2 1 65 0,3 1-34 0,0 2 58 0,3 2-40 0,-1-1-5 0,3 2 52 15,0 2-21-15,1-1 13 0,2 2-41 16,2 0 12-16,-1 2-28 0,3-1 21 0,1 3-24 0,1-2 8 0,-1 2-38 0,3 0 5 16,0 0-32 15,6 4 12-31,-8-4-25 0,8 4 30 0,0 0-10 0,0 0 11 0,0 0-10 0,1 7 19 0,4-3 6 0,1 4 4 0,3 1-7 31,3 2-6-31,2 3-2 0,2-1-1 0,3 6-1 0,0 1-3 0,6 4-3 0,0 1-3 0,-1 0 2 0,3 3-8 16,1-1 4-1,0 1-10-15,1 0 16 0,1 1-17 0,2 1 5 0,0 0-18 0,0-1 10 0,7 4-19 16,-5-3 11-16,7 3-11 0,-7-5 14 15,1 1-2 1,0-1-7-16,0 0 0 0,-2 0-3 0,1 0-2 16,1 1 2-1,-1-2-2-15,-1-1-3 0,-1 2 0 0,0-2 4 0,0 0-7 0,-1 0-1 0,0-1-18 0,-2 0 22 0,-1 0-18 0,0-1 19 31,-3 0-21-31,0 1 19 0,-4-4-14 0,-1 0 33 0,-1-1-19 0,-1 0 23 0,-1-1-30 0,-2-2 29 32,-2-1-42-32,0 1 33 0,-3-2-26 0,-1-3 23 0,0 0-29 0,-2-2 24 0,-2 0-20 0,0-3 16 0,0 1-16 31,-2-1 23-16,0-2-36-15,-3-5-9 0,3 9-17 0,-3-9 6 0,0 0-21 0,-5 5-13 0,5-5 5 0,0 0 1 0,-11-1 1 0,11 1-9 32,-10-7-4-32,2 2 11 0,1-1 7 0,0 0 3 0,-1-2 7 0,-2 0 11 0,1-2-13 0,-1 1-7 0,-1-2 15 0,0 0-14 15,0 0 3 1,-1-1-2-16,0 0-15 0,0-3 10 0,-2 1 1 0,1-2-6 0,-1 0-14 0,1 0 33 15,-4-3-14 1,2-1 26-16,-2 0-20 0,-1-1 27 0,0 0-22 0,-1 0 10 0,0 0 41 0,-5-3-32 0,-1 0 35 16,0-1-26-1,0 1 34-15,-3 0-32 0,0-1 36 0,0 0 1 0,-2 1 3 0,0-2 5 16,0 0 11-16,0 2 2 15,0-2-3-15,1 1 1 0,-1 0-3 0,2-1-3 0,0 1-30 0,1 0 27 0,0-2-30 16,0 1 25 0,1-2-28-16,0 1 26 0,1-2-26 15,-1 0 25-15,2-2-28 0,-1 0 4 0,0 0 5 0,1 0 1 0,-1 0 0 0,4 3 21 31,-1 0 1-15,3 5 39-16,1 2-19 0,1 2 56 0,3 2-7 0,-1 2 5 0,2 2-29 0,-1 0-3 0,3 2-21 0,1 3 7 0,-1-1-22 31,3 2 7-31,1 1-17 0,0-1 11 0,0 2-18 0,2 0 5 0,5 5-13 0,-9-7 12 0,9 7-9 16,0 0 11-16,-4-5-11 0,4 5 10 31,0 0-13-31,0 0 15 0,10 7-4 0,-4-2 9 0,4 1-14 0,1 2 7 0,1 1-5 0,4 3 3 0,1 2 4 0,3 4 4 0,2 0 7 31,4 7 2-31,-2-1 6 0,3 3 2 0,0 2-8 0,1-1 4 0,0 3-9 0,2 1 3 0,-1 1-7 16,6 5-18-16,1-2 17 0,0 0 0 31,3 1-2-31,-2 0-2 0,1-1 5 0,0-1-6 0,3-1 1 0,-2 1-7 0,-6-7 1 0,2 1 0 0,4 5 0 16,-4-6 4-1,-1 1-7-15,-1 0 2 0,0-1-4 0,-1 1-5 0,0 0 3 0,-2-2 3 31,0 1-3-31,0-1 3 0,-1-1-2 0,-1-1 2 0,0-1-2 0,-3-1-2 32,-2-5 2-32,0-1 1 0,-2 1-5 0,0-2 4 0,-4-2-3 0,-1-1-2 0,-1-1-1 0,-2-2 3 0,-1-1 4 0,-2-1-7 0,-2-1 8 0,0-1-4 46,0 0 6-46,-2-1-9 0,-1-2 3 0,-5-3-4 0,7 7-12 0,-7-7-2 0,5 4 1 0,-5-4-12 0,0 0-23 0,0 0-1 0,0 0 5 0,0 0-2 16,-7-5-5-16,7 5 3 31,-8-7-12-31,3 2-16 0,-2-1-7 0,-1-1 8 0,0-1-1 0,-1-1 10 0,-1-1 9 0,-1-1 3 16,-1-3 1-16,-2 1-16 0,1-5 37 15,-2 2-23-15,-2-3 31 0,-2-1-37 0,1 0 29 0,-2-1-31 16,-4-4-5-16,0 0-4 0,1 0 0 0,-2-3 49 0,0 1-35 0,-1-2 44 16,0 0-41-16,0-2 51 31,1-5 4-31,-2 5-3 0,1-1 0 0,-1-2 7 0,1 0-6 0,-1-1 3 0,0 1 4 0,1 0-2 0,-1 1-43 0,0 1 54 31,0 1-39-31,0 2 44 0,0 1-37 0,0 0 13 0,2 3 6 0,-1 0 8 0,4 5 0 31,-3-3 2-31,6 2 5 0,-3 2-4 0,0 0-4 0,0 0 0 0,2 0 0 0,-1 0 3 0,1 0-9 0,1 1 1 16,1-1 39-1,1 1-47-15,1 3 53 0,1 1-14 0,1-1 26 0,1 2-35 47,2 2 24-47,0 1-30 0,0 1 36 0,3 1-25 0,1 1 12 0,1 1-9 0,-1 0 4 0,2 0-27 0,5 6 18 0,-10-8-30 0,10 8 25 0,-6-6-24 0,6 6 33 0,0 0-14 0,0 0 22 16,0 0-27-16,0 0 21 0,0 0-14 0,-4 6 42 15,4-6-3 1,6 10 30-16,-1-2-19 0,3 0-13 0,0 2-3 0,2 3 5 0,4-1-3 0,0 5-6 16,4 1-3-1,2 2-5-15,4 5 10 0,1 1-18 0,2 1 8 0,1 1-18 0,1 2 9 0,1 0-10 16,2 2 3-1,4 4-11-15,1 1 6 0,1 0-10 0,-1-1 7 0,2 0-6 0,-1 0 0 0,1-1-2 16,-6-5 4 0,1-1-5-16,-1 1 2 0,1-3-4 0,-2 1 0 0,-2 0 4 0,-1 0-5 0,-3-3 0 15,1 1 0-15,-4-2-1 16,-3-4 8-16,-3 0-10 0,-1-2 8 0,-3-1-11 0,0-2 11 0,-4-2-13 15,-1-1 13 1,0 0-11 0,0-3 5-16,-2 0-2 0,-1-1 9 0,-1-2-10 0,0 0-8 0,-4-6-40 0,5 8-14 0,-5-8-49 0,4 5-13 0,-4-5-50 31,0 0 12-31,0 0-71 0,0 0 20 0,0 0-67 0,0 0 13 0,0 0-49 0,0 0-52 0,3-7-344 0,-3 7-221 15</inkml:trace>
  <inkml:trace contextRef="#ctx0" brushRef="#br0" timeOffset="2.81483E6">15454 13302 143 0,'0'0'554'16,"-8"-4"-167"-16,8 4 9 0,0 0-88 0,-18 3 18 0,18-3-46 0,-13 5 2 0,5 0-36 0,0 0 4 15,1 2-44 1,0 2-12-16,-2 0-18 0,2 2-10 0,1 1-16 0,1 1-24 0,0-1-15 0,1 2-13 16,1 2-7-1,3-1-8-15,0 2-11 0,1 0-9 0,1-1-3 0,3 2-2 0,1 2-53 0,0 0 45 16,1-1-51-1,2 0 46-15,3-1-56 0,-1 0 50 0,2 1-54 0,0-4 48 0,3-1-4 16,-2-1-7 0,3-2-3-16,-2-1-4 0,2-4-1 0,-2-1-1 0,1 0-48 0,0-3 56 0,0-2-53 0,-2-1 53 31,2-3-50-31,-1 0 51 0,1-2-51 0,-3-2 49 0,1-2 3 0,0-2-11 0,-3-3-1 31,1-1-2-31,-3-2-3 0,0-3-3 0,-2-1 0 16,-3-2-7-16,-3-1 6 0,-1-2-1 0,-1 1 1 0,-3 1 2 0,-4-2-4 0,-1 0 5 31,-2 4 1-31,-5 1 6 0,0 4 0 0,-5 3 0 0,0 3-3 0,-2 4-4 0,-1 3 4 0,-2 4-8 0,-1 3-2 31,-4 5-31-31,1 2-52 0,0 5-56 0,-1 5-87 0,3 1-54 0,2 4-131 0,6 2-79 0,3-4-138 0,4 1-278 31,3-3-473-31</inkml:trace>
  <inkml:trace contextRef="#ctx0" brushRef="#br0" timeOffset="2.81526E6">13999 14938 322 0,'7'-7'352'0,"1"-1"-74"0,-1 1-53 0,1 0-53 0,1-2-36 0,0-1-21 0,1 1-30 0,4-3-16 31,-1-2-15-31,4 0-7 0,3-3-20 0,1-2-40 0,1 0-39 0,6-4-82 0,2-1-72 0,4-2-259 15,1-1 54-15</inkml:trace>
  <inkml:trace contextRef="#ctx0" brushRef="#br0" timeOffset="2.81626E6">14121 14829 126 0,'-13'10'293'0,"3"-2"-124"0,-2 0 8 0,3-2-84 31,2-1 35-31,-1 0-42 0,0 0 30 0,8-5-70 0,-10 5 31 0,10-5-56 0,0 0 35 0,0 0-53 31,-10-4 29-31,10 4-80 0,-1-8-8 0,3 2-113 0,1-2-195 0,1-2 179 0</inkml:trace>
  <inkml:trace contextRef="#ctx0" brushRef="#br0" timeOffset="2.81642E6">14222 14650 132 0,'0'0'69'0,"-6"5"-138"0,6-5 24 16</inkml:trace>
  <inkml:trace contextRef="#ctx0" brushRef="#br0" timeOffset="2.8169E6">14017 14952 26 0,'0'0'209'0,"-5"7"-60"0,5-7-189 0,-6 6-78 0,6-6 40 0</inkml:trace>
  <inkml:trace contextRef="#ctx0" brushRef="#br0" timeOffset="2.81722E6">13948 14989 91 0,'0'0'158'0,"0"0"-95"0,0 0-18 0,0 0-35 0,0 0-11 0,0 0-32 0,0 0-81 0,0 0 38 0</inkml:trace>
  <inkml:trace contextRef="#ctx0" brushRef="#br0" timeOffset="2.81779E6">13927 14933 108 0,'0'0'207'0,"0"0"-104"0,0 0 24 0,0 0-68 0,-2-6 32 0,2 6-67 0,0 0 43 0,0 0-57 0,0 0 42 15,0 0-53 1,0 0 45-16,-3-6-57 0,3 6 48 0,0 0-40 0,0 0 38 0,0 0-57 15,0 0 43-15,0 0-39 0,0 0 45 32,0 0-49-32,-2-6 48 0,2 6-45 0,0 0 46 0,0 0-51 0,0 0 39 0,0 0-83 0,0 0-26 0,0 0-146 0,0 0 78 15</inkml:trace>
  <inkml:trace contextRef="#ctx0" brushRef="#br0" timeOffset="2.81946E6">12812 14628 6 0,'0'0'286'0,"0"0"-48"16,-6-3-41-16,6 3-27 0,0 0-15 15,-8-6-24-15,8 6 15 0,-8-5-54 0,8 5 37 16,-7-7-44-16,7 7 47 0,-7-9-34 0,3 5 43 0,-1-1-69 16,0-1-12-16,0-1 0 0,0 0 43 0,1 1-17 15,-2-3-18-15,2 2-14 0,-2-1 5 0,2-1-3 16,0 1 25-16,-1 1 22 0,2 0 32 0,-1 0-2 15,0 0-11-15,1 2-9 0,-2-1 0 0,2 0 3 16,3 6-3-16,-5-8-22 0,5 8-16 0,-4-6-15 16,4 6-12-16,-4-6-12 0,4 6 7 0,0 0 64 15,0 0-11-15,0 0-8 0,0 0-16 0,0 0-12 16,2 9 11-16,-2-9-5 0,5 13-7 0,-2-3-4 15,0-1-14-15,2 2-4 0,1 1-7 0,0 1-5 16,-1 0-13-16,2 2 4 0,0-1-4 0,1 0-4 16,0 0 1-16,-1 1 2 0,1 0-6 0,1-1 1 15,-1 0-1-15,0-1 1 0,0 1-4 0,-1-2 0 16,1 0-2-16,-1 0 4 0,0-1-4 0,1 0 1 15,-2-2-2-15,-1 0 0 0,1-1-1 0,-1 1 4 16,0-2-10-16,-1-1-6 0,-1 0-26 0,1-1-31 16,-4-5-5-16,5 9-31 0,-5-9-10 31,4 8-31-31,-4-8-30 0,0 0-2 0,1 7-7 0,-1-7-9 0,0 0-36 0,0 0-17 0,0 0 1 0,0 0 11 15,0 0 10-15,0 0-7 0,-13-3 0 0,13 3-15 16,-6-4-23-16,6 4-172 0,-7-7 83 0</inkml:trace>
  <inkml:trace contextRef="#ctx0" brushRef="#br0" timeOffset="2.81972E6">12719 14527 255 0,'0'0'358'0,"-5"-6"-116"15,5 6-47-15,-7-3-6 0,7 3-15 32,-10-3-25-32,10 3-25 0,0 0 29 0,-18 1-60 0,18-1 40 0,-16 4-44 0,16-4 59 0,-16 5-53 0,5-1-12 15,1 0-9-15,-1 1-3 0,-1 1 40 0,-1 0-54 16,-1 2 39-16,1 0-50 0,-2 0 27 0,-1 2-41 15,-2 0 26-15,2 0-10 0,-3 1-11 0,3-1-5 16,-2-1-12-16,2 1-4 0,0 1-2 47,2-3-16-47,0 0-19 0,2 0-14 0,0-1-21 0,4-1-50 0,0-1-35 0,2-1-14 0,-1 0-33 0,7-4 22 0,-6 5-80 0,6-5 23 0,0 0-60 0,0 0-232 31,0 0-12-31</inkml:trace>
  <inkml:trace contextRef="#ctx0" brushRef="#br0" timeOffset="2.8199E6">12459 14605 472 0,'0'0'361'15,"0"0"-67"-15,0 0-64 0,4-5-21 0,-4 5-54 0,0 0 55 16,-4 5-60-16,4-5 24 0,-7 8-61 0,2-5 27 16,0 4-24-16,-1 1-17 31,-1-1-19-31,-3 2-9 0,2 1-21 0,-1-1-7 0,-2 2-12 0,1 0-5 0,-1-1-4 15,0 1-9 17,0 0 0-32,0 1-64 0,-1-1-43 0,1 0-64 0,-1-1-43 0,1 0-16 0,2 0-122 0,-1-1-294 0,2-1-145 0</inkml:trace>
  <inkml:trace contextRef="#ctx0" brushRef="#br0" timeOffset="2.82014E6">12542 14826 124 0,'13'3'124'0,"-13"-3"-56"15,12 3-53 16,-12-3-128-31,11 2 37 0</inkml:trace>
  <inkml:trace contextRef="#ctx0" brushRef="#br0" timeOffset="2.82061E6">11790 15045 176 0,'-13'9'155'0,"3"-1"-38"0,3 0-27 0,-2 0-19 31,1 0-10-31,1 0-19 0,1 2-7 0,0-2-8 0,1 1 0 0,-2 1-8 0,3 0-9 16,-1 0-28-16,1 0-46 31,0 0-64-31,0 0-69 0,-1-1 59 0</inkml:trace>
  <inkml:trace contextRef="#ctx0" brushRef="#br0" timeOffset="2.82145E6">10929 15893 163 0,'0'0'216'0,"0"0"-80"0,0 0 39 0,-7-4-74 0,7 4 58 0,0 0-32 0,-1-6 69 0,1 6-48 0,0 0 50 16,0 0-53-1,0 0 22-15,0-8-46 0,0 8-13 0,0 0-13 0,0 0-8 0,0 0 12 0,0 0-9 31,0 0-1-31,0 0 19 0,0 0-10 0,0 0-12 0,3 5 12 0,-3-5-18 0,5 9-1 0,-2-4-12 16,0 1 10-16,1 1 6 31,0 1-12-31,2 1-33 0,-1-1 18 0,1 1-18 0,1 2 11 0,0-1-26 0,2 0 14 0,-1 1-6 0,0-1-6 16,1 1-4-16,-1-4-2 0,1 2-4 0,-1-2-6 0,2-1 0 15,-3 1-2-15,0 0-3 0,0-2 3 0,-1 0 2 16,1 0-5 0,-7-5 0-16,9 6 3 0,-9-6-1 0,8 6-4 0,-8-6 4 0,0 0-1 0,0 0-5 0,0 0 3 15,11-2-1-15,-11 2 1 16,0 0-22-16,-2-10 27 0,2 10-24 0,-5-8 24 0,5 8-14 0,-3-8 70 15,3 8-2-15,-5-7 19 16,5 7-10-16,-4-6 6 0,4 6-15 0,-4-4-6 0,4 4-23 0,0 0 0 16,-4-7-16-1,4 7 2-15,0 0-12 0,0 0 5 0,-3-7-8 0,3 7 7 0,0 0-10 0,0 0 11 16,3-5-12-16,-3 5 10 15,6-4-10-15,-6 4 7 0,6-4-12 0,-6 4 12 0,6-3-7 0,-6 3 3 16,8-3-22 0,-8 3-16-16,0 0-45 0,8-3-5 0,-8 3-33 0,0 0-18 0,0 0-29 0,7-4-26 15,-7 4-25 1,0 0-32-16,0 0-7 0,0 0 1 0,0 0-6 0,0 0-26 0,0 0-23 0,5 6-34 15,-5-6-136 1,0 0 34-16</inkml:trace>
  <inkml:trace contextRef="#ctx0" brushRef="#br0" timeOffset="2.82178E6">10944 15954 373 0,'0'0'227'0,"0"0"-15"0,0 0-97 0,0 0 6 0,0 0-86 16,0 0 4 0,0 0-85-16,0 0 19 0,0 0-68 0,0 0-12 0,5-7-17 0,-5 7-105 0,6-4 73 31</inkml:trace>
  <inkml:trace contextRef="#ctx0" brushRef="#br0" timeOffset="2.82197E6">10986 15925 270 0,'0'0'206'0,"0"0"19"16,0 0-91-16,0 0 27 0,0 0-82 0,0 0 31 0,0 0-66 0,0 0 28 0,-10 2-56 0,10-2 27 0,0 0-66 0,0 0-32 0,0 0-149 0,0 0-135 0,0 0 201 0</inkml:trace>
  <inkml:trace contextRef="#ctx0" brushRef="#br0" timeOffset="2.82248E6">11009 15681 37 0,'0'0'-14'16,"0"0"6"-16</inkml:trace>
  <inkml:trace contextRef="#ctx0" brushRef="#br0" timeOffset="2.82266E6">11058 15678 47 0,'0'0'28'0,"0"0"-54"0,0 0 8 0</inkml:trace>
  <inkml:trace contextRef="#ctx0" brushRef="#br0" timeOffset="2.82339E6">10916 16044 274 0,'0'0'226'0,"0"0"-46"0,-4 5-31 15,4-5-33-15,0 0-22 0,0 0-1 0,0 0-11 16,0 0-3 15,0 0 3-31,0 0 18 0,10-2-9 0,-10 2-14 0,6-5-7 0,-6 5-19 0,11-6-7 0,-4 1 4 0,2 0-7 0,-1-1 16 0,3-2-1 31,1 0 12-31,0-1-14 0,2 0-7 0,1-3-3 0,1 0-9 0,0-2 28 0,2 0-46 0,1-2 24 16,2 0-29 15,0 1 26-31,-1-2-38 0,0 2 30 0,-1 1-30 0,-1 2 21 0,1-1-26 0,-2 2 17 0,1 0-59 0,-2 0 16 0,-1 3-63 0,-1-1 36 63,0 4-54-63,-1-2 57 0,0 0-58 0,0 2 18 0,-4 1-69 0,2-1 44 0,-2 2 2 0,-1 0 12 0,-8 3 20 0,14-5 7 0,-14 5 16 0,11-3 20 0,-11 3 22 0,9-4 24 0,-9 4 30 0,0 0 22 46,0 0-39-46,0 0 65 0,0 0-40 0,9 1 49 0,-9-1-29 0,0 0 51 0,-7 8-49 0,7-8 26 0,-7 7-56 0,2-4 64 0,-1 3-58 0,0-1 49 0,-2 1-69 16,1 0 36 31,-1 1-46-47,-1-1 43 0,-2 3-53 0,0-2 45 0,0 1-43 31,-2 0 50-31,1 2-40 0,-2-2 36 0,1 1-47 0,-2-1 6 0,1 1-1 0,-1 0 11 0,1-1-7 0,0 1 7 0,0-2-3 0,1 1 10 0,-1-1 5 0,2 0-3 0,-1 0 4 0,3-2-13 0,1 0-6 16,1 0 3-16,-1 0-4 0,3-2-5 0,6-3 0 0,-10 7 5 0,10-7-9 46,-9 6 0-46,9-6-1 0,-4 5 1 0,4-5 2 0,0 0-8 0,0 0-6 0,0 0-14 0,0 0-16 0,11-1-20 0,-11 1-15 47,11-8 25-47,-4 2-60 0,0 1 27 0,2-1-57 47,-1-2 17-47,0-1-59 0,2-1 44 0,-3 1-20 0,1-1-16 0,-1 1-173 0,-2-1 193 0</inkml:trace>
  <inkml:trace contextRef="#ctx0" brushRef="#br0" timeOffset="2.82381E6">11054 15772 313 0,'-9'1'213'0,"-1"2"31"0,2 0-63 0,-1-1 37 16,9-2-64-16,-15 3 32 0,15-3-69 0,-12 4 25 15,12-4-67-15,-10 2 31 0,10-2-58 0,0 0 25 16,0 0-55-16,0 0 37 0,0 0-48 0,-3-6 34 15,3 6-44-15,12-8 37 0,-5 2-45 0,3-1 42 16,3-1-29-16,-1-2 16 0,4-1-56 47,-1 0 40-47,3-1-62 0,-2 1 23 0,2-3-54 0,-1 1 30 0,0-1-54 0,1 2 20 0,-3-1-49 0,1 2 31 0,-4 1-42 0,-1 1 65 0,0 0-34 0,-3 3 74 15,-1 0-36 17,-2 2 59-32,-5 4 16 0,9-5 15 0,-9 5 11 0,0 0 4 0,0 0 7 0,0 0-36 0,0 0 52 0,-7 8-45 0,3-3 49 0,-1 1-51 31,-1 0 47-31,0 1-43 0,-2 0 42 0,1 0-44 0,0 1 54 0,0-2-55 0,-1 3 48 0,0-1-41 15,1-2 44-15,0 2-31 32,0-1 25-32,0 0-50 0,2-2 41 0,-1 1-49 0,2-1 47 0,4-5-43 0,-6 9 39 0,6-9-42 0,-3 4 47 0,3-4-52 0,0 0 46 15,0 0-46 16,10 1 41-31,-10-1-63 0,14-5 6 0,-2-1-87 0,1-3-13 0,1 1-211 0,3-4 193 0</inkml:trace>
  <inkml:trace contextRef="#ctx0" brushRef="#br0" timeOffset="2.82536E6">10716 13519 132 0,'7'11'225'0,"1"0"-74"16,2 1 15-16,0 1-46 0,1 3 5 31,3-1-22-31,0 2-23 0,2 2-2 0,1 1-1 0,1 1 15 0,1 1-35 0,0 0 21 0,2 5-31 0,2 0 33 31,0-1-28-31,0 1 44 0,1 0-15 0,0 0-16 0,1 1-13 0,-1 1 7 0,3-2 1 0,-1 1-7 0,3 0-8 16,-1-1-9 0,1 1-4-16,1-1-7 0,-1 0 6 0,1-2-15 0,0 1-45 0,0-1 48 0,0-1-40 15,-1 0 50 1,0 0-47-16,-1-2 51 0,0 1-30 0,1-1 15 0,-2 0 0 47,0 0 4-47,0 0-5 0,-4-4 5 0,-2 2-7 0,2-2 2 62,-1 1-1-62,0 0 5 0,-2-1 46 0,1 1-56 0,0-1 54 0,-3 0-50 0,1 0 46 0,-1 0-54 0,0-1 47 0,-4-2-54 0,3 0 53 0,-2 1-61 0,0-1 58 0,0-4-49 0,0 4 43 0,-1 0-3 0,0-2-14 0,-1 0-4 0,0 0-5 0,-1 0 47 0,0-2 15 0,0 0-18 0,-2-1-8 0,1 0-17 0,-1-1-2 47,0 1-7-47,0 0-5 0,-1-2-4 0,-1-1-5 0,-1 1-2 0,1-2-8 0,0 1 4 0,-1 0 0 0,0 0-3 31,-1-2-1-31,2 1-4 0,-2-1-3 0,1-1-26 0,-2 0-30 0,0 0-36 0,-5-4-81 0,9 6 17 0,-9-6-58 47,8 4-62-47,-8-4-95 0,0 0-286 0,10-2-171 0</inkml:trace>
  <inkml:trace contextRef="#ctx0" brushRef="#br0" timeOffset="2.85396E6">16652 15618 701 0,'0'0'605'0,"-3"-6"-123"16,3 6-100-16,0 0-75 0,-4-7-49 0,4 7-24 15,0 0-15-15,-3-6-18 0,3 6-22 0,0 0-24 16,0 0-19-16,-2-6-4 0,2 6-2 0,0 0-11 0,0 0-14 15,0 0 1-15,0 0-4 0,0 0-3 0,14 2-9 16,-14-2 12-16,9 6-21 0,-3-2 35 16,1 2-44-16,1 1 53 0,1 1-42 0,0 2 29 0,3 2-40 15,-1 2 25-15,1 1-49 0,2 3 32 0,1 3-52 16,3 1 35-16,-1 1-10 0,3 4-10 0,1 1-1 15,1 0-9-15,0 2-2 0,1 0-6 0,2 0-9 16,1 1 1-16,1-1-42 0,-1 2 43 0,2-1-44 31,1 2 45-31,-2-1-42 0,2 1 40 0,0 1-37 0,5 4 54 0,-1 1-30 0,-4-5 40 31,3 5-32-31,-3-5 35 0,0 0-37 0,-1 1 34 0,0-2-26 0,0 1 25 0,0 0-31 0,0-1 26 0,-3 0-7 32,2-1-4-32,-1 1-2 0,-1-1-32 0,1 1 22 0,-1-1-19 0,0 0 21 0,0-2-26 0,0 1 28 15,0-2-35 1,0 0 29-16,-1-3-27 0,1 1 28 15,-2-2-27-15,-2-6-1 0,-2 1 2 0,1-2-9 0,-5-4-41 32,0-1-49-32,-3-3-8 0,-1-1 4 0,-1-1-2 0,-2-2-4 0,-2-1-2 0,-6-5-21 0,9 6-4 0,-9-6-2 0,0 0-30 0,0 0 28 0,0 0-44 15,4-5 4-15,-4 5-54 0,-6-6-26 0,6 6-49 16,-10-8-131-16,4 3-63 31,-1 0-325-31,-1-1-381 0</inkml:trace>
  <inkml:trace contextRef="#ctx0" brushRef="#br0" timeOffset="2.85508E6">16550 15432 160 0,'-3'-6'467'16,"3"6"-95"-16,-4-7-36 0,4 7-92 0,-4-8 16 0,4 8-75 0,-2-6 35 16,2 6-55-1,0 0 28-15,1-8-23 0,-1 8 23 0,3-6-46 0,-3 6 4 0,8-7-34 0,-1 4 7 16,1-2-31-16,1 2 15 15,1-1-31-15,5 0-2 0,-1 0-29 0,4-2 11 0,1 2-26 0,3-1 8 0,1-1-22 16,2 0 9-16,0 1-18 0,2-1-1 31,3-1 0-31,-1 0 0 0,1 0-4 0,-4 0 5 0,1 1-6 0,-2 0-1 0,0 0 15 0,-2 1-20 31,-2-1 17-31,-3 2-19 0,-3 0 17 0,1 1-20 0,-5 0 19 0,1 1-18 0,-2-1 12 0,-10 3-15 0,15-3 17 32,-15 3-14-32,14-2 13 0,-14 2-17 0,0 0 20 0,15 1-16 0,-15-1 0 0,8 6 7 0,-8-6 26 31,6 7-10-31,-6-7 19 0,4 12-7 0,-2-6 26 0,0 2-7 0,0 1 9 0,0 1 2 0,0 0 8 31,1 1 2-31,0 1-2 0,1 4 3 0,0-1-1 0,1 2 7 0,-1 0-13 0,2 3 12 0,0 0-21 31,3 3 14-31,0 2-24 0,0 1 15 0,1 1-28 0,1 2 32 0,1-1-28 0,3 4 21 0,0 1-35 16,2-1 26-1,-2 1-32-15,3 0 26 0,1 0-4 0,-1-1-2 0,1 0-2 0,-1 1-6 0,3-1-3 32,-1 0-14-32,-1-2-23 0,2 1 31 0,-1-1-32 0,0 0 3 0,0-1 5 0,0 0 28 0,-3-5-39 15,2 5 41-15,-3-6-36 31,1-1 35-31,-1-1-37 0,1 1 40 0,-2-2-41 0,1 0 11 0,-3-3-4 0,2-1 30 32,-2 0-35-32,2-1 35 0,-2 0-43 0,1-2 45 0,0 0-35 0,-1 0 33 0,1-1-38 0,-2-2 39 0,0-1-38 0,-2 1 38 0,2 0-43 15,0 0 43 1,-1-2-40-16,0 2 36 0,1-2-35 0,-2 1 39 0,1-1-42 0,-1 1 32 0,-2-2-26 0,0 0 32 15,0 0-33-15,-1-1 35 32,-1 1-42-32,0-2 41 0,-1 1-37 0,2-1 34 0,-3-1-32 0,-4-4 29 0,9 8-35 0,-9-8 38 0,5 7-38 0,-5-7 39 15,4 8-33-15,-4-8 32 0,0 0-32 0,0 7 30 16,0-7-34-16,-4 4 31 0,4-4-24 31,-7 5 33-31,7-5-34 0,-9 6 33 0,9-6-35 0,-13 5 39 0,5-3-46 0,-1 2 46 16,-3 0-29-16,-2 1 37 0,-1 0-40 0,0 2 50 0,-3 0-42 0,0 1 42 15,-1 0-7-15,0 0-7 31,-1 2-7-31,1-1-7 0,0 1 7 0,0 0-8 0,1 0-41 0,1 1 38 0,-1-2-45 0,3 2 9 0,0-3-64 0,3 1-39 0,1-2-52 16,-1 0-68 0,3-1-69-1,0-1-80-15,-1-1-143 0,2 0-94 0,8-4-352 0,-14 1-585 0</inkml:trace>
  <inkml:trace contextRef="#ctx0" brushRef="#br0" timeOffset="2.86079E6">16370 15543 126 0,'0'0'476'0,"0"0"-150"0,1-6-69 0,-1 6-38 31,0 0-9-31,0 0 16 0,0 0-22 0,0 0-12 0,0 0-20 0,0 0-11 0,10-1 2 0,-10 1-11 16,0 0-16-1,9 5-11-15,-9-5-4 0,11 8 25 0,-5-3 0 0,1 0-8 0,1 2-10 0,2 2 11 16,0 2-27-1,1-1 9-15,2 3 4 0,0 1-3 0,3 1-3 0,0 4-7 0,1 1 15 0,0 3-26 0,2 0 20 16,3 3-27-16,-1 3 27 16,1 1-11-16,1 1-19 0,-2 2-39 0,2 0 27 0,1 0-15 15,-1 1-10-15,1 0-9 16,1-1-50-16,0 1 52 0,2-2-46 0,-1 1 41 0,1 1-43 0,0-2 16 0,-1-2-29 31,1 2 43-31,1-3-37 0,-2 0 43 0,1-1-49 0,-1 1 48 0,-1-2-22 0,-1 1 53 0,0-1-38 16,-1 0 29 15,-1-2-36-31,-1 1 46 0,-2-4-18 0,-3 1 18 0,2-2-28 0,-2 2 20 0,0-2-10 0,0 1-12 0,-1-1-18 0,1 0 40 0,-2 0-27 15,-4-3 26-15,3 0-29 32,0-2 11-32,0 1-27 15,-1 0 20 32,0-1-27-47,0 0 17 0,0-1-17 0,0 1 20 0,-1-2-27 0,-1-2 20 0,1 2-24 0,-1-1 21 0,-1-2-24 0,-1 0 24 0,1-1-22 0,-1 1 18 0,0-1-19 0,1 0 25 0,-2 1-26 31,0-1 19-31,-1-1-17 0,0 1 20 0,2 1-21 0,-2 0 29 0,0-1-14 0,0 0 23 0,-1-1-26 0,2 0 16 0,0 2-18 0,-1-1 22 0,-1-2-21 0,2 3 19 0,1-1-21 0,-2 1 32 0,1-1-21 0,0 2 15 31,1-3-21-31,-2 3 15 0,0 0-18 0,0-2 18 0,0 1-18 0,1 0 9 0,-1-1-12 0,0 1 21 0,0-1-21 32,-1 0 16-32,1-1-19 0,0 1 16 0,0 0-13 0,1 1 22 31,-1-1-19-31,1-1 19 0,-1 0-21 0,0 0 18 0,0 0-23 0,0 1 21 0,1-2-19 0,-2 1 13 0,2 0-16 0,-1-1 12 0,-1 1-15 15,2-1 24 1,-2 0-23-16,1 0 20 0,-2 1-21 0,-1-1 19 0,2-1-4 0,0 1-1 0,1-1-19 16,-1 2 24-1,0-2-19-15,0 1 16 0,1 0-16 0,-2-1 19 0,2 0-17 0,-1 2 19 0,0-1-16 0,0 0-2 16,0-1 8-16,2 2 13 0,-2-1-18 47,0 0 11-47,1 0-12 0,-1 1 3 0,1-2-2 0,1 2 1 0,-2-1 0 0,0-2 0 0,1 3 2 0,-1-1-3 0,1 0 1 46,0-1 0-46,-1 1 1 0,0 0-1 0,0-1 1 0,1 1 1 0,0-1-1 0,-1 0 1 0,1 1-2 0,-2-2 0 0,1 1 2 0,0 0 4 0,1 1 2 0,-2-2-4 0,2 2 3 0,-1-1-2 32,-1 1-1-32,1-1-1 0,0 1 0 0,0-1 2 0,-1 0-1 0,0 0-1 0,1 0-3 0,-1 1 1 31,-1-1 2-31,3 0-2 0,-2 2-2 0,1-4 2 0,-1 4-1 0,0-3 1 0,0 1 49 0,0 0-58 31,2-1 1-31,-3 0 2 0,2 1 2 0,0-1 43 0,-2 0-51 0,1 1 47 0,0-2-52 0,0 0 44 0,1 2-44 31,-1-1 45-31,0-1-47 0,-4-5 44 0,6 11-46 0,-6-11 44 0,7 9-47 0,-7-9 54 0,5 8-55 0,-5-8 50 16,5 5-48-16,-5-5 52 31,3 6-47-31,-3-6 47 0,3 5-45 0,-3-5 2 0,0 0 56 0,4 6-61 0,-4-6 3 0,0 0 3 0,0 0 0 0,0 0 2 16,0 0 1-16,0 0 3 0,0 0 1 0,0 0 51 15,0 0-59-15,0 0 3 0,0 0 2 0,-3-5 1 16,3 5 1 15,0 0 42-31,0 0-49 0,0 0 40 0,-5-5-48 0,5 5 2 0,0 0 6 0,0 0-9 0,0 0 37 0,-12 2-49 0,12-2 36 0,0 0-46 0,-8 4 44 16,8-4-40-16,0 0 48 0,0 0-41 0,-8 4 46 15,8-4-46 16,0 0 34-31,0 0-39 0,0 0 47 0,-11 0-40 0,11 0 39 0,0 0-34 0,0 0 38 0,0 0-37 0,-11 0 40 0,11 0-36 32,0 0 36-32,0 0-38 0,0 0 42 0,-11-2-37 0,11 2 38 15,0 0-40-15,0 0 39 0,0 0-39 0,-10-1 40 0,10 1-42 0,0 0 6 0,0 0 0 0,-8-5-4 0,8 5-5 31,0 0 1-31,-6-6 29 0,6 6-38 0,-4-6 2 0,4 6 3 0,-5-7 31 0,5 7-49 0,-7-8 5 16,7 8-8 15,-5-11 11-31,1 5 4 0,0-1-3 0,0-1 1 0,-1 0-9 0,0-1 2 0,-2 0-2 0,1-2 7 0,-1 0-9 0,0-1 21 47,-3 1-3-47,2-1-8 0,0-1-9 0,-4 1 7 0,2-2-6 0,0-1 41 0,-2-1-48 0,1 0 41 0,-1-1-61 0,0 0 45 0,0-1-40 16,-1 1 43-16,2-3-33 0,-1 2 42 0,0-2-33 0,1 1 41 46,-1 1-53-46,-3-4 59 0,4 3-27 0,-1 2 39 0,2-1-31 0,-1 1 35 0,0 0-38 0,1 0 37 0,0 1-34 0,-2 0-3 0,2 0 11 0,-1-1 3 0,-1 1 1 32,2 1 5-32,0-3-3 0,-2 2 1 0,1-1 2 0,-1-2 1 0,2 2-7 0,-1-1 2 0,-1 0 7 0,1-1 0 0,1 0-7 15,-2 0 2 16,2 0 37-31,-1 0-32 0,2-1 28 0,-2 1-39 0,-1 0 9 0,0-5 1 0,1 6 28 0,-1-1-34 0,2 2 34 0,0-1-36 32,-2 1 35-32,1 0-36 0,1 1 37 0,-2 0-9 0,1 1-2 0,0 1-5 31,-1-2-3-31,0 2 2 0,-1-1-36 0,1 1 30 0,-1 2-27 0,-1-4 22 0,1 2-43 0,-3-2 24 0,2 0-22 0,-3-2 32 0,1-2-27 31,0 1 37-31,1-2-21 0,0 5 24 0,0-3-45 0,-2-1 32 0,3 4-21 0,0-1 15 0,-1 0-8 47,1 1 22-47,0-1-16 0,-1 0 19 0,1 3-17 0,-1-1 18 0,1-1-13 0,-1 2 18 0,1 0-14 0,0-2 13 0,-2 3-17 0,-1-3 9 0,1 2-20 47,0 0 27-47,0-1-16 0,-3-2 14 0,1-1-16 0,-1 0 6 0,0 0-33 0,2 0 2 0,-1 0 8 0,3 3 7 0,0-2 4 0,1 2 5 0,-1 1 6 0,2-2 5 15,-1 2-4-15,-1-1 1 31,2 0 0-31,0 1 3 0,0-1 1 0,0 3 4 0,3-1-2 0,1 1-22 0,-1 2 26 0,1-2-1 0,0-1-2 0,0 1-1 16,-1 0 0 0,0 0-14-16,-1-3 7 0,0 3 0 0,1-3 4 0,0 0-3 0,-1 0 5 0,3 1-3 15,-1 0 1 32,0 0 2-47,2 0 0 0,0 0-1 0,0 0 0 0,-2 0 3 0,2 1-4 16,1-1-21-16,-2 0-23 0,0 1 8 0,2-1 6 0,-1 1 8 0,1 0 5 0,-1 0 2 0,0 0 5 0,1 0 4 0,0 1 2 0,0 0 0 0,0-1 4 0,-2 1-2 15,1 1 0 16,0-1-4-31,0 0 12 0,-2 1-11 0,2-1 8 0,1 1-3 0,-1 0 4 0,-1-1 1 0,3 2 1 0,-1 0-9 0,1 2 10 0,0-2-9 0,1 2 9 16,-2 0-9 15,2 2 10-31,0-2-10 0,1 1 9 0,0 2-7 0,0 0 8 0,1-1-9 0,2 6 6 0,-5-9-5 0,5 9 8 0,-5-9-7 16,5 9 5-1,-4-7-6-15,4 7 9 0,-3-7-4 0,3 7 3 0,-3-5-9 0,3 5 11 0,-2-5-12 0,2 5 12 16,0 0-11-16,-4-7-1 0,4 7 2 31,0 0 10-31,-2-6-9 0,2 6 5 0,0 0-5 0,0 0 8 0,-2-7-8 0,2 7 5 0,0 0-5 0,0 0 5 16,0 0-5-16,-2-7 8 0,2 7-5 15,0 0 4-15,1-6-8 0,-1 6 9 0,0 0-10 0,3-8 9 16,-3 8-8 0,2-6 8-16,-2 6-9 15,3-7 11-15,-3 7-9 0,3-7 5 0,-3 7-1 0,3-6 8 0,-3 6-8 0,4-7 6 0,-4 7-7 31,3-5 7-31,-3 5-14 0,5-6 14 0,-5 6-10 0,5-5 10 0,-5 5-8 0,6-5 9 0,-6 5-10 0,9-5 9 32,-9 5-8-32,12-5 4 0,-6 2-4 0,-6 3 7 0,15-5-8 0,-5 2 4 0,0 0-4 31,-1 0 8-31,2 0-5 0,1-1-4 0,0 0 1 0,2 0-2 0,-1 0 3 0,2 0 2 0,0-1-2 0,0 0 0 47,0-1-2-47,0 1 0 0,0 1-1 0,0-1 1 0,-2 0-4 0,1 1 3 46,-3 0-7-46,0 1-8 0,-1 0-15 0,-1 0-14 0,0 1-10 0,-9 2 15 0,14-5-11 0,-14 5 16 0,11-3-13 0,-11 3 25 0,10-3-12 0,-10 3 18 0,0 0-14 0,11-1 25 0,-11 1-18 0,0 0 23 0,0 0-20 0,0 0 23 0,0 0-19 16,0 0 4-16,0 0 2 0,0 0 3 16,4 5 3-16,-4-5-1 15,0 0 2-15,-6 6 1 0,6-6 22 0,-9 5-22 0,9-5 18 31,-11 8-22-31,5-2 20 0,-1-1-19 0,-2 2 21 0,1 0-19 0,-2 1 16 0,-2 2-19 0,1 0 22 0,-2 2-4 0,-2-1 3 16,2 2 4 15,-3 1 1-31,2-2-1 0,-2 2 0 0,2-1 0 0,0 1-3 0,0-1-1 0,0 0 0 0,2 1-1 0,1-3-5 0,0 1 2 47,0 0 0-47,2-1 0 0,-1-1-3 0,3-1-1 0,-1 0-4 0,3-2 2 0,-2-1-3 0,4 1 1 0,3-7 2 0,-5 9-3 0,5-9 6 0,0 0-1 0,3 7-1 16,-3-7 1 15,0 0-4-31,18-5 3 0,-8 1-1 0,3-1 4 0,1-4-3 0,4-2 2 0,1 0-3 0,3-3 0 0,1-1-15 0,0-1 19 0,1 0-15 31,1-2 16-31,0 1-14 0,-1-1 17 0,-1 1-13 16,2-1-2-16,-2 1 6 0,-1 0-4 0,-1 2-1 0,-4 1 3 0,-1 1 14 0,0 1-16 31,-4 2 16-31,-1 2-11 0,-1 0 13 0,-2 2-18 0,-3 1 15 0,2 0-16 0,-7 5 14 0,6-7-19 0,-6 7 18 0,0 0-16 15,0 0 17-15,0 0-16 0,0 0 3 0,-9 2 5 16,3 2 2-16,-2 2 17 0,0 0-18 16,-4 2 14-16,1 2-19 31,-3 1 16-31,-2 1-18 0,0 1 14 0,0 0-15 0,-2 1 15 0,2 0 0 0,-1 0-5 0,1 0 3 0,-1-1-5 0,3 1 0 0,-1-3-1 15,4 0-1 17,2-2-4-32,-1 0 0 0,3-2 1 0,2 0 1 0,1-2 1 0,4-5 0 0,-3 8 1 0,3-8-5 0,0 0-7 0,5 5-2 0,-5-5 1 46,10-2 0-46,-1-1 1 0,0-1-1 0,0 0 0 0,5-2-15 0,-2-1 14 0,1 0-20 0,1 0 25 0,1-1-22 0,-1-1 28 0,-1 1-18 63,1 0 22-63,-1-2-17 0,-2 2 24 0,1-1-20 0,-1 1 21 0,-2 1-20 0,0-1 6 0,-2 2 1 0,0 0 1 0,-2-2 7 0,1 4-5 0,-2-1-3 0,-4 5 8 0,5-11 2 0,-5 11-3 0,2-8 0 0,-2 8 0 31,-1-7-1-31,1 7-1 0,-5-5-3 0,5 5 5 0,-9-3 12 0,9 3-11 0,-11-1 12 0,11 1-23 16,-14 2 20-16,4 0-19 62,0 1 19-62,-1 1-23 0,-1 0 21 0,0 2-22 0,-3-1 19 0,2 0-20 0,-1 1 19 62,1 1-18-62,-1-2 20 0,1 3-2 0,1-1-1 0,1-3-3 0,2 1-1 0,1-2-5 0,0 1-1 0,1 0 3 0,7-4 1 0,-8 5 1 0,8-5 0 0,-6 4 0 0,6-4-2 0,0 0 3 0,0 0-16 0,0 0 21 0,13-2-24 0,-4-2 26 0,0 0-18 0,2 0 18 16,2-2-25-16,1 0 28 0,2 0-20 0,-1-1 20 0,1 0-20 0,2-1 5 0,-3 0-1 0,1 1 0 0,0 0 6 0,-1-1-6 47,-1 2 2-47,0-1 2 0,-1 1 0 0,-2-1-1 0,0 3-1 0,-2-2 1 0,0 2 1 0,-1 0-1 0,-1 1 0 0,-7 3 0 0,13-6-1 0,-13 6 6 47,11-4-4-47,-11 4 3 0,12-3 2 0,-12 3 5 0,11 0 6 0,-11 0 2 0,13 1 14 0,-13-1 10 0,15 4 3 0,-7-1 5 0,0 2 5 31,2 1 4-31,-1 0-2 15,1 3-1 17,0 0-2-32,1 1 8 0,-1 2-5 0,2 0 2 0,0 4 0 0,1 1-21 0,-1-1 4 15,1 1 3-15,3 3 6 0,-1 1-21 0,1 0 8 0,-1 0-24 0,2 0-3 0,-1 1 16 0,2 1-12 0,0-3 12 0,-1 1-21 0,1 0 18 0,0-1-26 0,1 0 23 0,1 1-13 0,-3-2 13 16,3 1-17-16,-3 0 14 0,2 0-14 0,-1 1 22 0,-1-1-17 15,1 0 24-15,-2 1-14 0,0 0 24 32,-1-1-1-32,1 1 3 0,-3 0-12 0,2 0-1 0,-4-2-2 0,0 0-6 0,1 0 0 0,-1 0-31 0,-1 1 40 0,1-1-28 15,-2 1 34 1,2-2-41-16,-1 0 36 0,0 0-44 0,0 0 45 15,0 0-41-15,1-1 58 0,-2-1-46 0,1 0 40 0,0 0-46 32,-1 0 55-32,1-3-56 0,-3 1 48 0,1-1-52 0,-1-1 43 0,1 1-43 0,-1-1 36 0,0 0-43 15,-1 0 43-15,1 0-50 0,-1-1 48 16,0 0-46-16,0-1 43 0,-1 0-52 0,2 1 48 0,0 0-38 0,0 0 42 0,-1-1-45 15,0 0 22 17,2 0-17-32,0-1 44 0,-1 1-46 0,0 1 44 0,2-1-47 0,-1-1 44 46,-1-2-45-46,1 1 43 0,2 1-44 0,-2-2 46 0,0 0-48 0,1 1 43 0,-2-2-40 0,0-1 40 0,-1 0-45 0,1 0 41 0,-1-1-39 0,-6-4 46 0,9 7-45 0,-9-7 45 0,8 6-47 0,-8-6 52 0,7 5-46 0,-7-5 46 16,0 0-60-16,7 3 47 0,-7-3-59 31,0 0 49-31,0 0-52 0,0 0 60 0,5-4-50 0,-5 4 53 0,0 0-49 0,0-7 49 0,0 7-46 0,0 0 42 16,-3-5-40-16,3 5 48 15,0 0-49-15,-5-6 47 0,5 6-53 0,0 0 52 0,-9-2-47 0,9 2 22 16,0 0-12-16,0 0 42 0,-16 1-22 16,16-1 20-1,-12 3-51-15,12-3 47 0,-13 4-38 0,13-4 47 0,-15 5-48 0,7-1 45 31,1 0-68-31,-1-1 73 0,-1 4-47 0,1-3 46 0,0 1-47 0,-1 0 45 0,1-1-50 0,0 3 52 0,-1-1-47 0,-1 0 37 16,0 2-34 15,1-2 44-31,-3 2-48 0,1 1 45 0,1 0-49 0,-2 1 51 0,1-1-47 16,0 1 47-1,-1-1-6 1,2 2-3-16,-1-2-9 0,0 1 5 0,2-1-49 0,-2 0 52 0,2-1-52 0,1-1 50 0,1-1-40 0,0-1 43 0,1 0-48 0,1 0 22 0,5-5-60 0,-10 5 18 0,10-5-28 0,-10 3 20 16,10-3-23-1,0 0 33-15,0 0 0 0,-12 0 24 0,12 0-9 0,0 0 7 0,-6-3 5 0,6 3 10 0,0 0-4 16,-3-5 9-16,3 5-7 31,0 0 9-31,0 0-8 0,0 0-1 0,-2-7-12 0,2 7-5 0,0 0-7 0,0 0-7 0,0 0-3 0,0 0-8 0,0 0 8 16,0 0-10-16,1-8 12 0,-1 8-5 46,0 0 14-46,0 0 2 0,5-6 4 0,-5 6-11 0,0 0 6 0,3-7-2 0,-3 7 11 0,4-6 6 0,-4 6 3 0,0 0 5 0,4-8 2 0,-4 8 4 0,3-5-8 16,-3 5 7 0,0 0-2-16,4-8-7 0,-4 8-13 0,4-6-7 0,-4 6-8 0,4-6-7 0,-4 6-19 0,6-6-4 15,-6 6-14 16,5-7-3-31,-5 7 0 0,7-8 7 0,-7 8 4 0,8-8 3 0,-4 4 6 0,-4 4 8 0,8-8 8 0,-8 8 9 0,7-8 17 0,-7 8 0 47,7-7 6-47,-7 7 5 0,7-8 4 0,-7 8 6 0,5-5 6 0,-5 5 6 0,3-6-3 0,-3 6 4 0,0 0-1 0,2-7 4 0,-2 7 1 47,0 0 1-47,0 0 12 0,0 0-4 0,-7-4 1 0,7 4-6 0,0 0 1 0,0 0-2 0,-14 1-1 0,14-1 2 0,-9 2-5 0,9-2 2 0,-10 2-2 0,10-2-1 16,-12 2-1-16,12-2 3 31,-9 1-49-31,9-1 41 0,0 0 13 0,-10 3-5 0,10-3-12 0,0 0-13 0,0 0-3 0,-10-5-12 0,10 5-8 47,-1-6-5-47,1 6-9 0,-1-13-3 0,1 7 17 0,1-3-16 0,-1 0 35 0,1-1-16 0,1 0 20 0,-2-1-9 0,2 0 30 0,-2 1-22 0,2-1 34 0,-1 1 4 31,-1 2 22-31,-1 0 15 0,-1 1 5 0,1 0-10 0,-1 1-8 0,2 6 26 0,-5-10-36 0,5 10 28 15,-8-6-24-15,8 6 14 16,-11-3-22-16,11 3 17 0,-13 0-46 0,13 0 37 0,-14 0-20 0,14 0 13 16,-14 2-21-16,14-2 15 15,-14 5-21-15,14-5 15 0,-15 5-25 0,15-5 22 0,-11 4-22 0,11-4 16 16,-11 5-26-16,11-5 2 31,-9 2-37-31,9-2 14 0,0 0-22 0,0 0 4 0,0 0-9 0,0 0-11 0,-3-7 8 0,3 7-20 0,5-9 29 0,0 2-19 47,-1-2 36-47,1 1-22 0,-1-2 44 0,1-1-17 0,0 1 29 0,0 0-26 0,0 0 38 0,-1 0 18 0,0 0 20 0,-1 1 11 0,-1-2 13 47,-1 4-2-47,0 0 2 0,-1 7-5 0,-1-12-6 0,1 12 14 0,-5-8-27 0,5 8 15 0,-8-5-34 0,8 5 18 0,-14 0-25 0,14 0 13 0,-17 2-21 0,7 1 14 124,0 0-26-124,0 2 18 0,-1-1-13 0,0 1 16 0,0-1-23 0,-1 1 19 0,1 0-20 0,-1 0 24 0,3-1-30 0,-1 1 24 0,2-1-20 0,-1-2 16 0,9-2-40 0,-11 5 1 0,11-5-31 0,0 0-9 0,-9-4-16 0,9 4 14 0,-1-9-18 0,2 1 34 0,1-1-16 0,0-1 45 0,2-2-20 0,0 0 11 0,1-2 4 0,-2 1 11 0,1-1 27 0,1 1 33 0,-2 1 17 0,-1 2 18 0,0 0 12 0,-2 1-5 0,0 0-19 16,-2 2 10-16,-1 1 0 31,-1-2-9-31,-3 4-2 0,0 1-2 0,7 3-5 0,-14-6-8 0,14 6-3 0,-20 0-6 0,9 2-11 0,-2-1-1 0,2 2 0 16,-3 0-8 15,3-1-7-31,-1 3 0 0,0-1-1 0,0-1-7 0,0 2 4 0,2-1-2 0,-1-1-1 0,1 1-3 0,2-1-6 0,8-3-18 0,-14 4-29 0,14-4-23 109,-11 2-21-109,11-2-12 0,0 0-10 0,-8-6-1 0,8 6 15 0,0-9 9 0,0 9 1 0,2-15 4 0,-1 7 10 0,1-2 16 0,0 1 12 109,-8-108 307-109,0 110-215 0,0 1 39 0,-1 2-44 47,-65-15 275-47,61 19-314 0,-1-2 41 0,0 2-41 0,1 0 35 0,11 0-43 0,-20 0 42 0,20 0-36 0,-19-1 36 0,19 1-45 0,-14-1 1 0,14 1-8 0,-12-5 33 0,12 5-71 0,-9-7 51 0,5 2-79 0,2-2 32 0,0-1-11 0,0-2-11 0,2-1-27 0,-1-3 5 0,1 0-8 0,0-3 15 0,1 1 5 0,-1-2 59 0,1-1-37 0,0 0 58 0,-1 0-34 0,1 1 57 0,0 0-20 0,-1 1 6 0,0-1 9 0,0 4 33 0,0-1 13 0,0 2 10 0,-1 1 9 16,0-1 5-16,-1 1 2 47,1 1-8-47,-2 0-9 15,0 3-11 1,0-1-2-16,-1 1-12 0,-1 2 1 0,1-1-7 0,-1 1-7 0,0 2-7 0,5 4 4 0,-14-7-12 0,14 7-2 0,-13-4-1 0,13 4-1 0,-14-3-1 0,14 3-1 0,-16-1 13 0,16 1-17 0,-15 0 1 0,15 0-9 0,-17 0-20 0,17 0 4 15,-17 1 7-15,17-1 4 0,-14 0 7 0,14 0-9 16,-11-2-17-16,11 2-34 31,-9-7-23-31,9 7-17 0,-3-11 35 0,3 4-59 0,1-4 40 0,1-1-59 0,3-2 3 0,-1-2 19 0,1 0 14 31,1-4 22-31,1 0 21 0,-1-1 21 0,2 2-3 0,-1 0 53 0,0 1 9 0,-2 1 45 0,0 2 11 0,1 1 27 0,-3 1-15 32,0 2 39-32,-1 0-48 0,-1 2 52 0,-1 1-37 0,0 1 47 0,-2 0-69 0,0 1 36 0,-2 1-63 15,4 5 44 1,-11-7-55-16,11 7 55 0,-12-3-54 0,12 3 41 0,-17 0-58 0,7 1-1 0,0 1 1 15,-2 1 41 1,1 0-53-16,0 1 49 0,-2 2-54 0,0-1 42 0,-1 1-54 0,1 1 52 0,-1 0-53 16,2 0 50-1,1 0-42-15,1-1 37 0,2-1-59 0,1 0 36 0,7-5-54 0,-8 8 44 0,8-8-23 16,0 0-25-16,0 0-16 0,4 7-24 0,-4-7-10 31,12-1-7-31,-1-2 10 0,-1 2 14 0,1-1 18 0,2-1 22 0,-1 1 4 0,0-2 8 0,2 2 10 31,-3-2 7-31,2 3-16 0,-2-1 32 0,-2 0-19 0,2 0 26 0,-1 0-23 0,-10 2 36 0,13-2-4 16,-13 2 63 15,11-1-22-31,-11 1 55 0,0 0-44 0,8 4 51 0,-8-4-57 0,0 0 42 0,0 8-57 0,0-8 38 0,-4 11-52 0,1-5 32 0,-1 1-11 31,0 2-13-31,-1-1-6 0,1 1-3 0,-2 1-6 0,2 0 1 0,0-1-8 0,0 2-2 0,1-1-2 31,0 1-4-31,3-1 5 0,2 0-8 0,2 0-6 0,0-3-29 0,2 1-9 0,3-2-6 0,2-1-5 0,1 0 13 16,2 0 4-16,2-1 22 0,1 0-11 0,-2 0 7 16,3 2 5-1,-2-1 8-15,1 2 10 0,0 2 12 0,-2 1 37 0,0 2 19 0,-3 0 15 0,-3 2-2 16,-2 0-3-16,-1 1-9 0,-3 3-8 0,-2 0-7 15,-2 1-8-15,-1 0-7 0,-2 3-8 0,-1 0-5 16,-2 7-8-16,-1-6-44 0,-2 2 39 31,2-3-74-31,0 1-22 0,-1-2-119 0,1 1-80 0,1-1-172 0,0-1-187 0,1-2-147 0</inkml:trace>
  <inkml:trace contextRef="#ctx0" brushRef="#br0" timeOffset="2.87332E6">17881 14369 569 0,'-32'-18'420'0,"-3"0"-88"0,0 1-80 31,-2 2-2-31,-3 1-82 0,-2 0 33 0,-2 3-70 0,-3 0-10 0,-2 1-4 0,-2 2-17 0,-4 1 2 0,1 1 0 15,-4 2 6-15,-2 2 4 0,-2 2 11 32,-2 2-29-32,-12 4 28 15,0 2-31-15,-3 5 15 0,0 1-20 0,-2 4 5 0,0 2-6 0,1 4-9 0,-2 2-8 0,-14 10-54 0,3 3 49 0,3 4-2 31,1 2-8-31,1 4 8 0,3 3-10 0,2 3-1 0,2 2-13 0,4 4 3 0,3 0-12 0,3 1-3 47,4 3 4-47,3 2 1 0,4 1-10 0,2 3 8 0,4 2-9 0,10-10-1 0,-5 13 0 0,10-10-4 31,1 0 1-31,3 2-4 0,0 0-4 0,3 3 9 0,2-1 0 0,3 2 4 0,0-1-3 0,4 1 0 16,1 0 1-16,4-1-3 0,1-1-1 0,4-2-8 0,2-2 7 0,4-1-1 0,3-8 0 0,3-1-2 31,1 1-3-31,3 0-11 0,3 9 10 0,1-3-1 0,5 1-5 16,-1-2-28-16,5 0 34 0,3-2-31 0,0-1 35 0,3-1-3 0,-1-1 0 0,4-1-2 31,3-1 1-15,0 0-3-16,3-1 0 0,0-2-32 0,3 1 34 0,2 0-31 0,1-2 37 0,5-1-33 0,1-1 29 0,3-1-28 0,2-2 36 0,3-1-34 0,2-1 34 0,0-2-37 0,4 0 37 15,2-2-33 16,1-1 33-31,1-3-33 0,3 0 39 0,1-3-4 0,2-2-1 0,3-1-40 0,2-1 31 0,1-4-27 0,3-3 39 47,0 0-42-47,4-4 34 0,0-2-29 0,0-4 40 0,3 0-40 0,1-4 30 0,2-3-31 0,2 0 38 0,2-4-36 0,2-1 39 0,0-2-41 0,1-3 41 0,0 0-41 0,2-2 40 0,1-1-1 47,2-1-7-47,-1-2-33 0,1 0 33 0,-1-1-39 0,0-1 44 0,-2 0-39 0,0-2 41 0,-2 0-41 0,1 0 43 0,-2-2-41 0,0 0 35 31,-1-1-38-31,-2-1 32 0,-2 0-29 0,-2-1 36 0,-3-2-47 0,0-2 40 0,-3 1-45 0,-3-4 43 0,0 0-38 16,-2-3 37-16,-3-2-36 0,0 0-16 0,-4-3 18 15,-3-2 29-15,-1 0-35 0,-4-1 28 0,-1-2 5 0,-5 0 2 16,-1-1-4-16,-3-2 2 47,-4 0-14-47,-3-1 3 0,-3-1-6 0,-4 0-2 0,-3-1 5 0,-2-2 6 0,-3 0-5 0,-4-1 5 0,-5 6-9 0,-3-2 12 0,-1-1-11 0,-2-2 11 31,-3 0-12-15,-2-2 13-16,-2-3-16 0,-2-1 15 0,-1-4-3 31,-4 1-1-31,-1-12 1 0,-3-2-10 0,-1 0 17 0,-3 1-12 0,-3-1 15 0,0 0-6 0,-4 1 2 0,-2-1 14 0,-1 1-12 62,-3-1 17-62,-3 0-5 0,-2 1 13 0,-2 0-12 0,-4 1 11 0,-3 0-10 0,-2 3 3 0,-11-12 9 0,7 15-48 0,-12-10 48 0,-2 4 2 0,-1 0-2 0,-3 3-3 0,-2 0-5 0,-2 2-3 0,-2 1 2 0,-1 2-7 0,-3 0-2 0,-1 0-2 0,-1 2-46 0,0 3 55 0,-2 1-51 0,12 10 55 47,-14-8-51-47,12 10 52 0,-3 2-3 0,0 3-5 0,-5 1-1 0,-1 5-1 0,-4 2-8 0,-2 4-3 0,-3 5-1 0,-4 3-2 0,-4 5-27 78,-4 6-36-78,-5 7-51 0,-5 6-68 0,-26 6-52 0,0 9-74 0,-1 5-39 0,-5 8-68 0,0 5-62 47,-2 7-310-47,-1 3-313 0</inkml:trace>
  <inkml:trace contextRef="#ctx0" brushRef="#br0" timeOffset="2.88418E6">15935 14706 218 0,'0'-12'454'0,"0"2"-61"15,0 2-108-15,0 1-14 0,1-1-14 32,-1 8 9-32,0-13-50 0,0 13-20 0,0-9-10 0,0 9-22 0,0-8-19 0,0 8-19 0,1-8 21 0,-1 8 15 31,0 0-22-16,5-5 4-15,-5 5 4 0,0 0-24 0,9 1-4 0,-9-1 57 0,11 8-12 0,-4-1-13 0,2 2-2 0,0 3-15 0,2 3-18 0,2 2 1 0,2 5-1 32,1 3-15-17,4 6-2-15,1 2-26 0,2 5 18 0,5 7-10 0,2 1-2 0,1 5-29 0,3 3 18 0,2 2-30 0,3 5 13 31,3 3-9-31,7 14-36 0,3 3 41 0,0-2-27 0,0 2 32 0,2-1-7 0,1 0-2 0,0 1-9 0,1 0 1 0,-1 1-1 32,3 0-29-32,0-1 22 0,1-2-25 0,0-1 23 0,1-2-23 0,0-1 18 0,0-2-20 0,0-1 16 15,-1 0-17-15,-1-1 18 63,-1 0-20-63,-9-12 17 0,9 10-24 0,-11-9 26 0,1-2-28 0,-1 0 25 0,0 1-29 0,-1-3 29 0,0 0-32 0,-2 0 34 0,-2-2-29 0,1-1-1 0,-4-1 0 0,-1 0 7 0,-3-2-8 0,-1 0 4 0,-2-3-4 0,-3-3 23 31,-4-7-58-31,-1 0-1 0,-2-4-55 0,-2-1-12 0,0-3-30 0,-5-5-28 47,1-2 13-47,-4-5-58 0,-1 0-35 0,-1-5-20 0,-1-1-24 0,-1-1-18 0,-2-2-47 0,-1-4-62 0,-4-4-46 0,8 5-59 0,-8-5-255 0,0 0-310 0</inkml:trace>
  <inkml:trace contextRef="#ctx0" brushRef="#br0" timeOffset="2.88572E6">16573 17543 213 0,'29'-42'234'0,"3"-1"-49"0,1-3-47 0,4-1-26 0,1-2-22 0,2-1-19 0,3-2-10 0,2-1-12 15,3 0-4-15,3-3-48 0,11-8 42 0,2 1-4 0,2 1-9 16,2 0-5-16,2 2 0 31,1 2 10-31,2 0 10 0,2 3 8 0,2-1-33 0,2 3 48 0,1 1-39 0,4 2 47 0,0 2-32 0,1 3 60 0,-14 9-19 47,1 1 10-47,2 2-1 0,-3 3 0 0,0 0 3 0,0 3-14 0,-4 2-23 0,-1 4 6 0,-3 1-20 0,-3 4-17 0,-10 3-20 0,-3 2 13 31,-1 2-7-31,-4 0-8 0,-5 3-23 0,-2 0 8 0,-1 1-32 0,-2 0 27 0,-4 1-48 0,0-1 37 0,-2 2-52 16,-1-1 48-1,-1 0-41-15,-5 1 21 0,-1 1-43 0,-1-2 50 16,-1 2-34-16,-4-1 40 0,1 0-45 0,-3 0 51 0,0 1-47 0,-2-3 44 0,0 0-38 31,-2 1 50-31,-1-1-34 0,-1-1 48 0,0 0-33 0,-4 6 43 0,1-11-41 0,-1 11 49 16,-3-12-40-16,-2 5 44 0,0 0 0 15,-1 1-3-15,-1-2-6 0,-3 3 4 0,1-1-3 0,-2 1-3 32,-2 2-39-17,-1-2 47-15,-3 2 4 0,1 1-8 0,-3 0 1 0,0 1 6 0,-3 0-33 0,-1 1 49 0,-3 1-37 0,-3 0 49 0,0 1-42 0,-1 1 44 0,-5 0-34 31,0 1 60-31,-2 1-42 47,-1 1 57-47,-6 2-20 0,2 0 39 0,-4 2-35 0,1 1 46 0,1 0-28 0,-4 2 30 0,1 1-11 0,1 1 5 0,-2 0-12 0,-5 6-1 0,1 1 11 0,0 1 3 0,3 2 4 0,-1 4-2 0,3-1 0 0,-1 4-24 0,0 3 6 0,2 0-16 16,-2 3-2-16,1 2-14 0,-2 2 2 31,0 1-17-31,-2 2 3 0,-2 2-15 0,1 1 17 0,0 1-14 0,-2 1 36 0,3 2 13 0,1 1-21 0,1 3 16 16,5 1-37-16,0 2 15 0,6 1-30 0,3 0 21 15,3 2-34 16,4-1 19-31,4 0-28 0,3 1 22 0,3-1-26 0,3-1 23 0,0 1-30 0,4 1 22 0,1 1-29 0,2-2 2 0,2-7-5 0,1 1 8 32,0-1 3-32,1 1 2 0,0-1-3 0,1-1 0 0,1-1 2 0,-1 1 27 0,1-2-30 0,1-2 30 0,0-2-32 15,0-2 0 16,1-5 0-31,0-3-2 0,0-2 4 0,1-1 2 0,0-1-2 0,0-5 4 32,1-2-12-17,-1-1 14-15,0-2-5 0,0-3 1 0,0 0-5 0,0-4 11 0,-1-2-14 0,1-1 15 0,0-2-7 0,-1 1 9 0,0-3-7 0,0-1 11 0,0-1-14 0,0-7 13 0,0 11-12 0,0-11 11 31,-2 8-13-31,2-8 12 0,0 0-11 0,-1 7 10 0,1-7-2 0,0 0-1 0,0 0 1 0,0 0-4 0,-3-8-1 0,3 8 1 16,-1-10 0-16,1 10 1 31,2-12-2-31,-2 4-4 0,2-2 4 0,-1-1-2 0,1-1-11 0,2-4-5 0,-1 0 23 47,1-2-37-47,1-5 9 0,0-2-31 0,1-6-10 0,0-1 8 0,3-6 7 0,0-1 7 0,1 0 6 0,2-3 7 16,0-1 5-16,3-1 5 0,0 0 3 0,4-9-1 0,1 1 9 0,3 2 21 0,0 0-20 0,3 0 22 0,1 1-19 0,-1 1 16 0,3 1-24 15,2-2 14 16,2 0-20-31,1 1 12 0,-1-2-28 0,2 1 8 0,2-2-26 0,-1-1 5 0,2 0-18 0,2 0 12 0,1 0-25 0,0 1 20 32,3-1-3-32,0 3-8 0,3 0 10 0,-1 1-7 0,2 2-28 0,-1 3 44 0,2 0 5 0,-3 2 12 0,0 3 8 0,-1 2 9 46,0 1-4-46,-2 4 8 0,1 0 2 0,-9 7 2 0,0 0-3 0,-1 1-2 47,1 0-5-47,-1 1-22 0,-1 0-7 0,0 0-26 0,2 0 14 0,-3 2-48 0,0-1 53 0,0 3-46 0,-2-1 55 0,-5 3-50 0,-1 2 44 0,-1-1-44 0,-3 3 59 0,-4 1-35 0,1 0 55 0,-4 1-35 0,0 2 50 0,-2 1-31 16,-1-2 42-16,0 4-45 0,-3-1 52 0,0 0-23 31,0 1 26-31,-1 2-51 0,-6 3 50 0,9-8-50 0,-9 8 49 0,8-7-47 0,-8 7 46 0,5-4-43 16,-5 4 45-16,3-6-38 0,-3 6 39 15,0 0-47-15,0 0 46 0,0 0-49 0,0 0 38 0,0 0-44 16,0 0 2-16,0 0-90 0,0 0 7 0,0 0-93 15,-13 3-3-15,13-3-158 0,-10 5 171 0</inkml:trace>
  <inkml:trace contextRef="#ctx0" brushRef="#br0" timeOffset="2.88763E6">13143 14655 24 0,'0'0'389'0,"-4"-10"-74"0,4 10-88 0,-7-8-5 0,7 8-48 0,-9-8 32 0,2 4-39 0,0-1 20 15,-3 0-67-15,0 1 44 31,-1 0-70-31,-1 1-17 0,-2-1 0 0,-2 1-1 0,-1 0-5 0,-1 2-10 0,0-1 0 0,-3 2-5 0,-1 2-1 32,-4 0-3-32,-1 3-9 0,-4 1 3 0,-4 3 37 0,-4 2-27 15,0 2 33-15,-3 3-10 0,1 1 19 0,-2 3 11 0,-7 4-1 0,-1 4 11 0,1 0-2 0,-1 4-17 47,0 0-5-47,-1 3-5 0,0 2-11 0,1 2 18 0,2 3-4 0,-1 1-1 0,2 2 3 0,-1 3-35 0,3 3 16 0,0-1-7 0,2 4-17 31,0 0-8-31,2 0-10 0,2 2-8 0,0 0-4 0,1 2-5 0,3-4 1 0,2 0 0 0,0-2-10 0,1-1 8 16,3-1-8 15,2-2 4-31,1-2-15 0,6-7 8 0,5-4 8 0,0 1-3 0,2-2-2 0,4-7-3 0,1 2 1 0,3-6-7 0,1-2 7 0,2-2 0 31,-1-2-3-31,2-1-2 0,1-2 2 0,-1-3-3 16,0 4-7-16,1-5 9 0,0-1 2 0,0-2 0 0,0 1 1 0,1-8-1 47,-1 12 3-47,1-12-9 0,-1 10 11 0,1-10-5 0,0 0 0 0,1 7-1 0,-1-7-1 0,0 0 2 0,5-5-2 0,-5 5 1 0,5-11-3 0,-1 3 4 0,1 0-3 0,0-3 14 31,0-2-40-31,1 1 38 0,-1-3-14 0,3-2 14 0,-1-1-17 0,0-2 15 0,0 0-15 15,3-1 11-15,-3 0-13 0,4-4 10 32,-2-1-14-32,4-1 5 15,-1-1-18-15,3-3-2 0,0-2-18 0,2 0 10 0,1-1 3 31,2-2 3-15,4 1-1-16,-1-1 7 0,0-1-2 0,2 0 3 0,7-5-5 0,-1 1 7 0,3 0-9 0,0 2 1 0,5-2 2 0,-2 3 4 0,3 0-7 0,3 1 9 0,-1 2-7 0,2-1 8 0,2 2-5 0,1 1 12 0,1 2-3 0,0 1 6 47,1 1-7-47,0 1 11 0,0 2-6 0,-5 6 9 0,6-3-6 0,-5 4 7 15,0 1-5-15,2 1 7 0,0 2-6 0,2 1 4 0,-1 0-2 0,2 0 6 0,0 3-7 0,-3-1 8 0,2 1-9 32,-2 1 7-32,-2 0-11 0,0 1 14 0,-2 0-8 0,-3 1-5 0,-5 2-15 0,-3-1 3 0,0 1-23 0,-6 1-5 0,-2 0-34 46,-2 0 3-46,-3 3-42 0,-2-2 22 0,-3 2-10 32,-1-1 42-32,-2 1-14 0,-1-1 40 0,-10 3-16 0,15-3 29 0,-15 3-19 0,11-2 31 0,-11 2-17 0,0 0-3 0,8-4 10 0,-8 4 29 0,0 0-27 0,0 0 29 0,0 0-26 0,-9-1 28 0,9 1-7 0,0 0 0 15,-15 1-7-15,15-1-10 31,-15 2-10-31,15-2 4 0,-15 1-11 0,4 1-29 0,1-1-8 47,-2 1-15-47,1 0-21 0,-2-1-16 0,-2 1-33 0,0 1-13 0,-4-1-6 0,-1 1-20 0,-2 1-20 31,-3 0-20-31,-1-1 5 16,-2 2-7-16,-5 0-211 0,-1-1 79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7A677-706E-4788-A34D-C532DB8AA2CB}" type="datetimeFigureOut">
              <a:rPr lang="ru-RU" smtClean="0"/>
              <a:pPr/>
              <a:t>11.11.2025</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BDF38-7E8B-40DF-B8C1-0422AC5FE0B2}" type="slidenum">
              <a:rPr lang="ru-RU" smtClean="0"/>
              <a:pPr/>
              <a:t>‹#›</a:t>
            </a:fld>
            <a:endParaRPr lang="ru-RU" dirty="0"/>
          </a:p>
        </p:txBody>
      </p:sp>
    </p:spTree>
    <p:extLst>
      <p:ext uri="{BB962C8B-B14F-4D97-AF65-F5344CB8AC3E}">
        <p14:creationId xmlns:p14="http://schemas.microsoft.com/office/powerpoint/2010/main" val="18468729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EBDF38-7E8B-40DF-B8C1-0422AC5FE0B2}" type="slidenum">
              <a:rPr lang="ru-RU" smtClean="0"/>
              <a:pPr/>
              <a:t>1</a:t>
            </a:fld>
            <a:endParaRPr lang="ru-RU" dirty="0"/>
          </a:p>
        </p:txBody>
      </p:sp>
      <p:sp>
        <p:nvSpPr>
          <p:cNvPr id="5" name="Нижний колонтитул 4"/>
          <p:cNvSpPr>
            <a:spLocks noGrp="1"/>
          </p:cNvSpPr>
          <p:nvPr>
            <p:ph type="ftr" sz="quarter" idx="11"/>
          </p:nvPr>
        </p:nvSpPr>
        <p:spPr/>
        <p:txBody>
          <a:bodyPr/>
          <a:lstStyle/>
          <a:p>
            <a:endParaRPr lang="ru-RU" dirty="0"/>
          </a:p>
        </p:txBody>
      </p:sp>
    </p:spTree>
    <p:extLst>
      <p:ext uri="{BB962C8B-B14F-4D97-AF65-F5344CB8AC3E}">
        <p14:creationId xmlns:p14="http://schemas.microsoft.com/office/powerpoint/2010/main" val="397979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endParaRPr lang="ru-RU" dirty="0"/>
          </a:p>
        </p:txBody>
      </p:sp>
      <p:sp>
        <p:nvSpPr>
          <p:cNvPr id="5" name="Номер слайда 4"/>
          <p:cNvSpPr>
            <a:spLocks noGrp="1"/>
          </p:cNvSpPr>
          <p:nvPr>
            <p:ph type="sldNum" sz="quarter" idx="11"/>
          </p:nvPr>
        </p:nvSpPr>
        <p:spPr/>
        <p:txBody>
          <a:bodyPr/>
          <a:lstStyle/>
          <a:p>
            <a:fld id="{F4EBDF38-7E8B-40DF-B8C1-0422AC5FE0B2}" type="slidenum">
              <a:rPr lang="ru-RU" smtClean="0"/>
              <a:pPr/>
              <a:t>2</a:t>
            </a:fld>
            <a:endParaRPr lang="ru-RU" dirty="0"/>
          </a:p>
        </p:txBody>
      </p:sp>
    </p:spTree>
    <p:extLst>
      <p:ext uri="{BB962C8B-B14F-4D97-AF65-F5344CB8AC3E}">
        <p14:creationId xmlns:p14="http://schemas.microsoft.com/office/powerpoint/2010/main" val="219295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4EBDF38-7E8B-40DF-B8C1-0422AC5FE0B2}" type="slidenum">
              <a:rPr lang="ru-RU" smtClean="0">
                <a:solidFill>
                  <a:prstClr val="black"/>
                </a:solidFill>
              </a:rPr>
              <a:pPr/>
              <a:t>3</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prstClr val="black"/>
              </a:solidFill>
            </a:endParaRPr>
          </a:p>
        </p:txBody>
      </p:sp>
    </p:spTree>
    <p:extLst>
      <p:ext uri="{BB962C8B-B14F-4D97-AF65-F5344CB8AC3E}">
        <p14:creationId xmlns:p14="http://schemas.microsoft.com/office/powerpoint/2010/main" val="327573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4EBDF38-7E8B-40DF-B8C1-0422AC5FE0B2}" type="slidenum">
              <a:rPr lang="ru-RU" smtClean="0">
                <a:solidFill>
                  <a:prstClr val="black"/>
                </a:solidFill>
              </a:rPr>
              <a:pPr/>
              <a:t>4</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prstClr val="black"/>
              </a:solidFill>
            </a:endParaRPr>
          </a:p>
        </p:txBody>
      </p:sp>
    </p:spTree>
    <p:extLst>
      <p:ext uri="{BB962C8B-B14F-4D97-AF65-F5344CB8AC3E}">
        <p14:creationId xmlns:p14="http://schemas.microsoft.com/office/powerpoint/2010/main" val="78281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4EBDF38-7E8B-40DF-B8C1-0422AC5FE0B2}" type="slidenum">
              <a:rPr lang="ru-RU" smtClean="0">
                <a:solidFill>
                  <a:prstClr val="black"/>
                </a:solidFill>
              </a:rPr>
              <a:pPr/>
              <a:t>5</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prstClr val="black"/>
              </a:solidFill>
            </a:endParaRPr>
          </a:p>
        </p:txBody>
      </p:sp>
    </p:spTree>
    <p:extLst>
      <p:ext uri="{BB962C8B-B14F-4D97-AF65-F5344CB8AC3E}">
        <p14:creationId xmlns:p14="http://schemas.microsoft.com/office/powerpoint/2010/main" val="2190335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4EBDF38-7E8B-40DF-B8C1-0422AC5FE0B2}" type="slidenum">
              <a:rPr lang="ru-RU" smtClean="0">
                <a:solidFill>
                  <a:prstClr val="black"/>
                </a:solidFill>
              </a:rPr>
              <a:pPr/>
              <a:t>6</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prstClr val="black"/>
              </a:solidFill>
            </a:endParaRPr>
          </a:p>
        </p:txBody>
      </p:sp>
    </p:spTree>
    <p:extLst>
      <p:ext uri="{BB962C8B-B14F-4D97-AF65-F5344CB8AC3E}">
        <p14:creationId xmlns:p14="http://schemas.microsoft.com/office/powerpoint/2010/main" val="244982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4EBDF38-7E8B-40DF-B8C1-0422AC5FE0B2}" type="slidenum">
              <a:rPr lang="ru-RU" smtClean="0">
                <a:solidFill>
                  <a:prstClr val="black"/>
                </a:solidFill>
              </a:rPr>
              <a:pPr/>
              <a:t>7</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prstClr val="black"/>
              </a:solidFill>
            </a:endParaRPr>
          </a:p>
        </p:txBody>
      </p:sp>
    </p:spTree>
    <p:extLst>
      <p:ext uri="{BB962C8B-B14F-4D97-AF65-F5344CB8AC3E}">
        <p14:creationId xmlns:p14="http://schemas.microsoft.com/office/powerpoint/2010/main" val="292343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4EBDF38-7E8B-40DF-B8C1-0422AC5FE0B2}" type="slidenum">
              <a:rPr lang="ru-RU" smtClean="0">
                <a:solidFill>
                  <a:prstClr val="black"/>
                </a:solidFill>
              </a:rPr>
              <a:pPr/>
              <a:t>8</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prstClr val="black"/>
              </a:solidFill>
            </a:endParaRPr>
          </a:p>
        </p:txBody>
      </p:sp>
    </p:spTree>
    <p:extLst>
      <p:ext uri="{BB962C8B-B14F-4D97-AF65-F5344CB8AC3E}">
        <p14:creationId xmlns:p14="http://schemas.microsoft.com/office/powerpoint/2010/main" val="292343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4EBDF38-7E8B-40DF-B8C1-0422AC5FE0B2}" type="slidenum">
              <a:rPr lang="ru-RU" smtClean="0">
                <a:solidFill>
                  <a:prstClr val="black"/>
                </a:solidFill>
              </a:rPr>
              <a:pPr/>
              <a:t>9</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prstClr val="black"/>
              </a:solidFill>
            </a:endParaRPr>
          </a:p>
        </p:txBody>
      </p:sp>
    </p:spTree>
    <p:extLst>
      <p:ext uri="{BB962C8B-B14F-4D97-AF65-F5344CB8AC3E}">
        <p14:creationId xmlns:p14="http://schemas.microsoft.com/office/powerpoint/2010/main" val="292343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C570D9-EA58-42C8-9723-0AABB1BB87D9}" type="datetime1">
              <a:rPr lang="ru-RU" smtClean="0"/>
              <a:pPr/>
              <a:t>11.11.2025</a:t>
            </a:fld>
            <a:endParaRPr lang="ru-RU" dirty="0"/>
          </a:p>
        </p:txBody>
      </p:sp>
      <p:sp>
        <p:nvSpPr>
          <p:cNvPr id="5" name="Нижний колонтитул 4"/>
          <p:cNvSpPr>
            <a:spLocks noGrp="1"/>
          </p:cNvSpPr>
          <p:nvPr>
            <p:ph type="ftr" sz="quarter" idx="11"/>
          </p:nvPr>
        </p:nvSpPr>
        <p:spPr/>
        <p:txBody>
          <a:bodyPr/>
          <a:lstStyle/>
          <a:p>
            <a:r>
              <a:rPr lang="ru-RU" dirty="0" smtClean="0"/>
              <a:t>1</a:t>
            </a:r>
            <a:endParaRPr lang="ru-RU" dirty="0"/>
          </a:p>
        </p:txBody>
      </p:sp>
      <p:sp>
        <p:nvSpPr>
          <p:cNvPr id="6" name="Номер слайда 5"/>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141428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3289DDF-8D7B-4F82-8B9E-56C81BE0247A}" type="datetime1">
              <a:rPr lang="ru-RU" smtClean="0"/>
              <a:pPr/>
              <a:t>11.11.2025</a:t>
            </a:fld>
            <a:endParaRPr lang="ru-RU" dirty="0"/>
          </a:p>
        </p:txBody>
      </p:sp>
      <p:sp>
        <p:nvSpPr>
          <p:cNvPr id="5" name="Нижний колонтитул 4"/>
          <p:cNvSpPr>
            <a:spLocks noGrp="1"/>
          </p:cNvSpPr>
          <p:nvPr>
            <p:ph type="ftr" sz="quarter" idx="11"/>
          </p:nvPr>
        </p:nvSpPr>
        <p:spPr/>
        <p:txBody>
          <a:bodyPr/>
          <a:lstStyle/>
          <a:p>
            <a:r>
              <a:rPr lang="ru-RU" dirty="0" smtClean="0"/>
              <a:t>1</a:t>
            </a:r>
            <a:endParaRPr lang="ru-RU" dirty="0"/>
          </a:p>
        </p:txBody>
      </p:sp>
      <p:sp>
        <p:nvSpPr>
          <p:cNvPr id="6" name="Номер слайда 5"/>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334239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864683-3389-4C6E-B918-2802EED957B7}" type="datetime1">
              <a:rPr lang="ru-RU" smtClean="0"/>
              <a:pPr/>
              <a:t>11.11.2025</a:t>
            </a:fld>
            <a:endParaRPr lang="ru-RU" dirty="0"/>
          </a:p>
        </p:txBody>
      </p:sp>
      <p:sp>
        <p:nvSpPr>
          <p:cNvPr id="5" name="Нижний колонтитул 4"/>
          <p:cNvSpPr>
            <a:spLocks noGrp="1"/>
          </p:cNvSpPr>
          <p:nvPr>
            <p:ph type="ftr" sz="quarter" idx="11"/>
          </p:nvPr>
        </p:nvSpPr>
        <p:spPr/>
        <p:txBody>
          <a:bodyPr/>
          <a:lstStyle/>
          <a:p>
            <a:r>
              <a:rPr lang="ru-RU" dirty="0" smtClean="0"/>
              <a:t>1</a:t>
            </a:r>
            <a:endParaRPr lang="ru-RU" dirty="0"/>
          </a:p>
        </p:txBody>
      </p:sp>
      <p:sp>
        <p:nvSpPr>
          <p:cNvPr id="6" name="Номер слайда 5"/>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76043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BBECAC-A521-4294-AA20-3BAD712ED9C0}" type="datetime1">
              <a:rPr lang="ru-RU" smtClean="0"/>
              <a:pPr/>
              <a:t>11.11.2025</a:t>
            </a:fld>
            <a:endParaRPr lang="ru-RU" dirty="0"/>
          </a:p>
        </p:txBody>
      </p:sp>
      <p:sp>
        <p:nvSpPr>
          <p:cNvPr id="5" name="Нижний колонтитул 4"/>
          <p:cNvSpPr>
            <a:spLocks noGrp="1"/>
          </p:cNvSpPr>
          <p:nvPr>
            <p:ph type="ftr" sz="quarter" idx="11"/>
          </p:nvPr>
        </p:nvSpPr>
        <p:spPr/>
        <p:txBody>
          <a:bodyPr/>
          <a:lstStyle/>
          <a:p>
            <a:r>
              <a:rPr lang="ru-RU" dirty="0" smtClean="0"/>
              <a:t>1</a:t>
            </a:r>
            <a:endParaRPr lang="ru-RU" dirty="0"/>
          </a:p>
        </p:txBody>
      </p:sp>
      <p:sp>
        <p:nvSpPr>
          <p:cNvPr id="6" name="Номер слайда 5"/>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93068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2B730D-3EB3-4A8C-B6C0-05F8CA0BA06D}" type="datetime1">
              <a:rPr lang="ru-RU" smtClean="0"/>
              <a:pPr/>
              <a:t>11.11.2025</a:t>
            </a:fld>
            <a:endParaRPr lang="ru-RU" dirty="0"/>
          </a:p>
        </p:txBody>
      </p:sp>
      <p:sp>
        <p:nvSpPr>
          <p:cNvPr id="5" name="Нижний колонтитул 4"/>
          <p:cNvSpPr>
            <a:spLocks noGrp="1"/>
          </p:cNvSpPr>
          <p:nvPr>
            <p:ph type="ftr" sz="quarter" idx="11"/>
          </p:nvPr>
        </p:nvSpPr>
        <p:spPr/>
        <p:txBody>
          <a:bodyPr/>
          <a:lstStyle/>
          <a:p>
            <a:r>
              <a:rPr lang="ru-RU" dirty="0" smtClean="0"/>
              <a:t>1</a:t>
            </a:r>
            <a:endParaRPr lang="ru-RU" dirty="0"/>
          </a:p>
        </p:txBody>
      </p:sp>
      <p:sp>
        <p:nvSpPr>
          <p:cNvPr id="6" name="Номер слайда 5"/>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88290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91A220-4738-48BE-AF02-66A936476EF0}" type="datetime1">
              <a:rPr lang="ru-RU" smtClean="0"/>
              <a:pPr/>
              <a:t>11.11.2025</a:t>
            </a:fld>
            <a:endParaRPr lang="ru-RU" dirty="0"/>
          </a:p>
        </p:txBody>
      </p:sp>
      <p:sp>
        <p:nvSpPr>
          <p:cNvPr id="6" name="Нижний колонтитул 5"/>
          <p:cNvSpPr>
            <a:spLocks noGrp="1"/>
          </p:cNvSpPr>
          <p:nvPr>
            <p:ph type="ftr" sz="quarter" idx="11"/>
          </p:nvPr>
        </p:nvSpPr>
        <p:spPr/>
        <p:txBody>
          <a:bodyPr/>
          <a:lstStyle/>
          <a:p>
            <a:r>
              <a:rPr lang="ru-RU" dirty="0" smtClean="0"/>
              <a:t>1</a:t>
            </a:r>
            <a:endParaRPr lang="ru-RU" dirty="0"/>
          </a:p>
        </p:txBody>
      </p:sp>
      <p:sp>
        <p:nvSpPr>
          <p:cNvPr id="7" name="Номер слайда 6"/>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114523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887449C-62ED-4F3B-9AB6-54EE48C6985F}" type="datetime1">
              <a:rPr lang="ru-RU" smtClean="0"/>
              <a:pPr/>
              <a:t>11.11.2025</a:t>
            </a:fld>
            <a:endParaRPr lang="ru-RU" dirty="0"/>
          </a:p>
        </p:txBody>
      </p:sp>
      <p:sp>
        <p:nvSpPr>
          <p:cNvPr id="8" name="Нижний колонтитул 7"/>
          <p:cNvSpPr>
            <a:spLocks noGrp="1"/>
          </p:cNvSpPr>
          <p:nvPr>
            <p:ph type="ftr" sz="quarter" idx="11"/>
          </p:nvPr>
        </p:nvSpPr>
        <p:spPr/>
        <p:txBody>
          <a:bodyPr/>
          <a:lstStyle/>
          <a:p>
            <a:r>
              <a:rPr lang="ru-RU" dirty="0" smtClean="0"/>
              <a:t>1</a:t>
            </a:r>
            <a:endParaRPr lang="ru-RU" dirty="0"/>
          </a:p>
        </p:txBody>
      </p:sp>
      <p:sp>
        <p:nvSpPr>
          <p:cNvPr id="9" name="Номер слайда 8"/>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103524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C475096-80AF-4A21-BE47-2F19421163F5}" type="datetime1">
              <a:rPr lang="ru-RU" smtClean="0"/>
              <a:pPr/>
              <a:t>11.11.2025</a:t>
            </a:fld>
            <a:endParaRPr lang="ru-RU" dirty="0"/>
          </a:p>
        </p:txBody>
      </p:sp>
      <p:sp>
        <p:nvSpPr>
          <p:cNvPr id="4" name="Нижний колонтитул 3"/>
          <p:cNvSpPr>
            <a:spLocks noGrp="1"/>
          </p:cNvSpPr>
          <p:nvPr>
            <p:ph type="ftr" sz="quarter" idx="11"/>
          </p:nvPr>
        </p:nvSpPr>
        <p:spPr/>
        <p:txBody>
          <a:bodyPr/>
          <a:lstStyle/>
          <a:p>
            <a:r>
              <a:rPr lang="ru-RU" dirty="0" smtClean="0"/>
              <a:t>1</a:t>
            </a:r>
            <a:endParaRPr lang="ru-RU" dirty="0"/>
          </a:p>
        </p:txBody>
      </p:sp>
      <p:sp>
        <p:nvSpPr>
          <p:cNvPr id="5" name="Номер слайда 4"/>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45647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157E7B-5D0B-4984-8940-150B7781F639}" type="datetime1">
              <a:rPr lang="ru-RU" smtClean="0"/>
              <a:pPr/>
              <a:t>11.11.2025</a:t>
            </a:fld>
            <a:endParaRPr lang="ru-RU" dirty="0"/>
          </a:p>
        </p:txBody>
      </p:sp>
      <p:sp>
        <p:nvSpPr>
          <p:cNvPr id="3" name="Нижний колонтитул 2"/>
          <p:cNvSpPr>
            <a:spLocks noGrp="1"/>
          </p:cNvSpPr>
          <p:nvPr>
            <p:ph type="ftr" sz="quarter" idx="11"/>
          </p:nvPr>
        </p:nvSpPr>
        <p:spPr/>
        <p:txBody>
          <a:bodyPr/>
          <a:lstStyle/>
          <a:p>
            <a:r>
              <a:rPr lang="ru-RU" dirty="0" smtClean="0"/>
              <a:t>1</a:t>
            </a:r>
            <a:endParaRPr lang="ru-RU" dirty="0"/>
          </a:p>
        </p:txBody>
      </p:sp>
      <p:sp>
        <p:nvSpPr>
          <p:cNvPr id="4" name="Номер слайда 3"/>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181686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DEC6A29-63F2-4DB1-B1A2-377CDC47F701}" type="datetime1">
              <a:rPr lang="ru-RU" smtClean="0"/>
              <a:pPr/>
              <a:t>11.11.2025</a:t>
            </a:fld>
            <a:endParaRPr lang="ru-RU" dirty="0"/>
          </a:p>
        </p:txBody>
      </p:sp>
      <p:sp>
        <p:nvSpPr>
          <p:cNvPr id="6" name="Нижний колонтитул 5"/>
          <p:cNvSpPr>
            <a:spLocks noGrp="1"/>
          </p:cNvSpPr>
          <p:nvPr>
            <p:ph type="ftr" sz="quarter" idx="11"/>
          </p:nvPr>
        </p:nvSpPr>
        <p:spPr/>
        <p:txBody>
          <a:bodyPr/>
          <a:lstStyle/>
          <a:p>
            <a:r>
              <a:rPr lang="ru-RU" dirty="0" smtClean="0"/>
              <a:t>1</a:t>
            </a:r>
            <a:endParaRPr lang="ru-RU" dirty="0"/>
          </a:p>
        </p:txBody>
      </p:sp>
      <p:sp>
        <p:nvSpPr>
          <p:cNvPr id="7" name="Номер слайда 6"/>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336456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F1F26F3-99DF-4B7D-9107-30ECDA0FA724}" type="datetime1">
              <a:rPr lang="ru-RU" smtClean="0"/>
              <a:pPr/>
              <a:t>11.11.2025</a:t>
            </a:fld>
            <a:endParaRPr lang="ru-RU" dirty="0"/>
          </a:p>
        </p:txBody>
      </p:sp>
      <p:sp>
        <p:nvSpPr>
          <p:cNvPr id="6" name="Нижний колонтитул 5"/>
          <p:cNvSpPr>
            <a:spLocks noGrp="1"/>
          </p:cNvSpPr>
          <p:nvPr>
            <p:ph type="ftr" sz="quarter" idx="11"/>
          </p:nvPr>
        </p:nvSpPr>
        <p:spPr/>
        <p:txBody>
          <a:bodyPr/>
          <a:lstStyle/>
          <a:p>
            <a:r>
              <a:rPr lang="ru-RU" dirty="0" smtClean="0"/>
              <a:t>1</a:t>
            </a:r>
            <a:endParaRPr lang="ru-RU" dirty="0"/>
          </a:p>
        </p:txBody>
      </p:sp>
      <p:sp>
        <p:nvSpPr>
          <p:cNvPr id="7" name="Номер слайда 6"/>
          <p:cNvSpPr>
            <a:spLocks noGrp="1"/>
          </p:cNvSpPr>
          <p:nvPr>
            <p:ph type="sldNum" sz="quarter" idx="12"/>
          </p:nvPr>
        </p:nvSpPr>
        <p:spPr/>
        <p:txBody>
          <a:body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27557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532BE-F669-44E1-A8DF-BD1B6C0E4B6F}" type="datetime1">
              <a:rPr lang="ru-RU" smtClean="0"/>
              <a:pPr/>
              <a:t>11.11.2025</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dirty="0" smtClean="0"/>
              <a:t>1</a:t>
            </a:r>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A82CD-B67C-4103-AA33-40713CF7E9BC}" type="slidenum">
              <a:rPr lang="ru-RU" smtClean="0"/>
              <a:pPr/>
              <a:t>‹#›</a:t>
            </a:fld>
            <a:endParaRPr lang="ru-RU" dirty="0"/>
          </a:p>
        </p:txBody>
      </p:sp>
    </p:spTree>
    <p:extLst>
      <p:ext uri="{BB962C8B-B14F-4D97-AF65-F5344CB8AC3E}">
        <p14:creationId xmlns:p14="http://schemas.microsoft.com/office/powerpoint/2010/main" val="366250295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12.emf"/><Relationship Id="rId4" Type="http://schemas.openxmlformats.org/officeDocument/2006/relationships/image" Target="../media/image8.png"/><Relationship Id="rId9"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bayev.university/files/img/universit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1573427" y="581003"/>
            <a:ext cx="9144000" cy="468540"/>
          </a:xfr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normAutofit/>
          </a:bodyPr>
          <a:lstStyle/>
          <a:p>
            <a:pPr fontAlgn="base">
              <a:spcAft>
                <a:spcPct val="0"/>
              </a:spcAft>
            </a:pPr>
            <a:r>
              <a:rPr lang="ru-RU" sz="1800" b="1" dirty="0">
                <a:solidFill>
                  <a:schemeClr val="accent1">
                    <a:lumMod val="75000"/>
                  </a:schemeClr>
                </a:solidFill>
                <a:latin typeface="Arial" panose="020B0604020202020204" pitchFamily="34" charset="0"/>
                <a:cs typeface="Arial" panose="020B0604020202020204" pitchFamily="34" charset="0"/>
              </a:rPr>
              <a:t>Дисциплина: Современная </a:t>
            </a:r>
            <a:r>
              <a:rPr lang="ru-RU" sz="1800" b="1" dirty="0" smtClean="0">
                <a:solidFill>
                  <a:schemeClr val="accent1">
                    <a:lumMod val="75000"/>
                  </a:schemeClr>
                </a:solidFill>
                <a:latin typeface="Arial" panose="020B0604020202020204" pitchFamily="34" charset="0"/>
                <a:cs typeface="Arial" panose="020B0604020202020204" pitchFamily="34" charset="0"/>
              </a:rPr>
              <a:t>электроэнергетика</a:t>
            </a:r>
            <a:endParaRPr lang="ru-RU" sz="1800" b="1" dirty="0">
              <a:solidFill>
                <a:schemeClr val="accent1">
                  <a:lumMod val="75000"/>
                </a:schemeClr>
              </a:solidFill>
              <a:latin typeface="Arial" panose="020B0604020202020204" pitchFamily="34" charset="0"/>
              <a:cs typeface="Arial" panose="020B0604020202020204" pitchFamily="34" charset="0"/>
            </a:endParaRPr>
          </a:p>
        </p:txBody>
      </p:sp>
      <p:sp>
        <p:nvSpPr>
          <p:cNvPr id="8" name="TextBox 7"/>
          <p:cNvSpPr txBox="1"/>
          <p:nvPr/>
        </p:nvSpPr>
        <p:spPr>
          <a:xfrm>
            <a:off x="10128421" y="92362"/>
            <a:ext cx="1956487" cy="2585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defPPr>
              <a:defRPr lang="ru-RU"/>
            </a:defPPr>
            <a:lvl1pPr algn="ctr" fontAlgn="base">
              <a:lnSpc>
                <a:spcPct val="90000"/>
              </a:lnSpc>
              <a:spcBef>
                <a:spcPct val="0"/>
              </a:spcBef>
              <a:spcAft>
                <a:spcPct val="0"/>
              </a:spcAft>
              <a:buNone/>
              <a:defRPr sz="1200"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Кафедра «Энергетика»</a:t>
            </a:r>
          </a:p>
        </p:txBody>
      </p:sp>
      <p:sp>
        <p:nvSpPr>
          <p:cNvPr id="9" name="Заголовок 3"/>
          <p:cNvSpPr txBox="1">
            <a:spLocks/>
          </p:cNvSpPr>
          <p:nvPr/>
        </p:nvSpPr>
        <p:spPr>
          <a:xfrm>
            <a:off x="970005" y="2316163"/>
            <a:ext cx="9953367" cy="962969"/>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fontAlgn="base">
              <a:lnSpc>
                <a:spcPct val="90000"/>
              </a:lnSpc>
              <a:spcBef>
                <a:spcPct val="0"/>
              </a:spcBef>
              <a:spcAft>
                <a:spcPct val="0"/>
              </a:spcAft>
              <a:buNone/>
              <a:defRPr sz="2400" b="1">
                <a:solidFill>
                  <a:schemeClr val="accent1">
                    <a:lumMod val="75000"/>
                  </a:schemeClr>
                </a:solidFill>
                <a:effectLst>
                  <a:outerShdw blurRad="38100" dist="38100" dir="2700000" algn="tl">
                    <a:srgbClr val="C0C0C0"/>
                  </a:outerShdw>
                </a:effectLst>
                <a:latin typeface="+mj-lt"/>
                <a:ea typeface="+mj-ea"/>
                <a:cs typeface="+mj-cs"/>
              </a:defRPr>
            </a:lvl1pPr>
          </a:lstStyle>
          <a:p>
            <a:r>
              <a:rPr lang="ru-RU" dirty="0">
                <a:latin typeface="Arial" panose="020B0604020202020204" pitchFamily="34" charset="0"/>
                <a:cs typeface="Arial" panose="020B0604020202020204" pitchFamily="34" charset="0"/>
              </a:rPr>
              <a:t>Тема: Современные возобновляемые источники энергии</a:t>
            </a:r>
          </a:p>
        </p:txBody>
      </p:sp>
      <p:sp>
        <p:nvSpPr>
          <p:cNvPr id="12" name="Rectangle 7"/>
          <p:cNvSpPr>
            <a:spLocks noChangeArrowheads="1"/>
          </p:cNvSpPr>
          <p:nvPr/>
        </p:nvSpPr>
        <p:spPr bwMode="auto">
          <a:xfrm>
            <a:off x="2846790" y="1742967"/>
            <a:ext cx="6400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ru-RU" altLang="ru-RU" sz="2000" dirty="0">
                <a:solidFill>
                  <a:schemeClr val="accent1">
                    <a:lumMod val="75000"/>
                  </a:schemeClr>
                </a:solidFill>
              </a:rPr>
              <a:t>Лекция № </a:t>
            </a:r>
            <a:r>
              <a:rPr lang="ru-RU" altLang="ru-RU" sz="2000" dirty="0" smtClean="0">
                <a:solidFill>
                  <a:schemeClr val="accent1">
                    <a:lumMod val="75000"/>
                  </a:schemeClr>
                </a:solidFill>
              </a:rPr>
              <a:t>13</a:t>
            </a:r>
            <a:endParaRPr lang="ru-RU" altLang="ru-RU" sz="2000" dirty="0">
              <a:solidFill>
                <a:schemeClr val="accent1">
                  <a:lumMod val="75000"/>
                </a:schemeClr>
              </a:solidFill>
            </a:endParaRPr>
          </a:p>
        </p:txBody>
      </p:sp>
      <p:sp>
        <p:nvSpPr>
          <p:cNvPr id="10" name="TextBox 9"/>
          <p:cNvSpPr txBox="1"/>
          <p:nvPr/>
        </p:nvSpPr>
        <p:spPr>
          <a:xfrm>
            <a:off x="3097984" y="56781"/>
            <a:ext cx="6344190" cy="38054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fontAlgn="base">
              <a:lnSpc>
                <a:spcPct val="90000"/>
              </a:lnSpc>
              <a:spcBef>
                <a:spcPct val="0"/>
              </a:spcBef>
              <a:spcAft>
                <a:spcPct val="0"/>
              </a:spcAft>
              <a:buNone/>
              <a:defRPr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1200" dirty="0"/>
              <a:t>Институт </a:t>
            </a:r>
            <a:r>
              <a:rPr lang="ru-RU" sz="1200" dirty="0" smtClean="0"/>
              <a:t>Энергетики и машиностроения</a:t>
            </a:r>
            <a:endParaRPr lang="ru-RU" sz="1200" dirty="0"/>
          </a:p>
        </p:txBody>
      </p:sp>
      <p:sp>
        <p:nvSpPr>
          <p:cNvPr id="13" name="Rectangle 3"/>
          <p:cNvSpPr txBox="1">
            <a:spLocks noChangeArrowheads="1"/>
          </p:cNvSpPr>
          <p:nvPr/>
        </p:nvSpPr>
        <p:spPr bwMode="auto">
          <a:xfrm>
            <a:off x="2687052" y="4242051"/>
            <a:ext cx="6400800" cy="1774825"/>
          </a:xfrm>
          <a:prstGeom prst="rect">
            <a:avLst/>
          </a:prstGeom>
          <a:noFill/>
          <a:ln w="9525">
            <a:noFill/>
            <a:miter lim="800000"/>
            <a:headEnd/>
            <a:tailEnd/>
          </a:ln>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spcBef>
                <a:spcPct val="20000"/>
              </a:spcBef>
              <a:defRPr/>
            </a:pPr>
            <a:r>
              <a:rPr lang="ru-RU" sz="2800" kern="0" dirty="0" smtClean="0">
                <a:solidFill>
                  <a:schemeClr val="accent1">
                    <a:lumMod val="75000"/>
                  </a:schemeClr>
                </a:solidFill>
                <a:latin typeface="+mn-lt"/>
              </a:rPr>
              <a:t>Лектор:  Сарсенбаев Е.А.</a:t>
            </a:r>
          </a:p>
          <a:p>
            <a:pPr algn="ctr">
              <a:lnSpc>
                <a:spcPct val="80000"/>
              </a:lnSpc>
              <a:spcBef>
                <a:spcPct val="20000"/>
              </a:spcBef>
              <a:defRPr/>
            </a:pPr>
            <a:r>
              <a:rPr lang="ru-RU" sz="1400" kern="0" dirty="0" smtClean="0">
                <a:solidFill>
                  <a:schemeClr val="accent1">
                    <a:lumMod val="75000"/>
                  </a:schemeClr>
                </a:solidFill>
              </a:rPr>
              <a:t>«</a:t>
            </a:r>
            <a:r>
              <a:rPr lang="ru-RU" sz="1400" kern="0" dirty="0">
                <a:solidFill>
                  <a:schemeClr val="accent1">
                    <a:lumMod val="75000"/>
                  </a:schemeClr>
                </a:solidFill>
              </a:rPr>
              <a:t>Энергетика</a:t>
            </a:r>
            <a:r>
              <a:rPr lang="ru-RU" sz="1400" kern="0" dirty="0" smtClean="0">
                <a:solidFill>
                  <a:schemeClr val="accent1">
                    <a:lumMod val="75000"/>
                  </a:schemeClr>
                </a:solidFill>
              </a:rPr>
              <a:t>» </a:t>
            </a:r>
            <a:r>
              <a:rPr lang="ru-RU" sz="1400" kern="0" dirty="0" err="1" smtClean="0">
                <a:solidFill>
                  <a:schemeClr val="accent1">
                    <a:lumMod val="75000"/>
                  </a:schemeClr>
                </a:solidFill>
              </a:rPr>
              <a:t>кафедрасының</a:t>
            </a:r>
            <a:r>
              <a:rPr lang="ru-RU" sz="1400" kern="0" dirty="0" smtClean="0">
                <a:solidFill>
                  <a:schemeClr val="accent1">
                    <a:lumMod val="75000"/>
                  </a:schemeClr>
                </a:solidFill>
              </a:rPr>
              <a:t> </a:t>
            </a:r>
            <a:r>
              <a:rPr lang="ru-RU" sz="1400" kern="0" dirty="0" err="1" smtClean="0">
                <a:solidFill>
                  <a:schemeClr val="accent1">
                    <a:lumMod val="75000"/>
                  </a:schemeClr>
                </a:solidFill>
              </a:rPr>
              <a:t>қауымдастырылған</a:t>
            </a:r>
            <a:r>
              <a:rPr lang="ru-RU" sz="1400" kern="0" dirty="0" smtClean="0">
                <a:solidFill>
                  <a:schemeClr val="accent1">
                    <a:lumMod val="75000"/>
                  </a:schemeClr>
                </a:solidFill>
              </a:rPr>
              <a:t> профессоры</a:t>
            </a:r>
            <a:endParaRPr lang="ru-RU" sz="1400" kern="0" dirty="0">
              <a:solidFill>
                <a:schemeClr val="accent1">
                  <a:lumMod val="75000"/>
                </a:schemeClr>
              </a:solidFill>
            </a:endParaRPr>
          </a:p>
          <a:p>
            <a:pPr algn="ctr">
              <a:lnSpc>
                <a:spcPct val="80000"/>
              </a:lnSpc>
              <a:spcBef>
                <a:spcPct val="20000"/>
              </a:spcBef>
              <a:defRPr/>
            </a:pPr>
            <a:r>
              <a:rPr lang="kk-KZ" sz="1400" kern="0" dirty="0" smtClean="0">
                <a:solidFill>
                  <a:schemeClr val="accent1">
                    <a:lumMod val="75000"/>
                  </a:schemeClr>
                </a:solidFill>
                <a:latin typeface="+mn-lt"/>
              </a:rPr>
              <a:t> </a:t>
            </a:r>
            <a:endParaRPr lang="ru-RU" sz="1400" kern="0" dirty="0">
              <a:solidFill>
                <a:schemeClr val="accent1">
                  <a:lumMod val="75000"/>
                </a:schemeClr>
              </a:solidFill>
              <a:latin typeface="+mn-lt"/>
            </a:endParaRPr>
          </a:p>
          <a:p>
            <a:pPr algn="ctr">
              <a:lnSpc>
                <a:spcPct val="80000"/>
              </a:lnSpc>
              <a:spcBef>
                <a:spcPct val="20000"/>
              </a:spcBef>
              <a:defRPr/>
            </a:pPr>
            <a:r>
              <a:rPr lang="en-US" kern="0" dirty="0" smtClean="0">
                <a:solidFill>
                  <a:schemeClr val="accent1">
                    <a:lumMod val="75000"/>
                  </a:schemeClr>
                </a:solidFill>
                <a:latin typeface="+mn-lt"/>
              </a:rPr>
              <a:t>E-mail</a:t>
            </a:r>
            <a:r>
              <a:rPr lang="ru-RU" kern="0" dirty="0" smtClean="0">
                <a:solidFill>
                  <a:schemeClr val="accent1">
                    <a:lumMod val="75000"/>
                  </a:schemeClr>
                </a:solidFill>
                <a:latin typeface="+mn-lt"/>
              </a:rPr>
              <a:t>: </a:t>
            </a:r>
            <a:r>
              <a:rPr lang="en-US" kern="0" dirty="0" err="1" smtClean="0">
                <a:solidFill>
                  <a:schemeClr val="accent1">
                    <a:lumMod val="75000"/>
                  </a:schemeClr>
                </a:solidFill>
              </a:rPr>
              <a:t>y</a:t>
            </a:r>
            <a:r>
              <a:rPr lang="en-US" kern="0" dirty="0" err="1" smtClean="0">
                <a:solidFill>
                  <a:schemeClr val="accent1">
                    <a:lumMod val="75000"/>
                  </a:schemeClr>
                </a:solidFill>
                <a:latin typeface="+mn-lt"/>
              </a:rPr>
              <a:t>.sarsenbayev@satbayev.university</a:t>
            </a:r>
            <a:endParaRPr lang="ru-RU" sz="2800" kern="0" dirty="0">
              <a:solidFill>
                <a:schemeClr val="accent1">
                  <a:lumMod val="75000"/>
                </a:schemeClr>
              </a:solidFill>
              <a:latin typeface="+mn-lt"/>
            </a:endParaRPr>
          </a:p>
          <a:p>
            <a:pPr algn="ctr">
              <a:lnSpc>
                <a:spcPct val="80000"/>
              </a:lnSpc>
              <a:spcBef>
                <a:spcPct val="20000"/>
              </a:spcBef>
              <a:defRPr/>
            </a:pPr>
            <a:endParaRPr lang="ru-RU" sz="1400" kern="0" dirty="0">
              <a:solidFill>
                <a:schemeClr val="accent1">
                  <a:lumMod val="75000"/>
                </a:schemeClr>
              </a:solidFill>
              <a:latin typeface="+mn-lt"/>
            </a:endParaRPr>
          </a:p>
        </p:txBody>
      </p:sp>
    </p:spTree>
    <p:extLst>
      <p:ext uri="{BB962C8B-B14F-4D97-AF65-F5344CB8AC3E}">
        <p14:creationId xmlns:p14="http://schemas.microsoft.com/office/powerpoint/2010/main" val="3583542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D2EA82CD-B67C-4103-AA33-40713CF7E9BC}" type="slidenum">
              <a:rPr lang="ru-RU" smtClean="0"/>
              <a:pPr/>
              <a:t>10</a:t>
            </a:fld>
            <a:endParaRPr lang="ru-RU" dirty="0"/>
          </a:p>
        </p:txBody>
      </p:sp>
      <mc:AlternateContent xmlns:mc="http://schemas.openxmlformats.org/markup-compatibility/2006" xmlns:p14="http://schemas.microsoft.com/office/powerpoint/2010/main">
        <mc:Choice Requires="p14">
          <p:contentPart p14:bwMode="auto" r:id="rId2">
            <p14:nvContentPartPr>
              <p14:cNvPr id="5" name="Рукописный ввод 4"/>
              <p14:cNvContentPartPr/>
              <p14:nvPr/>
            </p14:nvContentPartPr>
            <p14:xfrm>
              <a:off x="1370160" y="356400"/>
              <a:ext cx="10352520" cy="6348600"/>
            </p14:xfrm>
          </p:contentPart>
        </mc:Choice>
        <mc:Fallback xmlns="">
          <p:pic>
            <p:nvPicPr>
              <p:cNvPr id="5" name="Рукописный ввод 4"/>
              <p:cNvPicPr/>
              <p:nvPr/>
            </p:nvPicPr>
            <p:blipFill>
              <a:blip r:embed="rId3"/>
              <a:stretch>
                <a:fillRect/>
              </a:stretch>
            </p:blipFill>
            <p:spPr>
              <a:xfrm>
                <a:off x="1365120" y="349920"/>
                <a:ext cx="10370160" cy="6365160"/>
              </a:xfrm>
              <a:prstGeom prst="rect">
                <a:avLst/>
              </a:prstGeom>
            </p:spPr>
          </p:pic>
        </mc:Fallback>
      </mc:AlternateContent>
    </p:spTree>
    <p:extLst>
      <p:ext uri="{BB962C8B-B14F-4D97-AF65-F5344CB8AC3E}">
        <p14:creationId xmlns:p14="http://schemas.microsoft.com/office/powerpoint/2010/main" val="2547643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11</a:t>
            </a:fld>
            <a:endParaRPr lang="ru-RU" dirty="0"/>
          </a:p>
        </p:txBody>
      </p:sp>
      <p:sp>
        <p:nvSpPr>
          <p:cNvPr id="5" name="TextBox 4"/>
          <p:cNvSpPr txBox="1"/>
          <p:nvPr/>
        </p:nvSpPr>
        <p:spPr>
          <a:xfrm>
            <a:off x="609947" y="575315"/>
            <a:ext cx="11260777" cy="307777"/>
          </a:xfrm>
          <a:prstGeom prst="rect">
            <a:avLst/>
          </a:prstGeom>
          <a:noFill/>
        </p:spPr>
        <p:txBody>
          <a:bodyPr wrap="square" rtlCol="0">
            <a:spAutoFit/>
          </a:bodyPr>
          <a:lstStyle/>
          <a:p>
            <a:pPr algn="just"/>
            <a:r>
              <a:rPr lang="ru-RU" sz="1400" b="1" dirty="0">
                <a:solidFill>
                  <a:srgbClr val="2F5597"/>
                </a:solidFill>
                <a:latin typeface="Arial" panose="020B0604020202020204" pitchFamily="34" charset="0"/>
                <a:cs typeface="Arial" panose="020B0604020202020204" pitchFamily="34" charset="0"/>
              </a:rPr>
              <a:t>       </a:t>
            </a:r>
            <a:r>
              <a:rPr lang="ru-RU" sz="1400" b="1" dirty="0" smtClean="0">
                <a:solidFill>
                  <a:srgbClr val="2F5597"/>
                </a:solidFill>
                <a:latin typeface="Arial" panose="020B0604020202020204" pitchFamily="34" charset="0"/>
                <a:cs typeface="Arial" panose="020B0604020202020204" pitchFamily="34" charset="0"/>
              </a:rPr>
              <a:t>Основные понятия и определения</a:t>
            </a:r>
            <a:endParaRPr lang="ru-RU" sz="1400" dirty="0" smtClean="0">
              <a:solidFill>
                <a:srgbClr val="2F5597"/>
              </a:solidFill>
              <a:latin typeface="Arial" panose="020B0604020202020204" pitchFamily="34" charset="0"/>
              <a:cs typeface="Arial" panose="020B0604020202020204" pitchFamily="34" charset="0"/>
            </a:endParaRPr>
          </a:p>
        </p:txBody>
      </p:sp>
      <p:sp>
        <p:nvSpPr>
          <p:cNvPr id="6" name="Прямоугольник 5"/>
          <p:cNvSpPr/>
          <p:nvPr/>
        </p:nvSpPr>
        <p:spPr>
          <a:xfrm>
            <a:off x="4899485" y="108787"/>
            <a:ext cx="2393027" cy="369332"/>
          </a:xfrm>
          <a:prstGeom prst="rect">
            <a:avLst/>
          </a:prstGeom>
        </p:spPr>
        <p:txBody>
          <a:bodyPr wrap="none">
            <a:spAutoFit/>
          </a:bodyPr>
          <a:lstStyle/>
          <a:p>
            <a:pPr algn="ctr"/>
            <a:r>
              <a:rPr lang="ru-RU" b="1" dirty="0">
                <a:solidFill>
                  <a:srgbClr val="2F5597"/>
                </a:solidFill>
                <a:effectLst>
                  <a:outerShdw blurRad="38100" dist="38100" dir="2700000" algn="tl">
                    <a:srgbClr val="C0C0C0"/>
                  </a:outerShdw>
                </a:effectLst>
                <a:latin typeface="Arial" charset="0"/>
              </a:rPr>
              <a:t>2</a:t>
            </a:r>
            <a:r>
              <a:rPr lang="ru-RU" b="1" dirty="0" smtClean="0">
                <a:solidFill>
                  <a:srgbClr val="2F5597"/>
                </a:solidFill>
                <a:effectLst>
                  <a:outerShdw blurRad="38100" dist="38100" dir="2700000" algn="tl">
                    <a:srgbClr val="C0C0C0"/>
                  </a:outerShdw>
                </a:effectLst>
                <a:latin typeface="Arial" charset="0"/>
              </a:rPr>
              <a:t>. </a:t>
            </a:r>
            <a:r>
              <a:rPr lang="ru-RU" b="1" dirty="0">
                <a:solidFill>
                  <a:srgbClr val="2F5597"/>
                </a:solidFill>
                <a:effectLst>
                  <a:outerShdw blurRad="38100" dist="38100" dir="2700000" algn="tl">
                    <a:srgbClr val="C0C0C0"/>
                  </a:outerShdw>
                </a:effectLst>
                <a:latin typeface="Arial" charset="0"/>
              </a:rPr>
              <a:t>Гидроэнергетика</a:t>
            </a:r>
            <a:endParaRPr lang="ru-RU" dirty="0">
              <a:solidFill>
                <a:srgbClr val="2F5597"/>
              </a:solidFill>
            </a:endParaRPr>
          </a:p>
        </p:txBody>
      </p:sp>
      <p:sp>
        <p:nvSpPr>
          <p:cNvPr id="2" name="Прямоугольник 1"/>
          <p:cNvSpPr/>
          <p:nvPr/>
        </p:nvSpPr>
        <p:spPr>
          <a:xfrm>
            <a:off x="246192" y="980288"/>
            <a:ext cx="11764576" cy="5478423"/>
          </a:xfrm>
          <a:prstGeom prst="rect">
            <a:avLst/>
          </a:prstGeom>
        </p:spPr>
        <p:txBody>
          <a:bodyPr wrap="square">
            <a:spAutoFit/>
          </a:bodyPr>
          <a:lstStyle/>
          <a:p>
            <a:r>
              <a:rPr lang="ru-RU" sz="1400" dirty="0" smtClean="0">
                <a:solidFill>
                  <a:srgbClr val="2F5597"/>
                </a:solidFill>
              </a:rPr>
              <a:t>         Количество </a:t>
            </a:r>
            <a:r>
              <a:rPr lang="ru-RU" sz="1400" dirty="0">
                <a:solidFill>
                  <a:srgbClr val="2F5597"/>
                </a:solidFill>
              </a:rPr>
              <a:t>воды, протекающей через поперечное сечение </a:t>
            </a:r>
            <a:r>
              <a:rPr lang="ru-RU" sz="1400" dirty="0" smtClean="0">
                <a:solidFill>
                  <a:srgbClr val="2F5597"/>
                </a:solidFill>
              </a:rPr>
              <a:t>водотока в </a:t>
            </a:r>
            <a:r>
              <a:rPr lang="ru-RU" sz="1400" dirty="0">
                <a:solidFill>
                  <a:srgbClr val="2F5597"/>
                </a:solidFill>
              </a:rPr>
              <a:t>1 с, называется </a:t>
            </a:r>
            <a:r>
              <a:rPr lang="ru-RU" sz="1400" dirty="0" smtClean="0">
                <a:solidFill>
                  <a:srgbClr val="2F5597"/>
                </a:solidFill>
              </a:rPr>
              <a:t>расходом </a:t>
            </a:r>
            <a:r>
              <a:rPr lang="ru-RU" sz="1400" dirty="0">
                <a:solidFill>
                  <a:srgbClr val="2F5597"/>
                </a:solidFill>
              </a:rPr>
              <a:t>воды </a:t>
            </a:r>
            <a:r>
              <a:rPr lang="ru-RU" sz="1400" dirty="0" smtClean="0">
                <a:solidFill>
                  <a:srgbClr val="2F5597"/>
                </a:solidFill>
              </a:rPr>
              <a:t>Q </a:t>
            </a:r>
            <a:r>
              <a:rPr lang="ru-RU" sz="1400" dirty="0">
                <a:solidFill>
                  <a:srgbClr val="2F5597"/>
                </a:solidFill>
              </a:rPr>
              <a:t>(</a:t>
            </a:r>
            <a:r>
              <a:rPr lang="ru-RU" sz="1400" dirty="0" smtClean="0">
                <a:solidFill>
                  <a:srgbClr val="2F5597"/>
                </a:solidFill>
              </a:rPr>
              <a:t>м</a:t>
            </a:r>
            <a:r>
              <a:rPr lang="ru-RU" sz="1400" baseline="30000" dirty="0" smtClean="0">
                <a:solidFill>
                  <a:srgbClr val="2F5597"/>
                </a:solidFill>
              </a:rPr>
              <a:t>3</a:t>
            </a:r>
            <a:r>
              <a:rPr lang="ru-RU" sz="1400" dirty="0" smtClean="0">
                <a:solidFill>
                  <a:srgbClr val="2F5597"/>
                </a:solidFill>
              </a:rPr>
              <a:t>/с </a:t>
            </a:r>
            <a:r>
              <a:rPr lang="ru-RU" sz="1400" dirty="0">
                <a:solidFill>
                  <a:srgbClr val="2F5597"/>
                </a:solidFill>
              </a:rPr>
              <a:t>или л/с</a:t>
            </a:r>
            <a:r>
              <a:rPr lang="ru-RU" sz="1400" dirty="0" smtClean="0">
                <a:solidFill>
                  <a:srgbClr val="2F5597"/>
                </a:solidFill>
              </a:rPr>
              <a:t>).</a:t>
            </a:r>
          </a:p>
          <a:p>
            <a:pPr algn="just"/>
            <a:r>
              <a:rPr lang="ru-RU" sz="1400" dirty="0" smtClean="0">
                <a:solidFill>
                  <a:srgbClr val="2F5597"/>
                </a:solidFill>
              </a:rPr>
              <a:t>         Суммарный </a:t>
            </a:r>
            <a:r>
              <a:rPr lang="ru-RU" sz="1400" dirty="0">
                <a:solidFill>
                  <a:srgbClr val="2F5597"/>
                </a:solidFill>
              </a:rPr>
              <a:t>объем воды, прошедший через поперечное сечение </a:t>
            </a:r>
            <a:r>
              <a:rPr lang="ru-RU" sz="1400" dirty="0" smtClean="0">
                <a:solidFill>
                  <a:srgbClr val="2F5597"/>
                </a:solidFill>
              </a:rPr>
              <a:t>водотока </a:t>
            </a:r>
            <a:r>
              <a:rPr lang="ru-RU" sz="1400" dirty="0">
                <a:solidFill>
                  <a:srgbClr val="2F5597"/>
                </a:solidFill>
              </a:rPr>
              <a:t>от какого-либо начального момента времени </a:t>
            </a:r>
            <a:r>
              <a:rPr lang="ru-RU" sz="1400" dirty="0" smtClean="0">
                <a:solidFill>
                  <a:srgbClr val="2F5597"/>
                </a:solidFill>
              </a:rPr>
              <a:t>t</a:t>
            </a:r>
            <a:r>
              <a:rPr lang="ru-RU" sz="1400" baseline="-25000" dirty="0" smtClean="0">
                <a:solidFill>
                  <a:srgbClr val="2F5597"/>
                </a:solidFill>
              </a:rPr>
              <a:t>0</a:t>
            </a:r>
            <a:r>
              <a:rPr lang="ru-RU" sz="1400" dirty="0" smtClean="0">
                <a:solidFill>
                  <a:srgbClr val="2F5597"/>
                </a:solidFill>
              </a:rPr>
              <a:t> </a:t>
            </a:r>
            <a:r>
              <a:rPr lang="ru-RU" sz="1400" dirty="0">
                <a:solidFill>
                  <a:srgbClr val="2F5597"/>
                </a:solidFill>
              </a:rPr>
              <a:t>до </a:t>
            </a:r>
            <a:r>
              <a:rPr lang="ru-RU" sz="1400" dirty="0" smtClean="0">
                <a:solidFill>
                  <a:srgbClr val="2F5597"/>
                </a:solidFill>
              </a:rPr>
              <a:t>некоторого конечного </a:t>
            </a:r>
            <a:r>
              <a:rPr lang="ru-RU" sz="1400" dirty="0" err="1" smtClean="0">
                <a:solidFill>
                  <a:srgbClr val="2F5597"/>
                </a:solidFill>
              </a:rPr>
              <a:t>t</a:t>
            </a:r>
            <a:r>
              <a:rPr lang="ru-RU" sz="1400" baseline="-25000" dirty="0" err="1" smtClean="0">
                <a:solidFill>
                  <a:srgbClr val="2F5597"/>
                </a:solidFill>
              </a:rPr>
              <a:t>к</a:t>
            </a:r>
            <a:r>
              <a:rPr lang="ru-RU" sz="1400" dirty="0">
                <a:solidFill>
                  <a:srgbClr val="2F5597"/>
                </a:solidFill>
              </a:rPr>
              <a:t>, называется </a:t>
            </a:r>
            <a:r>
              <a:rPr lang="ru-RU" sz="1400" dirty="0" smtClean="0">
                <a:solidFill>
                  <a:srgbClr val="2F5597"/>
                </a:solidFill>
              </a:rPr>
              <a:t>стоком W. Сток определяется </a:t>
            </a:r>
            <a:r>
              <a:rPr lang="ru-RU" sz="1400" dirty="0">
                <a:solidFill>
                  <a:srgbClr val="2F5597"/>
                </a:solidFill>
              </a:rPr>
              <a:t>по следующим </a:t>
            </a:r>
            <a:r>
              <a:rPr lang="ru-RU" sz="1400" dirty="0" smtClean="0">
                <a:solidFill>
                  <a:srgbClr val="2F5597"/>
                </a:solidFill>
              </a:rPr>
              <a:t>формулам </a:t>
            </a:r>
            <a:r>
              <a:rPr lang="ru-RU" sz="1400" dirty="0">
                <a:solidFill>
                  <a:srgbClr val="2F5597"/>
                </a:solidFill>
              </a:rPr>
              <a:t>(</a:t>
            </a:r>
            <a:r>
              <a:rPr lang="ru-RU" sz="1400" dirty="0" smtClean="0">
                <a:solidFill>
                  <a:srgbClr val="2F5597"/>
                </a:solidFill>
              </a:rPr>
              <a:t>м3 </a:t>
            </a:r>
            <a:r>
              <a:rPr lang="ru-RU" sz="1400" dirty="0">
                <a:solidFill>
                  <a:srgbClr val="2F5597"/>
                </a:solidFill>
              </a:rPr>
              <a:t>или </a:t>
            </a:r>
            <a:r>
              <a:rPr lang="ru-RU" sz="1400" dirty="0" smtClean="0">
                <a:solidFill>
                  <a:srgbClr val="2F5597"/>
                </a:solidFill>
              </a:rPr>
              <a:t>км3):</a:t>
            </a:r>
            <a:endParaRPr lang="ru-RU" sz="1400" dirty="0">
              <a:solidFill>
                <a:srgbClr val="2F5597"/>
              </a:solidFill>
            </a:endParaRPr>
          </a:p>
          <a:p>
            <a:pPr algn="just"/>
            <a:endParaRPr lang="ru-RU" sz="1400" dirty="0" smtClean="0">
              <a:solidFill>
                <a:srgbClr val="2F5597"/>
              </a:solidFill>
            </a:endParaRPr>
          </a:p>
          <a:p>
            <a:pPr algn="just"/>
            <a:r>
              <a:rPr lang="ru-RU" sz="1400" dirty="0" smtClean="0">
                <a:solidFill>
                  <a:srgbClr val="2F5597"/>
                </a:solidFill>
              </a:rPr>
              <a:t>для </a:t>
            </a:r>
            <a:r>
              <a:rPr lang="ru-RU" sz="1400" dirty="0">
                <a:solidFill>
                  <a:srgbClr val="2F5597"/>
                </a:solidFill>
              </a:rPr>
              <a:t>непрерывной функции </a:t>
            </a:r>
            <a:r>
              <a:rPr lang="ru-RU" sz="1400" dirty="0" smtClean="0">
                <a:solidFill>
                  <a:srgbClr val="2F5597"/>
                </a:solidFill>
              </a:rPr>
              <a:t>Q(t)</a:t>
            </a:r>
          </a:p>
          <a:p>
            <a:pPr algn="just"/>
            <a:endParaRPr lang="ru-RU" sz="1400" dirty="0">
              <a:solidFill>
                <a:srgbClr val="2F5597"/>
              </a:solidFill>
            </a:endParaRPr>
          </a:p>
          <a:p>
            <a:pPr algn="just"/>
            <a:endParaRPr lang="ru-RU" sz="1400" dirty="0" smtClean="0">
              <a:solidFill>
                <a:srgbClr val="2F5597"/>
              </a:solidFill>
            </a:endParaRPr>
          </a:p>
          <a:p>
            <a:pPr algn="just"/>
            <a:r>
              <a:rPr lang="ru-RU" sz="1400" dirty="0" smtClean="0">
                <a:solidFill>
                  <a:srgbClr val="2F5597"/>
                </a:solidFill>
              </a:rPr>
              <a:t>для </a:t>
            </a:r>
            <a:r>
              <a:rPr lang="ru-RU" sz="1400" dirty="0">
                <a:solidFill>
                  <a:srgbClr val="2F5597"/>
                </a:solidFill>
              </a:rPr>
              <a:t>дискретной функции </a:t>
            </a:r>
            <a:r>
              <a:rPr lang="ru-RU" sz="1400" dirty="0" smtClean="0">
                <a:solidFill>
                  <a:srgbClr val="2F5597"/>
                </a:solidFill>
              </a:rPr>
              <a:t>Q(t)</a:t>
            </a:r>
          </a:p>
          <a:p>
            <a:pPr algn="just"/>
            <a:endParaRPr lang="ru-RU" sz="1400" dirty="0" smtClean="0">
              <a:solidFill>
                <a:srgbClr val="2F5597"/>
              </a:solidFill>
            </a:endParaRPr>
          </a:p>
          <a:p>
            <a:pPr algn="just"/>
            <a:r>
              <a:rPr lang="ru-RU" sz="1400" dirty="0" smtClean="0">
                <a:solidFill>
                  <a:srgbClr val="2F5597"/>
                </a:solidFill>
              </a:rPr>
              <a:t>       В </a:t>
            </a:r>
            <a:r>
              <a:rPr lang="ru-RU" sz="1400" dirty="0">
                <a:solidFill>
                  <a:srgbClr val="2F5597"/>
                </a:solidFill>
              </a:rPr>
              <a:t>естественных условиях энергия водотока расходуется на </a:t>
            </a:r>
            <a:r>
              <a:rPr lang="ru-RU" sz="1400" dirty="0" smtClean="0">
                <a:solidFill>
                  <a:srgbClr val="2F5597"/>
                </a:solidFill>
              </a:rPr>
              <a:t>преодоление </a:t>
            </a:r>
            <a:r>
              <a:rPr lang="ru-RU" sz="1400" dirty="0">
                <a:solidFill>
                  <a:srgbClr val="2F5597"/>
                </a:solidFill>
              </a:rPr>
              <a:t>внутреннего сопротивления движения воды, сопротивления на </a:t>
            </a:r>
            <a:r>
              <a:rPr lang="ru-RU" sz="1400" dirty="0" smtClean="0">
                <a:solidFill>
                  <a:srgbClr val="2F5597"/>
                </a:solidFill>
              </a:rPr>
              <a:t>трение </a:t>
            </a:r>
            <a:r>
              <a:rPr lang="ru-RU" sz="1400" dirty="0">
                <a:solidFill>
                  <a:srgbClr val="2F5597"/>
                </a:solidFill>
              </a:rPr>
              <a:t>на стенках русла, размыв дна, берегов и т.п. Численные </a:t>
            </a:r>
            <a:r>
              <a:rPr lang="ru-RU" sz="1400" dirty="0" smtClean="0">
                <a:solidFill>
                  <a:srgbClr val="2F5597"/>
                </a:solidFill>
              </a:rPr>
              <a:t>значения можем </a:t>
            </a:r>
            <a:r>
              <a:rPr lang="ru-RU" sz="1400" dirty="0">
                <a:solidFill>
                  <a:srgbClr val="2F5597"/>
                </a:solidFill>
              </a:rPr>
              <a:t>определить следующим образом. Водоток разбиваем на ряд </a:t>
            </a:r>
            <a:r>
              <a:rPr lang="ru-RU" sz="1400" dirty="0" smtClean="0">
                <a:solidFill>
                  <a:srgbClr val="2F5597"/>
                </a:solidFill>
              </a:rPr>
              <a:t>участков</a:t>
            </a:r>
            <a:r>
              <a:rPr lang="ru-RU" sz="1400" dirty="0">
                <a:solidFill>
                  <a:srgbClr val="2F5597"/>
                </a:solidFill>
              </a:rPr>
              <a:t>, начиная от истока до устья. Определяем полную энергию </a:t>
            </a:r>
            <a:r>
              <a:rPr lang="ru-RU" sz="1400" dirty="0" smtClean="0">
                <a:solidFill>
                  <a:srgbClr val="2F5597"/>
                </a:solidFill>
              </a:rPr>
              <a:t>потока жидкости </a:t>
            </a:r>
            <a:r>
              <a:rPr lang="ru-RU" sz="1400" dirty="0">
                <a:solidFill>
                  <a:srgbClr val="2F5597"/>
                </a:solidFill>
              </a:rPr>
              <a:t>в начальном </a:t>
            </a:r>
            <a:r>
              <a:rPr lang="ru-RU" sz="1400" dirty="0" smtClean="0">
                <a:solidFill>
                  <a:srgbClr val="2F5597"/>
                </a:solidFill>
              </a:rPr>
              <a:t>Э</a:t>
            </a:r>
            <a:r>
              <a:rPr lang="ru-RU" sz="1400" baseline="-25000" dirty="0" smtClean="0">
                <a:solidFill>
                  <a:srgbClr val="2F5597"/>
                </a:solidFill>
              </a:rPr>
              <a:t>1</a:t>
            </a:r>
            <a:r>
              <a:rPr lang="ru-RU" sz="1400" dirty="0" smtClean="0">
                <a:solidFill>
                  <a:srgbClr val="2F5597"/>
                </a:solidFill>
              </a:rPr>
              <a:t> </a:t>
            </a:r>
            <a:r>
              <a:rPr lang="ru-RU" sz="1400" dirty="0">
                <a:solidFill>
                  <a:srgbClr val="2F5597"/>
                </a:solidFill>
              </a:rPr>
              <a:t>и конечном </a:t>
            </a:r>
            <a:r>
              <a:rPr lang="ru-RU" sz="1400" dirty="0" smtClean="0">
                <a:solidFill>
                  <a:srgbClr val="2F5597"/>
                </a:solidFill>
              </a:rPr>
              <a:t>Э</a:t>
            </a:r>
            <a:r>
              <a:rPr lang="ru-RU" sz="1400" baseline="-25000" dirty="0" smtClean="0">
                <a:solidFill>
                  <a:srgbClr val="2F5597"/>
                </a:solidFill>
              </a:rPr>
              <a:t>2</a:t>
            </a:r>
            <a:r>
              <a:rPr lang="ru-RU" sz="1400" dirty="0" smtClean="0">
                <a:solidFill>
                  <a:srgbClr val="2F5597"/>
                </a:solidFill>
              </a:rPr>
              <a:t> </a:t>
            </a:r>
            <a:r>
              <a:rPr lang="ru-RU" sz="1400" dirty="0">
                <a:solidFill>
                  <a:srgbClr val="2F5597"/>
                </a:solidFill>
              </a:rPr>
              <a:t>створах участка. </a:t>
            </a:r>
            <a:r>
              <a:rPr lang="ru-RU" sz="1400" dirty="0" smtClean="0">
                <a:solidFill>
                  <a:srgbClr val="2F5597"/>
                </a:solidFill>
              </a:rPr>
              <a:t>Теряемая на </a:t>
            </a:r>
            <a:r>
              <a:rPr lang="ru-RU" sz="1400" dirty="0">
                <a:solidFill>
                  <a:srgbClr val="2F5597"/>
                </a:solidFill>
              </a:rPr>
              <a:t>участке энергия будет равна разности </a:t>
            </a:r>
            <a:r>
              <a:rPr lang="ru-RU" sz="1400" dirty="0" smtClean="0">
                <a:solidFill>
                  <a:srgbClr val="2F5597"/>
                </a:solidFill>
              </a:rPr>
              <a:t>Э</a:t>
            </a:r>
            <a:r>
              <a:rPr lang="ru-RU" sz="1400" baseline="-25000" dirty="0" smtClean="0">
                <a:solidFill>
                  <a:srgbClr val="2F5597"/>
                </a:solidFill>
              </a:rPr>
              <a:t>2</a:t>
            </a:r>
            <a:r>
              <a:rPr lang="ru-RU" sz="1400" dirty="0" smtClean="0">
                <a:solidFill>
                  <a:srgbClr val="2F5597"/>
                </a:solidFill>
              </a:rPr>
              <a:t> </a:t>
            </a:r>
            <a:r>
              <a:rPr lang="ru-RU" sz="1400" dirty="0">
                <a:solidFill>
                  <a:srgbClr val="2F5597"/>
                </a:solidFill>
              </a:rPr>
              <a:t>и </a:t>
            </a:r>
            <a:r>
              <a:rPr lang="ru-RU" sz="1400" dirty="0" smtClean="0">
                <a:solidFill>
                  <a:srgbClr val="2F5597"/>
                </a:solidFill>
              </a:rPr>
              <a:t>Э</a:t>
            </a:r>
            <a:r>
              <a:rPr lang="ru-RU" sz="1400" baseline="-25000" dirty="0" smtClean="0">
                <a:solidFill>
                  <a:srgbClr val="2F5597"/>
                </a:solidFill>
              </a:rPr>
              <a:t>1</a:t>
            </a:r>
            <a:r>
              <a:rPr lang="ru-RU" sz="1400" dirty="0" smtClean="0">
                <a:solidFill>
                  <a:srgbClr val="2F5597"/>
                </a:solidFill>
              </a:rPr>
              <a:t>:</a:t>
            </a:r>
          </a:p>
          <a:p>
            <a:pPr algn="just"/>
            <a:endParaRPr lang="ru-RU" sz="1400" dirty="0">
              <a:solidFill>
                <a:srgbClr val="2F5597"/>
              </a:solidFill>
            </a:endParaRPr>
          </a:p>
          <a:p>
            <a:pPr algn="just"/>
            <a:r>
              <a:rPr lang="ru-RU" sz="1400" dirty="0">
                <a:solidFill>
                  <a:srgbClr val="2F5597"/>
                </a:solidFill>
              </a:rPr>
              <a:t>где ρ </a:t>
            </a:r>
            <a:r>
              <a:rPr lang="ru-RU" sz="1400" dirty="0" smtClean="0">
                <a:solidFill>
                  <a:srgbClr val="2F5597"/>
                </a:solidFill>
              </a:rPr>
              <a:t>– плотность </a:t>
            </a:r>
            <a:r>
              <a:rPr lang="ru-RU" sz="1400" dirty="0">
                <a:solidFill>
                  <a:srgbClr val="2F5597"/>
                </a:solidFill>
              </a:rPr>
              <a:t>жидкости; g –</a:t>
            </a:r>
            <a:r>
              <a:rPr lang="ru-RU" sz="1400" dirty="0" smtClean="0">
                <a:solidFill>
                  <a:srgbClr val="2F5597"/>
                </a:solidFill>
              </a:rPr>
              <a:t> </a:t>
            </a:r>
            <a:r>
              <a:rPr lang="ru-RU" sz="1400" dirty="0">
                <a:solidFill>
                  <a:srgbClr val="2F5597"/>
                </a:solidFill>
              </a:rPr>
              <a:t>ускорение свободного падения; W – </a:t>
            </a:r>
            <a:r>
              <a:rPr lang="ru-RU" sz="1400" dirty="0" smtClean="0">
                <a:solidFill>
                  <a:srgbClr val="2F5597"/>
                </a:solidFill>
              </a:rPr>
              <a:t>объем </a:t>
            </a:r>
            <a:r>
              <a:rPr lang="ru-RU" sz="1400" dirty="0">
                <a:solidFill>
                  <a:srgbClr val="2F5597"/>
                </a:solidFill>
              </a:rPr>
              <a:t>стока жидкости на участке; </a:t>
            </a:r>
            <a:r>
              <a:rPr lang="ru-RU" sz="1400" dirty="0" smtClean="0">
                <a:solidFill>
                  <a:srgbClr val="2F5597"/>
                </a:solidFill>
              </a:rPr>
              <a:t>H</a:t>
            </a:r>
            <a:r>
              <a:rPr lang="ru-RU" sz="1400" baseline="-25000" dirty="0" smtClean="0">
                <a:solidFill>
                  <a:srgbClr val="2F5597"/>
                </a:solidFill>
              </a:rPr>
              <a:t>1-2</a:t>
            </a:r>
            <a:r>
              <a:rPr lang="ru-RU" sz="1400" dirty="0" smtClean="0">
                <a:solidFill>
                  <a:srgbClr val="2F5597"/>
                </a:solidFill>
              </a:rPr>
              <a:t> </a:t>
            </a:r>
            <a:r>
              <a:rPr lang="ru-RU" sz="1400" dirty="0">
                <a:solidFill>
                  <a:srgbClr val="2F5597"/>
                </a:solidFill>
              </a:rPr>
              <a:t>–</a:t>
            </a:r>
            <a:r>
              <a:rPr lang="ru-RU" sz="1400" dirty="0" smtClean="0">
                <a:solidFill>
                  <a:srgbClr val="2F5597"/>
                </a:solidFill>
              </a:rPr>
              <a:t> </a:t>
            </a:r>
            <a:r>
              <a:rPr lang="ru-RU" sz="1400" dirty="0">
                <a:solidFill>
                  <a:srgbClr val="2F5597"/>
                </a:solidFill>
              </a:rPr>
              <a:t>удельная потенциальная </a:t>
            </a:r>
            <a:r>
              <a:rPr lang="ru-RU" sz="1400" dirty="0" smtClean="0">
                <a:solidFill>
                  <a:srgbClr val="2F5597"/>
                </a:solidFill>
              </a:rPr>
              <a:t>энергия </a:t>
            </a:r>
            <a:r>
              <a:rPr lang="ru-RU" sz="1400" dirty="0">
                <a:solidFill>
                  <a:srgbClr val="2F5597"/>
                </a:solidFill>
              </a:rPr>
              <a:t>потока жидкости, называемая </a:t>
            </a:r>
            <a:r>
              <a:rPr lang="ru-RU" sz="1400" dirty="0" smtClean="0">
                <a:solidFill>
                  <a:srgbClr val="2F5597"/>
                </a:solidFill>
              </a:rPr>
              <a:t>напором и </a:t>
            </a:r>
            <a:r>
              <a:rPr lang="ru-RU" sz="1400" dirty="0">
                <a:solidFill>
                  <a:srgbClr val="2F5597"/>
                </a:solidFill>
              </a:rPr>
              <a:t>численно равная </a:t>
            </a:r>
            <a:r>
              <a:rPr lang="ru-RU" sz="1400" dirty="0" smtClean="0">
                <a:solidFill>
                  <a:srgbClr val="2F5597"/>
                </a:solidFill>
              </a:rPr>
              <a:t>падению уровня </a:t>
            </a:r>
            <a:r>
              <a:rPr lang="ru-RU" sz="1400" dirty="0">
                <a:solidFill>
                  <a:srgbClr val="2F5597"/>
                </a:solidFill>
              </a:rPr>
              <a:t>свободной поверхности водотока на данном участке</a:t>
            </a:r>
            <a:r>
              <a:rPr lang="ru-RU" sz="1400" dirty="0" smtClean="0">
                <a:solidFill>
                  <a:srgbClr val="2F5597"/>
                </a:solidFill>
              </a:rPr>
              <a:t>.</a:t>
            </a:r>
          </a:p>
          <a:p>
            <a:pPr algn="just"/>
            <a:r>
              <a:rPr lang="ru-RU" sz="1400" dirty="0" smtClean="0">
                <a:solidFill>
                  <a:srgbClr val="2F5597"/>
                </a:solidFill>
              </a:rPr>
              <a:t>         Разделив Э</a:t>
            </a:r>
            <a:r>
              <a:rPr lang="ru-RU" sz="1400" baseline="-25000" dirty="0" smtClean="0">
                <a:solidFill>
                  <a:srgbClr val="2F5597"/>
                </a:solidFill>
              </a:rPr>
              <a:t>1-2</a:t>
            </a:r>
            <a:r>
              <a:rPr lang="ru-RU" sz="1400" dirty="0" smtClean="0">
                <a:solidFill>
                  <a:srgbClr val="2F5597"/>
                </a:solidFill>
              </a:rPr>
              <a:t> </a:t>
            </a:r>
            <a:r>
              <a:rPr lang="ru-RU" sz="1400" dirty="0">
                <a:solidFill>
                  <a:srgbClr val="2F5597"/>
                </a:solidFill>
              </a:rPr>
              <a:t>на время </a:t>
            </a:r>
            <a:r>
              <a:rPr lang="ru-RU" sz="1400" dirty="0" smtClean="0">
                <a:solidFill>
                  <a:srgbClr val="2F5597"/>
                </a:solidFill>
              </a:rPr>
              <a:t>t, </a:t>
            </a:r>
            <a:r>
              <a:rPr lang="ru-RU" sz="1400" dirty="0">
                <a:solidFill>
                  <a:srgbClr val="2F5597"/>
                </a:solidFill>
              </a:rPr>
              <a:t>получим среднюю мощность </a:t>
            </a:r>
            <a:r>
              <a:rPr lang="ru-RU" sz="1400" dirty="0" smtClean="0">
                <a:solidFill>
                  <a:srgbClr val="2F5597"/>
                </a:solidFill>
              </a:rPr>
              <a:t>водотока на </a:t>
            </a:r>
            <a:r>
              <a:rPr lang="ru-RU" sz="1400" dirty="0">
                <a:solidFill>
                  <a:srgbClr val="2F5597"/>
                </a:solidFill>
              </a:rPr>
              <a:t>данном участке</a:t>
            </a:r>
            <a:r>
              <a:rPr lang="ru-RU" sz="1400" dirty="0" smtClean="0">
                <a:solidFill>
                  <a:srgbClr val="2F5597"/>
                </a:solidFill>
              </a:rPr>
              <a:t>:</a:t>
            </a:r>
          </a:p>
          <a:p>
            <a:pPr algn="just"/>
            <a:endParaRPr lang="kk-KZ" sz="1400" dirty="0">
              <a:solidFill>
                <a:srgbClr val="2F5597"/>
              </a:solidFill>
            </a:endParaRPr>
          </a:p>
          <a:p>
            <a:pPr algn="just"/>
            <a:endParaRPr lang="kk-KZ" sz="1400" dirty="0" smtClean="0">
              <a:solidFill>
                <a:srgbClr val="2F5597"/>
              </a:solidFill>
            </a:endParaRPr>
          </a:p>
          <a:p>
            <a:pPr algn="just"/>
            <a:endParaRPr lang="kk-KZ" sz="1400" dirty="0">
              <a:solidFill>
                <a:srgbClr val="2F5597"/>
              </a:solidFill>
            </a:endParaRPr>
          </a:p>
          <a:p>
            <a:pPr algn="just"/>
            <a:r>
              <a:rPr lang="ru-RU" sz="1400" dirty="0" smtClean="0">
                <a:solidFill>
                  <a:srgbClr val="2F5597"/>
                </a:solidFill>
              </a:rPr>
              <a:t>       Для </a:t>
            </a:r>
            <a:r>
              <a:rPr lang="ru-RU" sz="1400" dirty="0">
                <a:solidFill>
                  <a:srgbClr val="2F5597"/>
                </a:solidFill>
              </a:rPr>
              <a:t>расчета принимается ρ = 1000 </a:t>
            </a:r>
            <a:r>
              <a:rPr lang="ru-RU" sz="1400" dirty="0" smtClean="0">
                <a:solidFill>
                  <a:srgbClr val="2F5597"/>
                </a:solidFill>
              </a:rPr>
              <a:t>кг/м</a:t>
            </a:r>
            <a:r>
              <a:rPr lang="ru-RU" sz="1400" baseline="30000" dirty="0" smtClean="0">
                <a:solidFill>
                  <a:srgbClr val="2F5597"/>
                </a:solidFill>
              </a:rPr>
              <a:t>3</a:t>
            </a:r>
            <a:r>
              <a:rPr lang="ru-RU" sz="1400" dirty="0" smtClean="0">
                <a:solidFill>
                  <a:srgbClr val="2F5597"/>
                </a:solidFill>
              </a:rPr>
              <a:t>, </a:t>
            </a:r>
            <a:r>
              <a:rPr lang="ru-RU" sz="1400" dirty="0">
                <a:solidFill>
                  <a:srgbClr val="2F5597"/>
                </a:solidFill>
              </a:rPr>
              <a:t>g = 9,81 </a:t>
            </a:r>
            <a:r>
              <a:rPr lang="ru-RU" sz="1400" dirty="0" smtClean="0">
                <a:solidFill>
                  <a:srgbClr val="2F5597"/>
                </a:solidFill>
              </a:rPr>
              <a:t>м/с</a:t>
            </a:r>
            <a:r>
              <a:rPr lang="ru-RU" sz="1400" baseline="30000" dirty="0" smtClean="0">
                <a:solidFill>
                  <a:srgbClr val="2F5597"/>
                </a:solidFill>
              </a:rPr>
              <a:t>2</a:t>
            </a:r>
            <a:r>
              <a:rPr lang="ru-RU" sz="1400" dirty="0" smtClean="0">
                <a:solidFill>
                  <a:srgbClr val="2F5597"/>
                </a:solidFill>
              </a:rPr>
              <a:t>. </a:t>
            </a:r>
            <a:r>
              <a:rPr lang="ru-RU" sz="1400" dirty="0">
                <a:solidFill>
                  <a:srgbClr val="2F5597"/>
                </a:solidFill>
              </a:rPr>
              <a:t>Подставив </a:t>
            </a:r>
            <a:r>
              <a:rPr lang="ru-RU" sz="1400" dirty="0" smtClean="0">
                <a:solidFill>
                  <a:srgbClr val="2F5597"/>
                </a:solidFill>
              </a:rPr>
              <a:t>расчетные </a:t>
            </a:r>
            <a:r>
              <a:rPr lang="ru-RU" sz="1400" dirty="0">
                <a:solidFill>
                  <a:srgbClr val="2F5597"/>
                </a:solidFill>
              </a:rPr>
              <a:t>значения ρ,  </a:t>
            </a:r>
            <a:r>
              <a:rPr lang="ru-RU" sz="1400" dirty="0" smtClean="0">
                <a:solidFill>
                  <a:srgbClr val="2F5597"/>
                </a:solidFill>
              </a:rPr>
              <a:t>g, Q</a:t>
            </a:r>
            <a:r>
              <a:rPr lang="ru-RU" sz="1400" baseline="-25000" dirty="0" smtClean="0">
                <a:solidFill>
                  <a:srgbClr val="2F5597"/>
                </a:solidFill>
              </a:rPr>
              <a:t>1-2</a:t>
            </a:r>
            <a:r>
              <a:rPr lang="ru-RU" sz="1400" dirty="0" smtClean="0">
                <a:solidFill>
                  <a:srgbClr val="2F5597"/>
                </a:solidFill>
              </a:rPr>
              <a:t> </a:t>
            </a:r>
            <a:r>
              <a:rPr lang="ru-RU" sz="1400" dirty="0">
                <a:solidFill>
                  <a:srgbClr val="2F5597"/>
                </a:solidFill>
              </a:rPr>
              <a:t>(</a:t>
            </a:r>
            <a:r>
              <a:rPr lang="ru-RU" sz="1400" dirty="0" smtClean="0">
                <a:solidFill>
                  <a:srgbClr val="2F5597"/>
                </a:solidFill>
              </a:rPr>
              <a:t>м</a:t>
            </a:r>
            <a:r>
              <a:rPr lang="ru-RU" sz="1400" baseline="30000" dirty="0" smtClean="0">
                <a:solidFill>
                  <a:srgbClr val="2F5597"/>
                </a:solidFill>
              </a:rPr>
              <a:t>3</a:t>
            </a:r>
            <a:r>
              <a:rPr lang="ru-RU" sz="1400" dirty="0" smtClean="0">
                <a:solidFill>
                  <a:srgbClr val="2F5597"/>
                </a:solidFill>
              </a:rPr>
              <a:t>/с</a:t>
            </a:r>
            <a:r>
              <a:rPr lang="ru-RU" sz="1400" dirty="0">
                <a:solidFill>
                  <a:srgbClr val="2F5597"/>
                </a:solidFill>
              </a:rPr>
              <a:t>) </a:t>
            </a:r>
            <a:r>
              <a:rPr lang="ru-RU" sz="1400" dirty="0" smtClean="0">
                <a:solidFill>
                  <a:srgbClr val="2F5597"/>
                </a:solidFill>
              </a:rPr>
              <a:t>и H</a:t>
            </a:r>
            <a:r>
              <a:rPr lang="ru-RU" sz="1400" baseline="-25000" dirty="0" smtClean="0">
                <a:solidFill>
                  <a:srgbClr val="2F5597"/>
                </a:solidFill>
              </a:rPr>
              <a:t>1-2</a:t>
            </a:r>
            <a:r>
              <a:rPr lang="ru-RU" sz="1400" dirty="0" smtClean="0">
                <a:solidFill>
                  <a:srgbClr val="2F5597"/>
                </a:solidFill>
              </a:rPr>
              <a:t> </a:t>
            </a:r>
            <a:r>
              <a:rPr lang="ru-RU" sz="1400" dirty="0">
                <a:solidFill>
                  <a:srgbClr val="2F5597"/>
                </a:solidFill>
              </a:rPr>
              <a:t>(м), получим мощность </a:t>
            </a:r>
            <a:r>
              <a:rPr lang="ru-RU" sz="1400" dirty="0" smtClean="0">
                <a:solidFill>
                  <a:srgbClr val="2F5597"/>
                </a:solidFill>
              </a:rPr>
              <a:t>водотока</a:t>
            </a:r>
            <a:r>
              <a:rPr lang="ru-RU" sz="1400" dirty="0">
                <a:solidFill>
                  <a:srgbClr val="2F5597"/>
                </a:solidFill>
              </a:rPr>
              <a:t>, кВт</a:t>
            </a:r>
            <a:r>
              <a:rPr lang="ru-RU" sz="1400" dirty="0" smtClean="0">
                <a:solidFill>
                  <a:srgbClr val="2F5597"/>
                </a:solidFill>
              </a:rPr>
              <a:t>:</a:t>
            </a:r>
          </a:p>
          <a:p>
            <a:pPr algn="just"/>
            <a:endParaRPr lang="kk-KZ" sz="1400" dirty="0">
              <a:solidFill>
                <a:srgbClr val="2F5597"/>
              </a:solidFill>
            </a:endParaRPr>
          </a:p>
          <a:p>
            <a:pPr algn="just"/>
            <a:endParaRPr lang="kk-KZ" sz="1400" dirty="0" smtClean="0">
              <a:solidFill>
                <a:srgbClr val="2F5597"/>
              </a:solidFill>
            </a:endParaRPr>
          </a:p>
          <a:p>
            <a:pPr algn="just"/>
            <a:r>
              <a:rPr lang="ru-RU" sz="1400" dirty="0" smtClean="0">
                <a:solidFill>
                  <a:srgbClr val="2F5597"/>
                </a:solidFill>
              </a:rPr>
              <a:t>      Гидроэнергетические </a:t>
            </a:r>
            <a:r>
              <a:rPr lang="ru-RU" sz="1400" dirty="0">
                <a:solidFill>
                  <a:srgbClr val="2F5597"/>
                </a:solidFill>
              </a:rPr>
              <a:t>ресурсы подразделяют на </a:t>
            </a:r>
            <a:r>
              <a:rPr lang="ru-RU" sz="1400" dirty="0" smtClean="0">
                <a:solidFill>
                  <a:srgbClr val="2F5597"/>
                </a:solidFill>
              </a:rPr>
              <a:t>потенциальные (теоретические), </a:t>
            </a:r>
            <a:r>
              <a:rPr lang="ru-RU" sz="1400" dirty="0">
                <a:solidFill>
                  <a:srgbClr val="2F5597"/>
                </a:solidFill>
              </a:rPr>
              <a:t>технические и </a:t>
            </a:r>
            <a:r>
              <a:rPr lang="ru-RU" sz="1400" dirty="0" smtClean="0">
                <a:solidFill>
                  <a:srgbClr val="2F5597"/>
                </a:solidFill>
              </a:rPr>
              <a:t>экономические. Потенциальные </a:t>
            </a:r>
            <a:r>
              <a:rPr lang="ru-RU" sz="1400" dirty="0">
                <a:solidFill>
                  <a:srgbClr val="2F5597"/>
                </a:solidFill>
              </a:rPr>
              <a:t>гидроэнергетические ресурсы — это </a:t>
            </a:r>
            <a:r>
              <a:rPr lang="ru-RU" sz="1400" dirty="0" smtClean="0">
                <a:solidFill>
                  <a:srgbClr val="2F5597"/>
                </a:solidFill>
              </a:rPr>
              <a:t>теоретические запасы</a:t>
            </a:r>
            <a:r>
              <a:rPr lang="ru-RU" sz="1400" dirty="0">
                <a:solidFill>
                  <a:srgbClr val="2F5597"/>
                </a:solidFill>
              </a:rPr>
              <a:t>, определяемые по формуле</a:t>
            </a:r>
          </a:p>
        </p:txBody>
      </p:sp>
      <p:pic>
        <p:nvPicPr>
          <p:cNvPr id="7" name="Рисунок 6"/>
          <p:cNvPicPr>
            <a:picLocks noChangeAspect="1"/>
          </p:cNvPicPr>
          <p:nvPr/>
        </p:nvPicPr>
        <p:blipFill>
          <a:blip r:embed="rId3">
            <a:duotone>
              <a:schemeClr val="accent5">
                <a:shade val="45000"/>
                <a:satMod val="135000"/>
              </a:schemeClr>
              <a:prstClr val="white"/>
            </a:duotone>
          </a:blip>
          <a:stretch>
            <a:fillRect/>
          </a:stretch>
        </p:blipFill>
        <p:spPr>
          <a:xfrm>
            <a:off x="2930350" y="1710638"/>
            <a:ext cx="1279185" cy="636059"/>
          </a:xfrm>
          <a:prstGeom prst="rect">
            <a:avLst/>
          </a:prstGeom>
        </p:spPr>
      </p:pic>
      <p:pic>
        <p:nvPicPr>
          <p:cNvPr id="8" name="Рисунок 7"/>
          <p:cNvPicPr>
            <a:picLocks noChangeAspect="1"/>
          </p:cNvPicPr>
          <p:nvPr/>
        </p:nvPicPr>
        <p:blipFill>
          <a:blip r:embed="rId4">
            <a:duotone>
              <a:schemeClr val="accent5">
                <a:shade val="45000"/>
                <a:satMod val="135000"/>
              </a:schemeClr>
              <a:prstClr val="white"/>
            </a:duotone>
          </a:blip>
          <a:stretch>
            <a:fillRect/>
          </a:stretch>
        </p:blipFill>
        <p:spPr>
          <a:xfrm>
            <a:off x="2806750" y="2443893"/>
            <a:ext cx="1130196" cy="514384"/>
          </a:xfrm>
          <a:prstGeom prst="rect">
            <a:avLst/>
          </a:prstGeom>
        </p:spPr>
      </p:pic>
      <p:pic>
        <p:nvPicPr>
          <p:cNvPr id="9" name="Рисунок 8"/>
          <p:cNvPicPr>
            <a:picLocks noChangeAspect="1"/>
          </p:cNvPicPr>
          <p:nvPr/>
        </p:nvPicPr>
        <p:blipFill>
          <a:blip r:embed="rId5">
            <a:duotone>
              <a:schemeClr val="accent5">
                <a:shade val="45000"/>
                <a:satMod val="135000"/>
              </a:schemeClr>
              <a:prstClr val="white"/>
            </a:duotone>
          </a:blip>
          <a:stretch>
            <a:fillRect/>
          </a:stretch>
        </p:blipFill>
        <p:spPr>
          <a:xfrm>
            <a:off x="3327860" y="3664058"/>
            <a:ext cx="2644572" cy="312540"/>
          </a:xfrm>
          <a:prstGeom prst="rect">
            <a:avLst/>
          </a:prstGeom>
        </p:spPr>
      </p:pic>
      <p:pic>
        <p:nvPicPr>
          <p:cNvPr id="10" name="Рисунок 9"/>
          <p:cNvPicPr>
            <a:picLocks noChangeAspect="1"/>
          </p:cNvPicPr>
          <p:nvPr/>
        </p:nvPicPr>
        <p:blipFill>
          <a:blip r:embed="rId6">
            <a:duotone>
              <a:schemeClr val="accent5">
                <a:shade val="45000"/>
                <a:satMod val="135000"/>
              </a:schemeClr>
              <a:prstClr val="white"/>
            </a:duotone>
          </a:blip>
          <a:stretch>
            <a:fillRect/>
          </a:stretch>
        </p:blipFill>
        <p:spPr>
          <a:xfrm>
            <a:off x="3371848" y="4657567"/>
            <a:ext cx="4692995" cy="598931"/>
          </a:xfrm>
          <a:prstGeom prst="rect">
            <a:avLst/>
          </a:prstGeom>
        </p:spPr>
      </p:pic>
      <p:pic>
        <p:nvPicPr>
          <p:cNvPr id="11" name="Рисунок 10"/>
          <p:cNvPicPr>
            <a:picLocks noChangeAspect="1"/>
          </p:cNvPicPr>
          <p:nvPr/>
        </p:nvPicPr>
        <p:blipFill>
          <a:blip r:embed="rId7">
            <a:duotone>
              <a:schemeClr val="accent5">
                <a:shade val="45000"/>
                <a:satMod val="135000"/>
              </a:schemeClr>
              <a:prstClr val="white"/>
            </a:duotone>
          </a:blip>
          <a:stretch>
            <a:fillRect/>
          </a:stretch>
        </p:blipFill>
        <p:spPr>
          <a:xfrm>
            <a:off x="4016330" y="5627497"/>
            <a:ext cx="2573940" cy="349146"/>
          </a:xfrm>
          <a:prstGeom prst="rect">
            <a:avLst/>
          </a:prstGeom>
        </p:spPr>
      </p:pic>
      <p:pic>
        <p:nvPicPr>
          <p:cNvPr id="12" name="Рисунок 11"/>
          <p:cNvPicPr>
            <a:picLocks noChangeAspect="1"/>
          </p:cNvPicPr>
          <p:nvPr/>
        </p:nvPicPr>
        <p:blipFill>
          <a:blip r:embed="rId8">
            <a:duotone>
              <a:schemeClr val="accent5">
                <a:shade val="45000"/>
                <a:satMod val="135000"/>
              </a:schemeClr>
              <a:prstClr val="white"/>
            </a:duotone>
          </a:blip>
          <a:stretch>
            <a:fillRect/>
          </a:stretch>
        </p:blipFill>
        <p:spPr>
          <a:xfrm>
            <a:off x="7308516" y="6219025"/>
            <a:ext cx="2075372" cy="560715"/>
          </a:xfrm>
          <a:prstGeom prst="rect">
            <a:avLst/>
          </a:prstGeom>
        </p:spPr>
      </p:pic>
    </p:spTree>
    <p:extLst>
      <p:ext uri="{BB962C8B-B14F-4D97-AF65-F5344CB8AC3E}">
        <p14:creationId xmlns:p14="http://schemas.microsoft.com/office/powerpoint/2010/main" val="2378738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12</a:t>
            </a:fld>
            <a:endParaRPr lang="ru-RU" dirty="0"/>
          </a:p>
        </p:txBody>
      </p:sp>
      <p:sp>
        <p:nvSpPr>
          <p:cNvPr id="5" name="TextBox 4"/>
          <p:cNvSpPr txBox="1"/>
          <p:nvPr/>
        </p:nvSpPr>
        <p:spPr>
          <a:xfrm>
            <a:off x="246191" y="575315"/>
            <a:ext cx="11797528" cy="5909310"/>
          </a:xfrm>
          <a:prstGeom prst="rect">
            <a:avLst/>
          </a:prstGeom>
          <a:noFill/>
        </p:spPr>
        <p:txBody>
          <a:bodyPr wrap="square" rtlCol="0">
            <a:spAutoFit/>
          </a:bodyPr>
          <a:lstStyle/>
          <a:p>
            <a:pPr algn="just"/>
            <a:r>
              <a:rPr lang="ru-RU" sz="1400" dirty="0" smtClean="0">
                <a:solidFill>
                  <a:srgbClr val="2F5597"/>
                </a:solidFill>
                <a:latin typeface="Arial" panose="020B0604020202020204" pitchFamily="34" charset="0"/>
                <a:cs typeface="Arial" panose="020B0604020202020204" pitchFamily="34" charset="0"/>
              </a:rPr>
              <a:t>       Гидроэнергетическая </a:t>
            </a:r>
            <a:r>
              <a:rPr lang="ru-RU" sz="1400" dirty="0">
                <a:solidFill>
                  <a:srgbClr val="2F5597"/>
                </a:solidFill>
                <a:latin typeface="Arial" panose="020B0604020202020204" pitchFamily="34" charset="0"/>
                <a:cs typeface="Arial" panose="020B0604020202020204" pitchFamily="34" charset="0"/>
              </a:rPr>
              <a:t>установка состоит из гидротехнических </a:t>
            </a:r>
            <a:r>
              <a:rPr lang="ru-RU" sz="1400" dirty="0" smtClean="0">
                <a:solidFill>
                  <a:srgbClr val="2F5597"/>
                </a:solidFill>
                <a:latin typeface="Arial" panose="020B0604020202020204" pitchFamily="34" charset="0"/>
                <a:cs typeface="Arial" panose="020B0604020202020204" pitchFamily="34" charset="0"/>
              </a:rPr>
              <a:t>сооружений</a:t>
            </a:r>
            <a:r>
              <a:rPr lang="ru-RU" sz="1400" dirty="0">
                <a:solidFill>
                  <a:srgbClr val="2F5597"/>
                </a:solidFill>
                <a:latin typeface="Arial" panose="020B0604020202020204" pitchFamily="34" charset="0"/>
                <a:cs typeface="Arial" panose="020B0604020202020204" pitchFamily="34" charset="0"/>
              </a:rPr>
              <a:t>, энергетического и механического оборудования. Различают </a:t>
            </a:r>
            <a:r>
              <a:rPr lang="ru-RU" sz="1400" dirty="0" smtClean="0">
                <a:solidFill>
                  <a:srgbClr val="2F5597"/>
                </a:solidFill>
                <a:latin typeface="Arial" panose="020B0604020202020204" pitchFamily="34" charset="0"/>
                <a:cs typeface="Arial" panose="020B0604020202020204" pitchFamily="34" charset="0"/>
              </a:rPr>
              <a:t>следующие </a:t>
            </a:r>
            <a:r>
              <a:rPr lang="ru-RU" sz="1400" dirty="0">
                <a:solidFill>
                  <a:srgbClr val="2F5597"/>
                </a:solidFill>
                <a:latin typeface="Arial" panose="020B0604020202020204" pitchFamily="34" charset="0"/>
                <a:cs typeface="Arial" panose="020B0604020202020204" pitchFamily="34" charset="0"/>
              </a:rPr>
              <a:t>основные типы гидроэнергетических </a:t>
            </a:r>
            <a:r>
              <a:rPr lang="ru-RU" sz="1400" dirty="0" smtClean="0">
                <a:solidFill>
                  <a:srgbClr val="2F5597"/>
                </a:solidFill>
                <a:latin typeface="Arial" panose="020B0604020202020204" pitchFamily="34" charset="0"/>
                <a:cs typeface="Arial" panose="020B0604020202020204" pitchFamily="34" charset="0"/>
              </a:rPr>
              <a:t>установок:</a:t>
            </a:r>
          </a:p>
          <a:p>
            <a:pPr marL="285750" indent="-285750" algn="just">
              <a:buFontTx/>
              <a:buChar char="-"/>
            </a:pPr>
            <a:r>
              <a:rPr lang="ru-RU" sz="1400" dirty="0" smtClean="0">
                <a:solidFill>
                  <a:srgbClr val="2F5597"/>
                </a:solidFill>
                <a:latin typeface="Arial" panose="020B0604020202020204" pitchFamily="34" charset="0"/>
                <a:cs typeface="Arial" panose="020B0604020202020204" pitchFamily="34" charset="0"/>
              </a:rPr>
              <a:t>гидроэлектростанции </a:t>
            </a:r>
            <a:r>
              <a:rPr lang="ru-RU" sz="1400" dirty="0">
                <a:solidFill>
                  <a:srgbClr val="2F5597"/>
                </a:solidFill>
                <a:latin typeface="Arial" panose="020B0604020202020204" pitchFamily="34" charset="0"/>
                <a:cs typeface="Arial" panose="020B0604020202020204" pitchFamily="34" charset="0"/>
              </a:rPr>
              <a:t>(ГЭС</a:t>
            </a:r>
            <a:r>
              <a:rPr lang="ru-RU" sz="1400" dirty="0" smtClean="0">
                <a:solidFill>
                  <a:srgbClr val="2F5597"/>
                </a:solidFill>
                <a:latin typeface="Arial" panose="020B0604020202020204" pitchFamily="34" charset="0"/>
                <a:cs typeface="Arial" panose="020B0604020202020204" pitchFamily="34" charset="0"/>
              </a:rPr>
              <a:t>);</a:t>
            </a:r>
          </a:p>
          <a:p>
            <a:pPr marL="285750" indent="-285750" algn="just">
              <a:buFontTx/>
              <a:buChar char="-"/>
            </a:pPr>
            <a:r>
              <a:rPr lang="ru-RU" sz="1400" dirty="0" smtClean="0">
                <a:solidFill>
                  <a:srgbClr val="2F5597"/>
                </a:solidFill>
                <a:latin typeface="Arial" panose="020B0604020202020204" pitchFamily="34" charset="0"/>
                <a:cs typeface="Arial" panose="020B0604020202020204" pitchFamily="34" charset="0"/>
              </a:rPr>
              <a:t>насосные </a:t>
            </a:r>
            <a:r>
              <a:rPr lang="ru-RU" sz="1400" dirty="0">
                <a:solidFill>
                  <a:srgbClr val="2F5597"/>
                </a:solidFill>
                <a:latin typeface="Arial" panose="020B0604020202020204" pitchFamily="34" charset="0"/>
                <a:cs typeface="Arial" panose="020B0604020202020204" pitchFamily="34" charset="0"/>
              </a:rPr>
              <a:t>станции (НС</a:t>
            </a:r>
            <a:r>
              <a:rPr lang="ru-RU" sz="1400" dirty="0" smtClean="0">
                <a:solidFill>
                  <a:srgbClr val="2F5597"/>
                </a:solidFill>
                <a:latin typeface="Arial" panose="020B0604020202020204" pitchFamily="34" charset="0"/>
                <a:cs typeface="Arial" panose="020B0604020202020204" pitchFamily="34" charset="0"/>
              </a:rPr>
              <a:t>);</a:t>
            </a:r>
          </a:p>
          <a:p>
            <a:pPr marL="285750" indent="-285750" algn="just">
              <a:buFontTx/>
              <a:buChar char="-"/>
            </a:pPr>
            <a:r>
              <a:rPr lang="ru-RU" sz="1400" dirty="0" smtClean="0">
                <a:solidFill>
                  <a:srgbClr val="2F5597"/>
                </a:solidFill>
                <a:latin typeface="Arial" panose="020B0604020202020204" pitchFamily="34" charset="0"/>
                <a:cs typeface="Arial" panose="020B0604020202020204" pitchFamily="34" charset="0"/>
              </a:rPr>
              <a:t>гидроаккумулирующие </a:t>
            </a:r>
            <a:r>
              <a:rPr lang="ru-RU" sz="1400" dirty="0">
                <a:solidFill>
                  <a:srgbClr val="2F5597"/>
                </a:solidFill>
                <a:latin typeface="Arial" panose="020B0604020202020204" pitchFamily="34" charset="0"/>
                <a:cs typeface="Arial" panose="020B0604020202020204" pitchFamily="34" charset="0"/>
              </a:rPr>
              <a:t>электростанции (ГАЭС</a:t>
            </a:r>
            <a:r>
              <a:rPr lang="ru-RU" sz="1400" dirty="0" smtClean="0">
                <a:solidFill>
                  <a:srgbClr val="2F5597"/>
                </a:solidFill>
                <a:latin typeface="Arial" panose="020B0604020202020204" pitchFamily="34" charset="0"/>
                <a:cs typeface="Arial" panose="020B0604020202020204" pitchFamily="34" charset="0"/>
              </a:rPr>
              <a:t>);</a:t>
            </a:r>
          </a:p>
          <a:p>
            <a:pPr marL="285750" indent="-285750" algn="just">
              <a:buFontTx/>
              <a:buChar char="-"/>
            </a:pPr>
            <a:r>
              <a:rPr lang="ru-RU" sz="1400" dirty="0" smtClean="0">
                <a:solidFill>
                  <a:srgbClr val="2F5597"/>
                </a:solidFill>
                <a:latin typeface="Arial" panose="020B0604020202020204" pitchFamily="34" charset="0"/>
                <a:cs typeface="Arial" panose="020B0604020202020204" pitchFamily="34" charset="0"/>
              </a:rPr>
              <a:t>комбинированные </a:t>
            </a:r>
            <a:r>
              <a:rPr lang="ru-RU" sz="1400" dirty="0">
                <a:solidFill>
                  <a:srgbClr val="2F5597"/>
                </a:solidFill>
                <a:latin typeface="Arial" panose="020B0604020202020204" pitchFamily="34" charset="0"/>
                <a:cs typeface="Arial" panose="020B0604020202020204" pitchFamily="34" charset="0"/>
              </a:rPr>
              <a:t>электростанции </a:t>
            </a:r>
            <a:r>
              <a:rPr lang="ru-RU" sz="1400" dirty="0" smtClean="0">
                <a:solidFill>
                  <a:srgbClr val="2F5597"/>
                </a:solidFill>
                <a:latin typeface="Arial" panose="020B0604020202020204" pitchFamily="34" charset="0"/>
                <a:cs typeface="Arial" panose="020B0604020202020204" pitchFamily="34" charset="0"/>
              </a:rPr>
              <a:t>ГЭС—ГАЭС;</a:t>
            </a:r>
          </a:p>
          <a:p>
            <a:pPr marL="285750" indent="-285750" algn="just">
              <a:buFontTx/>
              <a:buChar char="-"/>
            </a:pPr>
            <a:r>
              <a:rPr lang="ru-RU" sz="1400" dirty="0" smtClean="0">
                <a:solidFill>
                  <a:srgbClr val="2F5597"/>
                </a:solidFill>
                <a:latin typeface="Arial" panose="020B0604020202020204" pitchFamily="34" charset="0"/>
                <a:cs typeface="Arial" panose="020B0604020202020204" pitchFamily="34" charset="0"/>
              </a:rPr>
              <a:t>приливные </a:t>
            </a:r>
            <a:r>
              <a:rPr lang="ru-RU" sz="1400" dirty="0">
                <a:solidFill>
                  <a:srgbClr val="2F5597"/>
                </a:solidFill>
                <a:latin typeface="Arial" panose="020B0604020202020204" pitchFamily="34" charset="0"/>
                <a:cs typeface="Arial" panose="020B0604020202020204" pitchFamily="34" charset="0"/>
              </a:rPr>
              <a:t>электростанции (ПЭС</a:t>
            </a:r>
            <a:r>
              <a:rPr lang="ru-RU" sz="1400" dirty="0" smtClean="0">
                <a:solidFill>
                  <a:srgbClr val="2F5597"/>
                </a:solidFill>
                <a:latin typeface="Arial" panose="020B0604020202020204" pitchFamily="34" charset="0"/>
                <a:cs typeface="Arial" panose="020B0604020202020204" pitchFamily="34" charset="0"/>
              </a:rPr>
              <a:t>).</a:t>
            </a:r>
          </a:p>
          <a:p>
            <a:pPr marL="285750" indent="-285750" algn="just">
              <a:buFontTx/>
              <a:buChar char="-"/>
            </a:pPr>
            <a:endParaRPr lang="kk-KZ" sz="1400" dirty="0">
              <a:solidFill>
                <a:srgbClr val="2F5597"/>
              </a:solidFill>
              <a:latin typeface="Arial" panose="020B0604020202020204" pitchFamily="34" charset="0"/>
              <a:cs typeface="Arial" panose="020B0604020202020204" pitchFamily="34" charset="0"/>
            </a:endParaRPr>
          </a:p>
          <a:p>
            <a:pPr algn="just"/>
            <a:r>
              <a:rPr lang="ru-RU" sz="1400" dirty="0" smtClean="0">
                <a:solidFill>
                  <a:srgbClr val="2F5597"/>
                </a:solidFill>
                <a:latin typeface="Arial" panose="020B0604020202020204" pitchFamily="34" charset="0"/>
                <a:cs typeface="Arial" panose="020B0604020202020204" pitchFamily="34" charset="0"/>
              </a:rPr>
              <a:t>         Гидроэлектростанция </a:t>
            </a:r>
            <a:r>
              <a:rPr lang="ru-RU" sz="1400" dirty="0">
                <a:solidFill>
                  <a:srgbClr val="2F5597"/>
                </a:solidFill>
                <a:latin typeface="Arial" panose="020B0604020202020204" pitchFamily="34" charset="0"/>
                <a:cs typeface="Arial" panose="020B0604020202020204" pitchFamily="34" charset="0"/>
              </a:rPr>
              <a:t>— это предприятие, на котором </a:t>
            </a:r>
            <a:r>
              <a:rPr lang="ru-RU" sz="1400" dirty="0" smtClean="0">
                <a:solidFill>
                  <a:srgbClr val="2F5597"/>
                </a:solidFill>
                <a:latin typeface="Arial" panose="020B0604020202020204" pitchFamily="34" charset="0"/>
                <a:cs typeface="Arial" panose="020B0604020202020204" pitchFamily="34" charset="0"/>
              </a:rPr>
              <a:t>гидравлическая </a:t>
            </a:r>
            <a:r>
              <a:rPr lang="ru-RU" sz="1400" dirty="0">
                <a:solidFill>
                  <a:srgbClr val="2F5597"/>
                </a:solidFill>
                <a:latin typeface="Arial" panose="020B0604020202020204" pitchFamily="34" charset="0"/>
                <a:cs typeface="Arial" panose="020B0604020202020204" pitchFamily="34" charset="0"/>
              </a:rPr>
              <a:t>энергия преобразуется в </a:t>
            </a:r>
            <a:r>
              <a:rPr lang="ru-RU" sz="1400" dirty="0" smtClean="0">
                <a:solidFill>
                  <a:srgbClr val="2F5597"/>
                </a:solidFill>
                <a:latin typeface="Arial" panose="020B0604020202020204" pitchFamily="34" charset="0"/>
                <a:cs typeface="Arial" panose="020B0604020202020204" pitchFamily="34" charset="0"/>
              </a:rPr>
              <a:t>электрическую. Основными </a:t>
            </a:r>
            <a:r>
              <a:rPr lang="ru-RU" sz="1400" dirty="0">
                <a:solidFill>
                  <a:srgbClr val="2F5597"/>
                </a:solidFill>
                <a:latin typeface="Arial" panose="020B0604020202020204" pitchFamily="34" charset="0"/>
                <a:cs typeface="Arial" panose="020B0604020202020204" pitchFamily="34" charset="0"/>
              </a:rPr>
              <a:t>сооружениями ГЭС на равнинной реке являются </a:t>
            </a:r>
            <a:r>
              <a:rPr lang="ru-RU" sz="1400" dirty="0" smtClean="0">
                <a:solidFill>
                  <a:srgbClr val="2F5597"/>
                </a:solidFill>
                <a:latin typeface="Arial" panose="020B0604020202020204" pitchFamily="34" charset="0"/>
                <a:cs typeface="Arial" panose="020B0604020202020204" pitchFamily="34" charset="0"/>
              </a:rPr>
              <a:t>плотина, создающая </a:t>
            </a:r>
            <a:r>
              <a:rPr lang="ru-RU" sz="1400" dirty="0">
                <a:solidFill>
                  <a:srgbClr val="2F5597"/>
                </a:solidFill>
                <a:latin typeface="Arial" panose="020B0604020202020204" pitchFamily="34" charset="0"/>
                <a:cs typeface="Arial" panose="020B0604020202020204" pitchFamily="34" charset="0"/>
              </a:rPr>
              <a:t>водохранилище и сосредоточенный перепад уровней, </a:t>
            </a:r>
            <a:r>
              <a:rPr lang="ru-RU" sz="1400" dirty="0" smtClean="0">
                <a:solidFill>
                  <a:srgbClr val="2F5597"/>
                </a:solidFill>
                <a:latin typeface="Arial" panose="020B0604020202020204" pitchFamily="34" charset="0"/>
                <a:cs typeface="Arial" panose="020B0604020202020204" pitchFamily="34" charset="0"/>
              </a:rPr>
              <a:t>т.е. напор</a:t>
            </a:r>
            <a:r>
              <a:rPr lang="ru-RU" sz="1400" dirty="0">
                <a:solidFill>
                  <a:srgbClr val="2F5597"/>
                </a:solidFill>
                <a:latin typeface="Arial" panose="020B0604020202020204" pitchFamily="34" charset="0"/>
                <a:cs typeface="Arial" panose="020B0604020202020204" pitchFamily="34" charset="0"/>
              </a:rPr>
              <a:t>, и здание ГЭС, в котором размещаются гидравлические </a:t>
            </a:r>
            <a:r>
              <a:rPr lang="ru-RU" sz="1400" dirty="0" smtClean="0">
                <a:solidFill>
                  <a:srgbClr val="2F5597"/>
                </a:solidFill>
                <a:latin typeface="Arial" panose="020B0604020202020204" pitchFamily="34" charset="0"/>
                <a:cs typeface="Arial" panose="020B0604020202020204" pitchFamily="34" charset="0"/>
              </a:rPr>
              <a:t>турбины, генераторы</a:t>
            </a:r>
            <a:r>
              <a:rPr lang="ru-RU" sz="1400" dirty="0">
                <a:solidFill>
                  <a:srgbClr val="2F5597"/>
                </a:solidFill>
                <a:latin typeface="Arial" panose="020B0604020202020204" pitchFamily="34" charset="0"/>
                <a:cs typeface="Arial" panose="020B0604020202020204" pitchFamily="34" charset="0"/>
              </a:rPr>
              <a:t>, электрическое и механическое </a:t>
            </a:r>
            <a:r>
              <a:rPr lang="ru-RU" sz="1400" dirty="0" smtClean="0">
                <a:solidFill>
                  <a:srgbClr val="2F5597"/>
                </a:solidFill>
                <a:latin typeface="Arial" panose="020B0604020202020204" pitchFamily="34" charset="0"/>
                <a:cs typeface="Arial" panose="020B0604020202020204" pitchFamily="34" charset="0"/>
              </a:rPr>
              <a:t>оборудование.</a:t>
            </a:r>
          </a:p>
          <a:p>
            <a:pPr algn="just"/>
            <a:endParaRPr lang="ru-RU" sz="1400" dirty="0">
              <a:solidFill>
                <a:srgbClr val="2F5597"/>
              </a:solidFill>
              <a:latin typeface="Arial" panose="020B0604020202020204" pitchFamily="34" charset="0"/>
              <a:cs typeface="Arial" panose="020B0604020202020204" pitchFamily="34" charset="0"/>
            </a:endParaRPr>
          </a:p>
          <a:p>
            <a:pPr algn="just"/>
            <a:r>
              <a:rPr lang="ru-RU" sz="1400" dirty="0" smtClean="0">
                <a:solidFill>
                  <a:srgbClr val="2F5597"/>
                </a:solidFill>
                <a:latin typeface="Arial" panose="020B0604020202020204" pitchFamily="34" charset="0"/>
                <a:cs typeface="Arial" panose="020B0604020202020204" pitchFamily="34" charset="0"/>
              </a:rPr>
              <a:t>         Насосная </a:t>
            </a:r>
            <a:r>
              <a:rPr lang="ru-RU" sz="1400" dirty="0">
                <a:solidFill>
                  <a:srgbClr val="2F5597"/>
                </a:solidFill>
                <a:latin typeface="Arial" panose="020B0604020202020204" pitchFamily="34" charset="0"/>
                <a:cs typeface="Arial" panose="020B0604020202020204" pitchFamily="34" charset="0"/>
              </a:rPr>
              <a:t>станция предназначена для перекачки воды с низких </a:t>
            </a:r>
            <a:r>
              <a:rPr lang="ru-RU" sz="1400" dirty="0" smtClean="0">
                <a:solidFill>
                  <a:srgbClr val="2F5597"/>
                </a:solidFill>
                <a:latin typeface="Arial" panose="020B0604020202020204" pitchFamily="34" charset="0"/>
                <a:cs typeface="Arial" panose="020B0604020202020204" pitchFamily="34" charset="0"/>
              </a:rPr>
              <a:t>отметок </a:t>
            </a:r>
            <a:r>
              <a:rPr lang="ru-RU" sz="1400" dirty="0">
                <a:solidFill>
                  <a:srgbClr val="2F5597"/>
                </a:solidFill>
                <a:latin typeface="Arial" panose="020B0604020202020204" pitchFamily="34" charset="0"/>
                <a:cs typeface="Arial" panose="020B0604020202020204" pitchFamily="34" charset="0"/>
              </a:rPr>
              <a:t>на высокие и транспортировки воды в удаленные </a:t>
            </a:r>
            <a:r>
              <a:rPr lang="ru-RU" sz="1400" dirty="0" smtClean="0">
                <a:solidFill>
                  <a:srgbClr val="2F5597"/>
                </a:solidFill>
                <a:latin typeface="Arial" panose="020B0604020202020204" pitchFamily="34" charset="0"/>
                <a:cs typeface="Arial" panose="020B0604020202020204" pitchFamily="34" charset="0"/>
              </a:rPr>
              <a:t>пункты. На </a:t>
            </a:r>
            <a:r>
              <a:rPr lang="ru-RU" sz="1400" dirty="0">
                <a:solidFill>
                  <a:srgbClr val="2F5597"/>
                </a:solidFill>
                <a:latin typeface="Arial" panose="020B0604020202020204" pitchFamily="34" charset="0"/>
                <a:cs typeface="Arial" panose="020B0604020202020204" pitchFamily="34" charset="0"/>
              </a:rPr>
              <a:t>насосной станции устанавливаются насосные агрегаты, </a:t>
            </a:r>
            <a:r>
              <a:rPr lang="ru-RU" sz="1400" dirty="0" smtClean="0">
                <a:solidFill>
                  <a:srgbClr val="2F5597"/>
                </a:solidFill>
                <a:latin typeface="Arial" panose="020B0604020202020204" pitchFamily="34" charset="0"/>
                <a:cs typeface="Arial" panose="020B0604020202020204" pitchFamily="34" charset="0"/>
              </a:rPr>
              <a:t>состоящие из </a:t>
            </a:r>
            <a:r>
              <a:rPr lang="ru-RU" sz="1400" dirty="0">
                <a:solidFill>
                  <a:srgbClr val="2F5597"/>
                </a:solidFill>
                <a:latin typeface="Arial" panose="020B0604020202020204" pitchFamily="34" charset="0"/>
                <a:cs typeface="Arial" panose="020B0604020202020204" pitchFamily="34" charset="0"/>
              </a:rPr>
              <a:t>насоса и двигателя. Насосная станция является потребителем </a:t>
            </a:r>
            <a:r>
              <a:rPr lang="ru-RU" sz="1400" dirty="0" smtClean="0">
                <a:solidFill>
                  <a:srgbClr val="2F5597"/>
                </a:solidFill>
                <a:latin typeface="Arial" panose="020B0604020202020204" pitchFamily="34" charset="0"/>
                <a:cs typeface="Arial" panose="020B0604020202020204" pitchFamily="34" charset="0"/>
              </a:rPr>
              <a:t>электрической </a:t>
            </a:r>
            <a:r>
              <a:rPr lang="ru-RU" sz="1400" dirty="0">
                <a:solidFill>
                  <a:srgbClr val="2F5597"/>
                </a:solidFill>
                <a:latin typeface="Arial" panose="020B0604020202020204" pitchFamily="34" charset="0"/>
                <a:cs typeface="Arial" panose="020B0604020202020204" pitchFamily="34" charset="0"/>
              </a:rPr>
              <a:t>энергии</a:t>
            </a:r>
            <a:r>
              <a:rPr lang="ru-RU" sz="1400" dirty="0" smtClean="0">
                <a:solidFill>
                  <a:srgbClr val="2F5597"/>
                </a:solidFill>
                <a:latin typeface="Arial" panose="020B0604020202020204" pitchFamily="34" charset="0"/>
                <a:cs typeface="Arial" panose="020B0604020202020204" pitchFamily="34" charset="0"/>
              </a:rPr>
              <a:t>.</a:t>
            </a:r>
          </a:p>
          <a:p>
            <a:pPr algn="just"/>
            <a:endParaRPr lang="ru-RU" sz="1400" dirty="0">
              <a:solidFill>
                <a:srgbClr val="2F5597"/>
              </a:solidFill>
              <a:latin typeface="Arial" panose="020B0604020202020204" pitchFamily="34" charset="0"/>
              <a:cs typeface="Arial" panose="020B0604020202020204" pitchFamily="34" charset="0"/>
            </a:endParaRPr>
          </a:p>
          <a:p>
            <a:pPr algn="just"/>
            <a:r>
              <a:rPr lang="ru-RU" sz="1400" dirty="0" smtClean="0">
                <a:solidFill>
                  <a:srgbClr val="2F5597"/>
                </a:solidFill>
                <a:latin typeface="Arial" panose="020B0604020202020204" pitchFamily="34" charset="0"/>
                <a:cs typeface="Arial" panose="020B0604020202020204" pitchFamily="34" charset="0"/>
              </a:rPr>
              <a:t>         Гидроаккумулирующая </a:t>
            </a:r>
            <a:r>
              <a:rPr lang="ru-RU" sz="1400" dirty="0">
                <a:solidFill>
                  <a:srgbClr val="2F5597"/>
                </a:solidFill>
                <a:latin typeface="Arial" panose="020B0604020202020204" pitchFamily="34" charset="0"/>
                <a:cs typeface="Arial" panose="020B0604020202020204" pitchFamily="34" charset="0"/>
              </a:rPr>
              <a:t>электростанция предназначена для </a:t>
            </a:r>
            <a:r>
              <a:rPr lang="ru-RU" sz="1400" dirty="0" smtClean="0">
                <a:solidFill>
                  <a:srgbClr val="2F5597"/>
                </a:solidFill>
                <a:latin typeface="Arial" panose="020B0604020202020204" pitchFamily="34" charset="0"/>
                <a:cs typeface="Arial" panose="020B0604020202020204" pitchFamily="34" charset="0"/>
              </a:rPr>
              <a:t>перераспределения </a:t>
            </a:r>
            <a:r>
              <a:rPr lang="ru-RU" sz="1400" dirty="0">
                <a:solidFill>
                  <a:srgbClr val="2F5597"/>
                </a:solidFill>
                <a:latin typeface="Arial" panose="020B0604020202020204" pitchFamily="34" charset="0"/>
                <a:cs typeface="Arial" panose="020B0604020202020204" pitchFamily="34" charset="0"/>
              </a:rPr>
              <a:t>во времени энергии и мощности в энергосистеме. В </a:t>
            </a:r>
            <a:r>
              <a:rPr lang="ru-RU" sz="1400" dirty="0" smtClean="0">
                <a:solidFill>
                  <a:srgbClr val="2F5597"/>
                </a:solidFill>
                <a:latin typeface="Arial" panose="020B0604020202020204" pitchFamily="34" charset="0"/>
                <a:cs typeface="Arial" panose="020B0604020202020204" pitchFamily="34" charset="0"/>
              </a:rPr>
              <a:t>часы пониженных </a:t>
            </a:r>
            <a:r>
              <a:rPr lang="ru-RU" sz="1400" dirty="0">
                <a:solidFill>
                  <a:srgbClr val="2F5597"/>
                </a:solidFill>
                <a:latin typeface="Arial" panose="020B0604020202020204" pitchFamily="34" charset="0"/>
                <a:cs typeface="Arial" panose="020B0604020202020204" pitchFamily="34" charset="0"/>
              </a:rPr>
              <a:t>нагрузок ГАЭС работает как насосная станция. За </a:t>
            </a:r>
            <a:r>
              <a:rPr lang="ru-RU" sz="1400" dirty="0" smtClean="0">
                <a:solidFill>
                  <a:srgbClr val="2F5597"/>
                </a:solidFill>
                <a:latin typeface="Arial" panose="020B0604020202020204" pitchFamily="34" charset="0"/>
                <a:cs typeface="Arial" panose="020B0604020202020204" pitchFamily="34" charset="0"/>
              </a:rPr>
              <a:t>счет потребляемой </a:t>
            </a:r>
            <a:r>
              <a:rPr lang="ru-RU" sz="1400" dirty="0">
                <a:solidFill>
                  <a:srgbClr val="2F5597"/>
                </a:solidFill>
                <a:latin typeface="Arial" panose="020B0604020202020204" pitchFamily="34" charset="0"/>
                <a:cs typeface="Arial" panose="020B0604020202020204" pitchFamily="34" charset="0"/>
              </a:rPr>
              <a:t>энергии она перекачивает воду из нижнего бьефа в </a:t>
            </a:r>
            <a:r>
              <a:rPr lang="ru-RU" sz="1400" dirty="0" smtClean="0">
                <a:solidFill>
                  <a:srgbClr val="2F5597"/>
                </a:solidFill>
                <a:latin typeface="Arial" panose="020B0604020202020204" pitchFamily="34" charset="0"/>
                <a:cs typeface="Arial" panose="020B0604020202020204" pitchFamily="34" charset="0"/>
              </a:rPr>
              <a:t>верхний </a:t>
            </a:r>
            <a:r>
              <a:rPr lang="ru-RU" sz="1400" dirty="0">
                <a:solidFill>
                  <a:srgbClr val="2F5597"/>
                </a:solidFill>
                <a:latin typeface="Arial" panose="020B0604020202020204" pitchFamily="34" charset="0"/>
                <a:cs typeface="Arial" panose="020B0604020202020204" pitchFamily="34" charset="0"/>
              </a:rPr>
              <a:t>и создает запасы гидроэнергии. В часы максимальной </a:t>
            </a:r>
            <a:r>
              <a:rPr lang="ru-RU" sz="1400" dirty="0" smtClean="0">
                <a:solidFill>
                  <a:srgbClr val="2F5597"/>
                </a:solidFill>
                <a:latin typeface="Arial" panose="020B0604020202020204" pitchFamily="34" charset="0"/>
                <a:cs typeface="Arial" panose="020B0604020202020204" pitchFamily="34" charset="0"/>
              </a:rPr>
              <a:t>нагрузки ГАЭС </a:t>
            </a:r>
            <a:r>
              <a:rPr lang="ru-RU" sz="1400" dirty="0">
                <a:solidFill>
                  <a:srgbClr val="2F5597"/>
                </a:solidFill>
                <a:latin typeface="Arial" panose="020B0604020202020204" pitchFamily="34" charset="0"/>
                <a:cs typeface="Arial" panose="020B0604020202020204" pitchFamily="34" charset="0"/>
              </a:rPr>
              <a:t>работает как гидроэлектростанция. Вода из верхнего бьефа </a:t>
            </a:r>
            <a:r>
              <a:rPr lang="ru-RU" sz="1400" dirty="0" smtClean="0">
                <a:solidFill>
                  <a:srgbClr val="2F5597"/>
                </a:solidFill>
                <a:latin typeface="Arial" panose="020B0604020202020204" pitchFamily="34" charset="0"/>
                <a:cs typeface="Arial" panose="020B0604020202020204" pitchFamily="34" charset="0"/>
              </a:rPr>
              <a:t>пропускается </a:t>
            </a:r>
            <a:r>
              <a:rPr lang="ru-RU" sz="1400" dirty="0">
                <a:solidFill>
                  <a:srgbClr val="2F5597"/>
                </a:solidFill>
                <a:latin typeface="Arial" panose="020B0604020202020204" pitchFamily="34" charset="0"/>
                <a:cs typeface="Arial" panose="020B0604020202020204" pitchFamily="34" charset="0"/>
              </a:rPr>
              <a:t>через турбины в нижний бьеф, и ГАЭС вырабатывает и </a:t>
            </a:r>
            <a:r>
              <a:rPr lang="ru-RU" sz="1400" dirty="0" smtClean="0">
                <a:solidFill>
                  <a:srgbClr val="2F5597"/>
                </a:solidFill>
                <a:latin typeface="Arial" panose="020B0604020202020204" pitchFamily="34" charset="0"/>
                <a:cs typeface="Arial" panose="020B0604020202020204" pitchFamily="34" charset="0"/>
              </a:rPr>
              <a:t>выдает электроэнергию </a:t>
            </a:r>
            <a:r>
              <a:rPr lang="ru-RU" sz="1400" dirty="0">
                <a:solidFill>
                  <a:srgbClr val="2F5597"/>
                </a:solidFill>
                <a:latin typeface="Arial" panose="020B0604020202020204" pitchFamily="34" charset="0"/>
                <a:cs typeface="Arial" panose="020B0604020202020204" pitchFamily="34" charset="0"/>
              </a:rPr>
              <a:t>в энергосистему</a:t>
            </a:r>
            <a:r>
              <a:rPr lang="ru-RU" sz="1400" dirty="0" smtClean="0">
                <a:solidFill>
                  <a:srgbClr val="2F5597"/>
                </a:solidFill>
                <a:latin typeface="Arial" panose="020B0604020202020204" pitchFamily="34" charset="0"/>
                <a:cs typeface="Arial" panose="020B0604020202020204" pitchFamily="34" charset="0"/>
              </a:rPr>
              <a:t>.</a:t>
            </a:r>
          </a:p>
          <a:p>
            <a:pPr algn="just"/>
            <a:endParaRPr lang="ru-RU" sz="1400" dirty="0">
              <a:solidFill>
                <a:srgbClr val="2F5597"/>
              </a:solidFill>
              <a:latin typeface="Arial" panose="020B0604020202020204" pitchFamily="34" charset="0"/>
              <a:cs typeface="Arial" panose="020B0604020202020204" pitchFamily="34" charset="0"/>
            </a:endParaRPr>
          </a:p>
          <a:p>
            <a:pPr algn="just"/>
            <a:r>
              <a:rPr lang="ru-RU" sz="1400" dirty="0" smtClean="0">
                <a:solidFill>
                  <a:srgbClr val="2F5597"/>
                </a:solidFill>
                <a:latin typeface="Arial" panose="020B0604020202020204" pitchFamily="34" charset="0"/>
                <a:cs typeface="Arial" panose="020B0604020202020204" pitchFamily="34" charset="0"/>
              </a:rPr>
              <a:t>        ГЭС—ГАЭС </a:t>
            </a:r>
            <a:r>
              <a:rPr lang="ru-RU" sz="1400" dirty="0">
                <a:solidFill>
                  <a:srgbClr val="2F5597"/>
                </a:solidFill>
                <a:latin typeface="Arial" panose="020B0604020202020204" pitchFamily="34" charset="0"/>
                <a:cs typeface="Arial" panose="020B0604020202020204" pitchFamily="34" charset="0"/>
              </a:rPr>
              <a:t>вырабатывает электроэнергию в период пика </a:t>
            </a:r>
            <a:r>
              <a:rPr lang="ru-RU" sz="1400" dirty="0" smtClean="0">
                <a:solidFill>
                  <a:srgbClr val="2F5597"/>
                </a:solidFill>
                <a:latin typeface="Arial" panose="020B0604020202020204" pitchFamily="34" charset="0"/>
                <a:cs typeface="Arial" panose="020B0604020202020204" pitchFamily="34" charset="0"/>
              </a:rPr>
              <a:t>нагрузки за </a:t>
            </a:r>
            <a:r>
              <a:rPr lang="ru-RU" sz="1400" dirty="0">
                <a:solidFill>
                  <a:srgbClr val="2F5597"/>
                </a:solidFill>
                <a:latin typeface="Arial" panose="020B0604020202020204" pitchFamily="34" charset="0"/>
                <a:cs typeface="Arial" panose="020B0604020202020204" pitchFamily="34" charset="0"/>
              </a:rPr>
              <a:t>счет притока воды в верхний бьеф и за счет перекаченной из </a:t>
            </a:r>
            <a:r>
              <a:rPr lang="ru-RU" sz="1400" dirty="0" smtClean="0">
                <a:solidFill>
                  <a:srgbClr val="2F5597"/>
                </a:solidFill>
                <a:latin typeface="Arial" panose="020B0604020202020204" pitchFamily="34" charset="0"/>
                <a:cs typeface="Arial" panose="020B0604020202020204" pitchFamily="34" charset="0"/>
              </a:rPr>
              <a:t>нижнего бьефа </a:t>
            </a:r>
            <a:r>
              <a:rPr lang="ru-RU" sz="1400" dirty="0">
                <a:solidFill>
                  <a:srgbClr val="2F5597"/>
                </a:solidFill>
                <a:latin typeface="Arial" panose="020B0604020202020204" pitchFamily="34" charset="0"/>
                <a:cs typeface="Arial" panose="020B0604020202020204" pitchFamily="34" charset="0"/>
              </a:rPr>
              <a:t>в верхний в период провалов нагрузки в энергосистеме</a:t>
            </a:r>
            <a:r>
              <a:rPr lang="ru-RU" sz="1400" dirty="0" smtClean="0">
                <a:solidFill>
                  <a:srgbClr val="2F5597"/>
                </a:solidFill>
                <a:latin typeface="Arial" panose="020B0604020202020204" pitchFamily="34" charset="0"/>
                <a:cs typeface="Arial" panose="020B0604020202020204" pitchFamily="34" charset="0"/>
              </a:rPr>
              <a:t>.</a:t>
            </a:r>
          </a:p>
          <a:p>
            <a:pPr algn="just"/>
            <a:endParaRPr lang="ru-RU" sz="1400" dirty="0">
              <a:solidFill>
                <a:srgbClr val="2F5597"/>
              </a:solidFill>
              <a:latin typeface="Arial" panose="020B0604020202020204" pitchFamily="34" charset="0"/>
              <a:cs typeface="Arial" panose="020B0604020202020204" pitchFamily="34" charset="0"/>
            </a:endParaRPr>
          </a:p>
          <a:p>
            <a:pPr algn="just"/>
            <a:r>
              <a:rPr lang="ru-RU" sz="1400" dirty="0" smtClean="0">
                <a:solidFill>
                  <a:srgbClr val="2F5597"/>
                </a:solidFill>
                <a:latin typeface="Arial" panose="020B0604020202020204" pitchFamily="34" charset="0"/>
                <a:cs typeface="Arial" panose="020B0604020202020204" pitchFamily="34" charset="0"/>
              </a:rPr>
              <a:t>        Приливные </a:t>
            </a:r>
            <a:r>
              <a:rPr lang="ru-RU" sz="1400" dirty="0">
                <a:solidFill>
                  <a:srgbClr val="2F5597"/>
                </a:solidFill>
                <a:latin typeface="Arial" panose="020B0604020202020204" pitchFamily="34" charset="0"/>
                <a:cs typeface="Arial" panose="020B0604020202020204" pitchFamily="34" charset="0"/>
              </a:rPr>
              <a:t>электростанции преобразуют механическую </a:t>
            </a:r>
            <a:r>
              <a:rPr lang="ru-RU" sz="1400" dirty="0" smtClean="0">
                <a:solidFill>
                  <a:srgbClr val="2F5597"/>
                </a:solidFill>
                <a:latin typeface="Arial" panose="020B0604020202020204" pitchFamily="34" charset="0"/>
                <a:cs typeface="Arial" panose="020B0604020202020204" pitchFamily="34" charset="0"/>
              </a:rPr>
              <a:t>энергию приливно-отливных </a:t>
            </a:r>
            <a:r>
              <a:rPr lang="ru-RU" sz="1400" dirty="0">
                <a:solidFill>
                  <a:srgbClr val="2F5597"/>
                </a:solidFill>
                <a:latin typeface="Arial" panose="020B0604020202020204" pitchFamily="34" charset="0"/>
                <a:cs typeface="Arial" panose="020B0604020202020204" pitchFamily="34" charset="0"/>
              </a:rPr>
              <a:t>колебаний уровня воды в море в электрическую</a:t>
            </a:r>
          </a:p>
          <a:p>
            <a:pPr algn="just"/>
            <a:r>
              <a:rPr lang="ru-RU" sz="1400" dirty="0">
                <a:solidFill>
                  <a:srgbClr val="2F5597"/>
                </a:solidFill>
                <a:latin typeface="Arial" panose="020B0604020202020204" pitchFamily="34" charset="0"/>
                <a:cs typeface="Arial" panose="020B0604020202020204" pitchFamily="34" charset="0"/>
              </a:rPr>
              <a:t>энергию. В некоторых морских заливах приливы достигают 10—12 </a:t>
            </a:r>
            <a:r>
              <a:rPr lang="ru-RU" sz="1400" dirty="0" smtClean="0">
                <a:solidFill>
                  <a:srgbClr val="2F5597"/>
                </a:solidFill>
                <a:latin typeface="Arial" panose="020B0604020202020204" pitchFamily="34" charset="0"/>
                <a:cs typeface="Arial" panose="020B0604020202020204" pitchFamily="34" charset="0"/>
              </a:rPr>
              <a:t>м, а </a:t>
            </a:r>
            <a:r>
              <a:rPr lang="ru-RU" sz="1400" dirty="0">
                <a:solidFill>
                  <a:srgbClr val="2F5597"/>
                </a:solidFill>
                <a:latin typeface="Arial" panose="020B0604020202020204" pitchFamily="34" charset="0"/>
                <a:cs typeface="Arial" panose="020B0604020202020204" pitchFamily="34" charset="0"/>
              </a:rPr>
              <a:t>наибольшие приливы наблюдаются в заливе Фанди (Канада) и </a:t>
            </a:r>
            <a:r>
              <a:rPr lang="ru-RU" sz="1400" dirty="0" smtClean="0">
                <a:solidFill>
                  <a:srgbClr val="2F5597"/>
                </a:solidFill>
                <a:latin typeface="Arial" panose="020B0604020202020204" pitchFamily="34" charset="0"/>
                <a:cs typeface="Arial" panose="020B0604020202020204" pitchFamily="34" charset="0"/>
              </a:rPr>
              <a:t>достигают </a:t>
            </a:r>
            <a:r>
              <a:rPr lang="ru-RU" sz="1400" dirty="0">
                <a:solidFill>
                  <a:srgbClr val="2F5597"/>
                </a:solidFill>
                <a:latin typeface="Arial" panose="020B0604020202020204" pitchFamily="34" charset="0"/>
                <a:cs typeface="Arial" panose="020B0604020202020204" pitchFamily="34" charset="0"/>
              </a:rPr>
              <a:t>19,6 м.</a:t>
            </a:r>
          </a:p>
        </p:txBody>
      </p:sp>
      <p:sp>
        <p:nvSpPr>
          <p:cNvPr id="6" name="Прямоугольник 5"/>
          <p:cNvSpPr/>
          <p:nvPr/>
        </p:nvSpPr>
        <p:spPr>
          <a:xfrm>
            <a:off x="4899485" y="108787"/>
            <a:ext cx="2393027" cy="369332"/>
          </a:xfrm>
          <a:prstGeom prst="rect">
            <a:avLst/>
          </a:prstGeom>
        </p:spPr>
        <p:txBody>
          <a:bodyPr wrap="none">
            <a:spAutoFit/>
          </a:bodyPr>
          <a:lstStyle/>
          <a:p>
            <a:pPr algn="ctr"/>
            <a:r>
              <a:rPr lang="ru-RU" b="1" dirty="0">
                <a:solidFill>
                  <a:srgbClr val="2F5597"/>
                </a:solidFill>
                <a:effectLst>
                  <a:outerShdw blurRad="38100" dist="38100" dir="2700000" algn="tl">
                    <a:srgbClr val="C0C0C0"/>
                  </a:outerShdw>
                </a:effectLst>
                <a:latin typeface="Arial" charset="0"/>
              </a:rPr>
              <a:t>2</a:t>
            </a:r>
            <a:r>
              <a:rPr lang="ru-RU" b="1" dirty="0" smtClean="0">
                <a:solidFill>
                  <a:srgbClr val="2F5597"/>
                </a:solidFill>
                <a:effectLst>
                  <a:outerShdw blurRad="38100" dist="38100" dir="2700000" algn="tl">
                    <a:srgbClr val="C0C0C0"/>
                  </a:outerShdw>
                </a:effectLst>
                <a:latin typeface="Arial" charset="0"/>
              </a:rPr>
              <a:t>. </a:t>
            </a:r>
            <a:r>
              <a:rPr lang="ru-RU" b="1" dirty="0">
                <a:solidFill>
                  <a:srgbClr val="2F5597"/>
                </a:solidFill>
                <a:effectLst>
                  <a:outerShdw blurRad="38100" dist="38100" dir="2700000" algn="tl">
                    <a:srgbClr val="C0C0C0"/>
                  </a:outerShdw>
                </a:effectLst>
                <a:latin typeface="Arial" charset="0"/>
              </a:rPr>
              <a:t>Гидроэнергетика</a:t>
            </a:r>
            <a:endParaRPr lang="ru-RU" dirty="0">
              <a:solidFill>
                <a:srgbClr val="2F5597"/>
              </a:solidFill>
            </a:endParaRPr>
          </a:p>
        </p:txBody>
      </p:sp>
    </p:spTree>
    <p:extLst>
      <p:ext uri="{BB962C8B-B14F-4D97-AF65-F5344CB8AC3E}">
        <p14:creationId xmlns:p14="http://schemas.microsoft.com/office/powerpoint/2010/main" val="3815185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13</a:t>
            </a:fld>
            <a:endParaRPr lang="ru-RU" dirty="0"/>
          </a:p>
        </p:txBody>
      </p:sp>
      <p:sp>
        <p:nvSpPr>
          <p:cNvPr id="6" name="Прямоугольник 5"/>
          <p:cNvSpPr/>
          <p:nvPr/>
        </p:nvSpPr>
        <p:spPr>
          <a:xfrm>
            <a:off x="4899485" y="108787"/>
            <a:ext cx="2393027" cy="369332"/>
          </a:xfrm>
          <a:prstGeom prst="rect">
            <a:avLst/>
          </a:prstGeom>
        </p:spPr>
        <p:txBody>
          <a:bodyPr wrap="none">
            <a:spAutoFit/>
          </a:bodyPr>
          <a:lstStyle/>
          <a:p>
            <a:pPr algn="ctr"/>
            <a:r>
              <a:rPr lang="ru-RU" b="1" dirty="0">
                <a:solidFill>
                  <a:srgbClr val="2F5597"/>
                </a:solidFill>
                <a:effectLst>
                  <a:outerShdw blurRad="38100" dist="38100" dir="2700000" algn="tl">
                    <a:srgbClr val="C0C0C0"/>
                  </a:outerShdw>
                </a:effectLst>
                <a:latin typeface="Arial" charset="0"/>
              </a:rPr>
              <a:t>2</a:t>
            </a:r>
            <a:r>
              <a:rPr lang="ru-RU" b="1" dirty="0" smtClean="0">
                <a:solidFill>
                  <a:srgbClr val="2F5597"/>
                </a:solidFill>
                <a:effectLst>
                  <a:outerShdw blurRad="38100" dist="38100" dir="2700000" algn="tl">
                    <a:srgbClr val="C0C0C0"/>
                  </a:outerShdw>
                </a:effectLst>
                <a:latin typeface="Arial" charset="0"/>
              </a:rPr>
              <a:t>. </a:t>
            </a:r>
            <a:r>
              <a:rPr lang="ru-RU" b="1" dirty="0">
                <a:solidFill>
                  <a:srgbClr val="2F5597"/>
                </a:solidFill>
                <a:effectLst>
                  <a:outerShdw blurRad="38100" dist="38100" dir="2700000" algn="tl">
                    <a:srgbClr val="C0C0C0"/>
                  </a:outerShdw>
                </a:effectLst>
                <a:latin typeface="Arial" charset="0"/>
              </a:rPr>
              <a:t>Гидроэнергетика</a:t>
            </a:r>
            <a:endParaRPr lang="ru-RU" dirty="0">
              <a:solidFill>
                <a:srgbClr val="2F5597"/>
              </a:solidFill>
            </a:endParaRPr>
          </a:p>
        </p:txBody>
      </p:sp>
      <p:sp>
        <p:nvSpPr>
          <p:cNvPr id="2" name="Прямоугольник 1"/>
          <p:cNvSpPr/>
          <p:nvPr/>
        </p:nvSpPr>
        <p:spPr>
          <a:xfrm>
            <a:off x="671756" y="478119"/>
            <a:ext cx="4696670" cy="307777"/>
          </a:xfrm>
          <a:prstGeom prst="rect">
            <a:avLst/>
          </a:prstGeom>
        </p:spPr>
        <p:txBody>
          <a:bodyPr wrap="none">
            <a:spAutoFit/>
          </a:bodyPr>
          <a:lstStyle/>
          <a:p>
            <a:r>
              <a:rPr lang="ru-RU" sz="1400" b="1" dirty="0" smtClean="0">
                <a:solidFill>
                  <a:srgbClr val="2F5597"/>
                </a:solidFill>
              </a:rPr>
              <a:t>Гидроэлектростанции </a:t>
            </a:r>
            <a:r>
              <a:rPr lang="ru-RU" sz="1400" b="1" dirty="0">
                <a:solidFill>
                  <a:srgbClr val="2F5597"/>
                </a:solidFill>
              </a:rPr>
              <a:t>и их </a:t>
            </a:r>
            <a:r>
              <a:rPr lang="ru-RU" sz="1400" b="1" dirty="0" smtClean="0">
                <a:solidFill>
                  <a:srgbClr val="2F5597"/>
                </a:solidFill>
              </a:rPr>
              <a:t>энергетическое оборудование</a:t>
            </a:r>
            <a:endParaRPr lang="ru-RU" sz="1400" b="1" dirty="0">
              <a:solidFill>
                <a:srgbClr val="2F5597"/>
              </a:solidFill>
            </a:endParaRPr>
          </a:p>
        </p:txBody>
      </p:sp>
      <p:sp>
        <p:nvSpPr>
          <p:cNvPr id="7" name="Прямоугольник 6"/>
          <p:cNvSpPr/>
          <p:nvPr/>
        </p:nvSpPr>
        <p:spPr>
          <a:xfrm>
            <a:off x="98855" y="899457"/>
            <a:ext cx="11953102" cy="1384995"/>
          </a:xfrm>
          <a:prstGeom prst="rect">
            <a:avLst/>
          </a:prstGeom>
        </p:spPr>
        <p:txBody>
          <a:bodyPr wrap="square">
            <a:spAutoFit/>
          </a:bodyPr>
          <a:lstStyle/>
          <a:p>
            <a:pPr algn="just"/>
            <a:r>
              <a:rPr lang="ru-RU" sz="1400" dirty="0" smtClean="0">
                <a:solidFill>
                  <a:srgbClr val="2F5597"/>
                </a:solidFill>
              </a:rPr>
              <a:t>        Гидравлической </a:t>
            </a:r>
            <a:r>
              <a:rPr lang="ru-RU" sz="1400" dirty="0">
                <a:solidFill>
                  <a:srgbClr val="2F5597"/>
                </a:solidFill>
              </a:rPr>
              <a:t>турбиной называется машина, </a:t>
            </a:r>
            <a:r>
              <a:rPr lang="ru-RU" sz="1400" dirty="0" smtClean="0">
                <a:solidFill>
                  <a:srgbClr val="2F5597"/>
                </a:solidFill>
              </a:rPr>
              <a:t>преобразующая энергию </a:t>
            </a:r>
            <a:r>
              <a:rPr lang="ru-RU" sz="1400" dirty="0">
                <a:solidFill>
                  <a:srgbClr val="2F5597"/>
                </a:solidFill>
              </a:rPr>
              <a:t>движущейся воды в механическую энергию вращения ее </a:t>
            </a:r>
            <a:r>
              <a:rPr lang="ru-RU" sz="1400" dirty="0" smtClean="0">
                <a:solidFill>
                  <a:srgbClr val="2F5597"/>
                </a:solidFill>
              </a:rPr>
              <a:t>рабочего </a:t>
            </a:r>
            <a:r>
              <a:rPr lang="ru-RU" sz="1400" dirty="0">
                <a:solidFill>
                  <a:srgbClr val="2F5597"/>
                </a:solidFill>
              </a:rPr>
              <a:t>колеса. Гидротурбины разделяют на два класса: активные и </a:t>
            </a:r>
            <a:r>
              <a:rPr lang="ru-RU" sz="1400" dirty="0" smtClean="0">
                <a:solidFill>
                  <a:srgbClr val="2F5597"/>
                </a:solidFill>
              </a:rPr>
              <a:t>реактивные</a:t>
            </a:r>
            <a:r>
              <a:rPr lang="ru-RU" sz="1400" dirty="0">
                <a:solidFill>
                  <a:srgbClr val="2F5597"/>
                </a:solidFill>
              </a:rPr>
              <a:t>. </a:t>
            </a:r>
            <a:endParaRPr lang="ru-RU" sz="1400" dirty="0" smtClean="0">
              <a:solidFill>
                <a:srgbClr val="2F5597"/>
              </a:solidFill>
            </a:endParaRPr>
          </a:p>
          <a:p>
            <a:pPr algn="just"/>
            <a:r>
              <a:rPr lang="ru-RU" sz="1400" dirty="0" smtClean="0">
                <a:solidFill>
                  <a:srgbClr val="2F5597"/>
                </a:solidFill>
              </a:rPr>
              <a:t>        </a:t>
            </a:r>
            <a:r>
              <a:rPr lang="ru-RU" sz="1400" dirty="0">
                <a:solidFill>
                  <a:srgbClr val="2F5597"/>
                </a:solidFill>
              </a:rPr>
              <a:t>Активные гидротурбины используют только кинетическую </a:t>
            </a:r>
            <a:r>
              <a:rPr lang="ru-RU" sz="1400" dirty="0" smtClean="0">
                <a:solidFill>
                  <a:srgbClr val="2F5597"/>
                </a:solidFill>
              </a:rPr>
              <a:t>энергию потока</a:t>
            </a:r>
            <a:r>
              <a:rPr lang="ru-RU" sz="1400" dirty="0">
                <a:solidFill>
                  <a:srgbClr val="2F5597"/>
                </a:solidFill>
              </a:rPr>
              <a:t>. Наиболее распространенными активными гидротурбинами </a:t>
            </a:r>
            <a:r>
              <a:rPr lang="ru-RU" sz="1400" dirty="0" smtClean="0">
                <a:solidFill>
                  <a:srgbClr val="2F5597"/>
                </a:solidFill>
              </a:rPr>
              <a:t>являются ковшовые.</a:t>
            </a:r>
          </a:p>
          <a:p>
            <a:pPr algn="just"/>
            <a:r>
              <a:rPr lang="ru-RU" sz="1400" dirty="0" smtClean="0">
                <a:solidFill>
                  <a:srgbClr val="2F5597"/>
                </a:solidFill>
              </a:rPr>
              <a:t>        Реактивные </a:t>
            </a:r>
            <a:r>
              <a:rPr lang="ru-RU" sz="1400" dirty="0">
                <a:solidFill>
                  <a:srgbClr val="2F5597"/>
                </a:solidFill>
              </a:rPr>
              <a:t>гидротурбины используют и потенциальную </a:t>
            </a:r>
            <a:r>
              <a:rPr lang="ru-RU" sz="1400" dirty="0" smtClean="0">
                <a:solidFill>
                  <a:srgbClr val="2F5597"/>
                </a:solidFill>
              </a:rPr>
              <a:t>энергию. К </a:t>
            </a:r>
            <a:r>
              <a:rPr lang="ru-RU" sz="1400" dirty="0">
                <a:solidFill>
                  <a:srgbClr val="2F5597"/>
                </a:solidFill>
              </a:rPr>
              <a:t>реактивным гидротурбинам относятся: </a:t>
            </a:r>
            <a:r>
              <a:rPr lang="ru-RU" sz="1400" dirty="0" smtClean="0">
                <a:solidFill>
                  <a:srgbClr val="2F5597"/>
                </a:solidFill>
              </a:rPr>
              <a:t>пропеллерные, поворотно-лопастные, диагональные, радиально-осевые.</a:t>
            </a:r>
            <a:endParaRPr lang="ru-RU" sz="1400" dirty="0">
              <a:solidFill>
                <a:srgbClr val="2F5597"/>
              </a:solidFill>
            </a:endParaRPr>
          </a:p>
        </p:txBody>
      </p:sp>
      <p:pic>
        <p:nvPicPr>
          <p:cNvPr id="9" name="Рисунок 8"/>
          <p:cNvPicPr>
            <a:picLocks noChangeAspect="1"/>
          </p:cNvPicPr>
          <p:nvPr/>
        </p:nvPicPr>
        <p:blipFill>
          <a:blip r:embed="rId3" cstate="print"/>
          <a:stretch>
            <a:fillRect/>
          </a:stretch>
        </p:blipFill>
        <p:spPr>
          <a:xfrm>
            <a:off x="491439" y="2554688"/>
            <a:ext cx="2169383" cy="1873827"/>
          </a:xfrm>
          <a:prstGeom prst="rect">
            <a:avLst/>
          </a:prstGeom>
        </p:spPr>
      </p:pic>
      <p:pic>
        <p:nvPicPr>
          <p:cNvPr id="10" name="Рисунок 9"/>
          <p:cNvPicPr>
            <a:picLocks noChangeAspect="1"/>
          </p:cNvPicPr>
          <p:nvPr/>
        </p:nvPicPr>
        <p:blipFill>
          <a:blip r:embed="rId4">
            <a:duotone>
              <a:schemeClr val="accent5">
                <a:shade val="45000"/>
                <a:satMod val="135000"/>
              </a:schemeClr>
              <a:prstClr val="white"/>
            </a:duotone>
          </a:blip>
          <a:stretch>
            <a:fillRect/>
          </a:stretch>
        </p:blipFill>
        <p:spPr>
          <a:xfrm>
            <a:off x="5086128" y="2446573"/>
            <a:ext cx="2206384" cy="1873827"/>
          </a:xfrm>
          <a:prstGeom prst="rect">
            <a:avLst/>
          </a:prstGeom>
        </p:spPr>
      </p:pic>
      <p:pic>
        <p:nvPicPr>
          <p:cNvPr id="11" name="Рисунок 10"/>
          <p:cNvPicPr>
            <a:picLocks noChangeAspect="1"/>
          </p:cNvPicPr>
          <p:nvPr/>
        </p:nvPicPr>
        <p:blipFill>
          <a:blip r:embed="rId5">
            <a:duotone>
              <a:schemeClr val="accent5">
                <a:shade val="45000"/>
                <a:satMod val="135000"/>
              </a:schemeClr>
              <a:prstClr val="white"/>
            </a:duotone>
          </a:blip>
          <a:stretch>
            <a:fillRect/>
          </a:stretch>
        </p:blipFill>
        <p:spPr>
          <a:xfrm>
            <a:off x="5192766" y="4659471"/>
            <a:ext cx="2136817" cy="1879441"/>
          </a:xfrm>
          <a:prstGeom prst="rect">
            <a:avLst/>
          </a:prstGeom>
        </p:spPr>
      </p:pic>
      <p:sp>
        <p:nvSpPr>
          <p:cNvPr id="14" name="Прямоугольник 13"/>
          <p:cNvSpPr/>
          <p:nvPr/>
        </p:nvSpPr>
        <p:spPr>
          <a:xfrm>
            <a:off x="671756" y="4549157"/>
            <a:ext cx="1607171" cy="523220"/>
          </a:xfrm>
          <a:prstGeom prst="rect">
            <a:avLst/>
          </a:prstGeom>
        </p:spPr>
        <p:txBody>
          <a:bodyPr wrap="none">
            <a:spAutoFit/>
          </a:bodyPr>
          <a:lstStyle/>
          <a:p>
            <a:pPr algn="ctr"/>
            <a:r>
              <a:rPr lang="ru-RU" sz="1400" dirty="0" smtClean="0">
                <a:solidFill>
                  <a:srgbClr val="2F5597"/>
                </a:solidFill>
              </a:rPr>
              <a:t>Ковшовая турбина</a:t>
            </a:r>
          </a:p>
          <a:p>
            <a:pPr algn="ctr"/>
            <a:r>
              <a:rPr lang="ru-RU" sz="1400" dirty="0" smtClean="0">
                <a:solidFill>
                  <a:srgbClr val="2F5597"/>
                </a:solidFill>
              </a:rPr>
              <a:t>(Турбина Пелтона)</a:t>
            </a:r>
            <a:endParaRPr lang="ru-RU" sz="1400" dirty="0"/>
          </a:p>
        </p:txBody>
      </p:sp>
      <p:sp>
        <p:nvSpPr>
          <p:cNvPr id="15" name="Прямоугольник 14"/>
          <p:cNvSpPr/>
          <p:nvPr/>
        </p:nvSpPr>
        <p:spPr>
          <a:xfrm>
            <a:off x="3624649" y="3121876"/>
            <a:ext cx="1413003" cy="523220"/>
          </a:xfrm>
          <a:prstGeom prst="rect">
            <a:avLst/>
          </a:prstGeom>
        </p:spPr>
        <p:txBody>
          <a:bodyPr wrap="square">
            <a:spAutoFit/>
          </a:bodyPr>
          <a:lstStyle/>
          <a:p>
            <a:pPr algn="ctr"/>
            <a:r>
              <a:rPr lang="ru-RU" sz="1400" dirty="0" smtClean="0">
                <a:solidFill>
                  <a:srgbClr val="2F5597"/>
                </a:solidFill>
              </a:rPr>
              <a:t>Пропеллерная турбина</a:t>
            </a:r>
            <a:endParaRPr lang="ru-RU" sz="1400" dirty="0"/>
          </a:p>
        </p:txBody>
      </p:sp>
      <p:sp>
        <p:nvSpPr>
          <p:cNvPr id="16" name="Прямоугольник 15"/>
          <p:cNvSpPr/>
          <p:nvPr/>
        </p:nvSpPr>
        <p:spPr>
          <a:xfrm>
            <a:off x="3574483" y="5337581"/>
            <a:ext cx="1413003" cy="738664"/>
          </a:xfrm>
          <a:prstGeom prst="rect">
            <a:avLst/>
          </a:prstGeom>
        </p:spPr>
        <p:txBody>
          <a:bodyPr wrap="square">
            <a:spAutoFit/>
          </a:bodyPr>
          <a:lstStyle/>
          <a:p>
            <a:pPr algn="ctr"/>
            <a:r>
              <a:rPr lang="ru-RU" sz="1400" dirty="0" smtClean="0">
                <a:solidFill>
                  <a:srgbClr val="2F5597"/>
                </a:solidFill>
              </a:rPr>
              <a:t>Поворотно-лопастная турбина</a:t>
            </a:r>
            <a:endParaRPr lang="ru-RU" sz="1400" dirty="0"/>
          </a:p>
        </p:txBody>
      </p:sp>
      <p:sp>
        <p:nvSpPr>
          <p:cNvPr id="17" name="Прямоугольник 16"/>
          <p:cNvSpPr/>
          <p:nvPr/>
        </p:nvSpPr>
        <p:spPr>
          <a:xfrm>
            <a:off x="7965251" y="3019168"/>
            <a:ext cx="1413003" cy="523220"/>
          </a:xfrm>
          <a:prstGeom prst="rect">
            <a:avLst/>
          </a:prstGeom>
        </p:spPr>
        <p:txBody>
          <a:bodyPr wrap="square">
            <a:spAutoFit/>
          </a:bodyPr>
          <a:lstStyle/>
          <a:p>
            <a:pPr algn="ctr"/>
            <a:r>
              <a:rPr lang="ru-RU" sz="1400" dirty="0" smtClean="0">
                <a:solidFill>
                  <a:srgbClr val="2F5597"/>
                </a:solidFill>
              </a:rPr>
              <a:t>Диагональная турбина</a:t>
            </a:r>
            <a:endParaRPr lang="ru-RU" sz="1400" dirty="0"/>
          </a:p>
        </p:txBody>
      </p:sp>
      <p:pic>
        <p:nvPicPr>
          <p:cNvPr id="19" name="Рисунок 18"/>
          <p:cNvPicPr>
            <a:picLocks noChangeAspect="1"/>
          </p:cNvPicPr>
          <p:nvPr/>
        </p:nvPicPr>
        <p:blipFill>
          <a:blip r:embed="rId6"/>
          <a:stretch>
            <a:fillRect/>
          </a:stretch>
        </p:blipFill>
        <p:spPr>
          <a:xfrm>
            <a:off x="9485346" y="2508389"/>
            <a:ext cx="2176363" cy="1750193"/>
          </a:xfrm>
          <a:prstGeom prst="rect">
            <a:avLst/>
          </a:prstGeom>
        </p:spPr>
      </p:pic>
      <p:sp>
        <p:nvSpPr>
          <p:cNvPr id="20" name="Прямоугольник 19"/>
          <p:cNvSpPr/>
          <p:nvPr/>
        </p:nvSpPr>
        <p:spPr>
          <a:xfrm>
            <a:off x="8072343" y="5292581"/>
            <a:ext cx="1413003" cy="523220"/>
          </a:xfrm>
          <a:prstGeom prst="rect">
            <a:avLst/>
          </a:prstGeom>
        </p:spPr>
        <p:txBody>
          <a:bodyPr wrap="square">
            <a:spAutoFit/>
          </a:bodyPr>
          <a:lstStyle/>
          <a:p>
            <a:pPr algn="ctr"/>
            <a:r>
              <a:rPr lang="ru-RU" sz="1400" dirty="0" smtClean="0">
                <a:solidFill>
                  <a:srgbClr val="2F5597"/>
                </a:solidFill>
              </a:rPr>
              <a:t>Радиально-осевая турбина</a:t>
            </a:r>
            <a:endParaRPr lang="ru-RU" sz="1400" dirty="0"/>
          </a:p>
        </p:txBody>
      </p:sp>
      <p:pic>
        <p:nvPicPr>
          <p:cNvPr id="21" name="Рисунок 20"/>
          <p:cNvPicPr>
            <a:picLocks noChangeAspect="1"/>
          </p:cNvPicPr>
          <p:nvPr/>
        </p:nvPicPr>
        <p:blipFill>
          <a:blip r:embed="rId7"/>
          <a:stretch>
            <a:fillRect/>
          </a:stretch>
        </p:blipFill>
        <p:spPr>
          <a:xfrm>
            <a:off x="9605318" y="4659471"/>
            <a:ext cx="2056391" cy="1965824"/>
          </a:xfrm>
          <a:prstGeom prst="rect">
            <a:avLst/>
          </a:prstGeom>
        </p:spPr>
      </p:pic>
    </p:spTree>
    <p:extLst>
      <p:ext uri="{BB962C8B-B14F-4D97-AF65-F5344CB8AC3E}">
        <p14:creationId xmlns:p14="http://schemas.microsoft.com/office/powerpoint/2010/main" val="1517235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14</a:t>
            </a:fld>
            <a:endParaRPr lang="ru-RU" dirty="0"/>
          </a:p>
        </p:txBody>
      </p:sp>
      <p:sp>
        <p:nvSpPr>
          <p:cNvPr id="5" name="TextBox 4"/>
          <p:cNvSpPr txBox="1"/>
          <p:nvPr/>
        </p:nvSpPr>
        <p:spPr>
          <a:xfrm>
            <a:off x="246191" y="816673"/>
            <a:ext cx="11797528" cy="523220"/>
          </a:xfrm>
          <a:prstGeom prst="rect">
            <a:avLst/>
          </a:prstGeom>
          <a:noFill/>
        </p:spPr>
        <p:txBody>
          <a:bodyPr wrap="square" rtlCol="0">
            <a:spAutoFit/>
          </a:bodyPr>
          <a:lstStyle/>
          <a:p>
            <a:pPr algn="just"/>
            <a:r>
              <a:rPr lang="ru-RU" sz="1400" dirty="0" smtClean="0">
                <a:solidFill>
                  <a:srgbClr val="2F5597"/>
                </a:solidFill>
                <a:cs typeface="Arial" panose="020B0604020202020204" pitchFamily="34" charset="0"/>
              </a:rPr>
              <a:t>       Гидрогенераторы  </a:t>
            </a:r>
            <a:r>
              <a:rPr lang="ru-RU" sz="1400" dirty="0">
                <a:solidFill>
                  <a:srgbClr val="2F5597"/>
                </a:solidFill>
                <a:cs typeface="Arial" panose="020B0604020202020204" pitchFamily="34" charset="0"/>
              </a:rPr>
              <a:t>подразделяются на вертикальные и </a:t>
            </a:r>
            <a:r>
              <a:rPr lang="ru-RU" sz="1400" dirty="0" smtClean="0">
                <a:solidFill>
                  <a:srgbClr val="2F5597"/>
                </a:solidFill>
                <a:cs typeface="Arial" panose="020B0604020202020204" pitchFamily="34" charset="0"/>
              </a:rPr>
              <a:t>горизонтальные</a:t>
            </a:r>
            <a:r>
              <a:rPr lang="ru-RU" sz="1400" dirty="0">
                <a:solidFill>
                  <a:srgbClr val="2F5597"/>
                </a:solidFill>
                <a:cs typeface="Arial" panose="020B0604020202020204" pitchFamily="34" charset="0"/>
              </a:rPr>
              <a:t>.  Вертикальные синхронные генераторы ГЭС выполняются: </a:t>
            </a:r>
            <a:r>
              <a:rPr lang="ru-RU" sz="1400" dirty="0" smtClean="0">
                <a:solidFill>
                  <a:srgbClr val="2F5597"/>
                </a:solidFill>
                <a:cs typeface="Arial" panose="020B0604020202020204" pitchFamily="34" charset="0"/>
              </a:rPr>
              <a:t>подвесного </a:t>
            </a:r>
            <a:r>
              <a:rPr lang="ru-RU" sz="1400" dirty="0">
                <a:solidFill>
                  <a:srgbClr val="2F5597"/>
                </a:solidFill>
                <a:cs typeface="Arial" panose="020B0604020202020204" pitchFamily="34" charset="0"/>
              </a:rPr>
              <a:t>типа (рис. </a:t>
            </a:r>
            <a:r>
              <a:rPr lang="ru-RU" sz="1400" dirty="0" smtClean="0">
                <a:solidFill>
                  <a:srgbClr val="2F5597"/>
                </a:solidFill>
                <a:cs typeface="Arial" panose="020B0604020202020204" pitchFamily="34" charset="0"/>
              </a:rPr>
              <a:t>а</a:t>
            </a:r>
            <a:r>
              <a:rPr lang="ru-RU" sz="1400" dirty="0">
                <a:solidFill>
                  <a:srgbClr val="2F5597"/>
                </a:solidFill>
                <a:cs typeface="Arial" panose="020B0604020202020204" pitchFamily="34" charset="0"/>
              </a:rPr>
              <a:t>), зонтичного типа с опорой на нижнюю </a:t>
            </a:r>
            <a:r>
              <a:rPr lang="ru-RU" sz="1400" dirty="0" smtClean="0">
                <a:solidFill>
                  <a:srgbClr val="2F5597"/>
                </a:solidFill>
                <a:cs typeface="Arial" panose="020B0604020202020204" pitchFamily="34" charset="0"/>
              </a:rPr>
              <a:t>крестовину </a:t>
            </a:r>
            <a:r>
              <a:rPr lang="ru-RU" sz="1400" dirty="0">
                <a:solidFill>
                  <a:srgbClr val="2F5597"/>
                </a:solidFill>
                <a:cs typeface="Arial" panose="020B0604020202020204" pitchFamily="34" charset="0"/>
              </a:rPr>
              <a:t>(рис. </a:t>
            </a:r>
            <a:r>
              <a:rPr lang="ru-RU" sz="1400" dirty="0" smtClean="0">
                <a:solidFill>
                  <a:srgbClr val="2F5597"/>
                </a:solidFill>
                <a:cs typeface="Arial" panose="020B0604020202020204" pitchFamily="34" charset="0"/>
              </a:rPr>
              <a:t>б</a:t>
            </a:r>
            <a:r>
              <a:rPr lang="ru-RU" sz="1400" dirty="0">
                <a:solidFill>
                  <a:srgbClr val="2F5597"/>
                </a:solidFill>
                <a:cs typeface="Arial" panose="020B0604020202020204" pitchFamily="34" charset="0"/>
              </a:rPr>
              <a:t>)  или зонтичного типа с опорой на крышку </a:t>
            </a:r>
            <a:r>
              <a:rPr lang="ru-RU" sz="1400" dirty="0" smtClean="0">
                <a:solidFill>
                  <a:srgbClr val="2F5597"/>
                </a:solidFill>
                <a:cs typeface="Arial" panose="020B0604020202020204" pitchFamily="34" charset="0"/>
              </a:rPr>
              <a:t>турбины (рис</a:t>
            </a:r>
            <a:r>
              <a:rPr lang="ru-RU" sz="1400" dirty="0">
                <a:solidFill>
                  <a:srgbClr val="2F5597"/>
                </a:solidFill>
                <a:cs typeface="Arial" panose="020B0604020202020204" pitchFamily="34" charset="0"/>
              </a:rPr>
              <a:t>. </a:t>
            </a:r>
            <a:r>
              <a:rPr lang="ru-RU" sz="1400" dirty="0" smtClean="0">
                <a:solidFill>
                  <a:srgbClr val="2F5597"/>
                </a:solidFill>
                <a:cs typeface="Arial" panose="020B0604020202020204" pitchFamily="34" charset="0"/>
              </a:rPr>
              <a:t>в).</a:t>
            </a:r>
            <a:endParaRPr lang="ru-RU" sz="1400" dirty="0">
              <a:solidFill>
                <a:srgbClr val="2F5597"/>
              </a:solidFill>
              <a:cs typeface="Arial" panose="020B0604020202020204" pitchFamily="34" charset="0"/>
            </a:endParaRPr>
          </a:p>
        </p:txBody>
      </p:sp>
      <p:sp>
        <p:nvSpPr>
          <p:cNvPr id="6" name="Прямоугольник 5"/>
          <p:cNvSpPr/>
          <p:nvPr/>
        </p:nvSpPr>
        <p:spPr>
          <a:xfrm>
            <a:off x="4899485" y="108787"/>
            <a:ext cx="2393027" cy="369332"/>
          </a:xfrm>
          <a:prstGeom prst="rect">
            <a:avLst/>
          </a:prstGeom>
        </p:spPr>
        <p:txBody>
          <a:bodyPr wrap="none">
            <a:spAutoFit/>
          </a:bodyPr>
          <a:lstStyle/>
          <a:p>
            <a:pPr algn="ctr"/>
            <a:r>
              <a:rPr lang="ru-RU" b="1" dirty="0">
                <a:solidFill>
                  <a:srgbClr val="2F5597"/>
                </a:solidFill>
                <a:effectLst>
                  <a:outerShdw blurRad="38100" dist="38100" dir="2700000" algn="tl">
                    <a:srgbClr val="C0C0C0"/>
                  </a:outerShdw>
                </a:effectLst>
                <a:latin typeface="Arial" charset="0"/>
              </a:rPr>
              <a:t>2</a:t>
            </a:r>
            <a:r>
              <a:rPr lang="ru-RU" b="1" dirty="0" smtClean="0">
                <a:solidFill>
                  <a:srgbClr val="2F5597"/>
                </a:solidFill>
                <a:effectLst>
                  <a:outerShdw blurRad="38100" dist="38100" dir="2700000" algn="tl">
                    <a:srgbClr val="C0C0C0"/>
                  </a:outerShdw>
                </a:effectLst>
                <a:latin typeface="Arial" charset="0"/>
              </a:rPr>
              <a:t>. </a:t>
            </a:r>
            <a:r>
              <a:rPr lang="ru-RU" b="1" dirty="0">
                <a:solidFill>
                  <a:srgbClr val="2F5597"/>
                </a:solidFill>
                <a:effectLst>
                  <a:outerShdw blurRad="38100" dist="38100" dir="2700000" algn="tl">
                    <a:srgbClr val="C0C0C0"/>
                  </a:outerShdw>
                </a:effectLst>
                <a:latin typeface="Arial" charset="0"/>
              </a:rPr>
              <a:t>Гидроэнергетика</a:t>
            </a:r>
            <a:endParaRPr lang="ru-RU" dirty="0">
              <a:solidFill>
                <a:srgbClr val="2F5597"/>
              </a:solidFill>
            </a:endParaRPr>
          </a:p>
        </p:txBody>
      </p:sp>
      <p:sp>
        <p:nvSpPr>
          <p:cNvPr id="7" name="Прямоугольник 6"/>
          <p:cNvSpPr/>
          <p:nvPr/>
        </p:nvSpPr>
        <p:spPr>
          <a:xfrm>
            <a:off x="671756" y="478119"/>
            <a:ext cx="4696670" cy="307777"/>
          </a:xfrm>
          <a:prstGeom prst="rect">
            <a:avLst/>
          </a:prstGeom>
        </p:spPr>
        <p:txBody>
          <a:bodyPr wrap="none">
            <a:spAutoFit/>
          </a:bodyPr>
          <a:lstStyle/>
          <a:p>
            <a:r>
              <a:rPr lang="ru-RU" sz="1400" b="1" dirty="0" smtClean="0">
                <a:solidFill>
                  <a:srgbClr val="2F5597"/>
                </a:solidFill>
              </a:rPr>
              <a:t>Гидроэлектростанции </a:t>
            </a:r>
            <a:r>
              <a:rPr lang="ru-RU" sz="1400" b="1" dirty="0">
                <a:solidFill>
                  <a:srgbClr val="2F5597"/>
                </a:solidFill>
              </a:rPr>
              <a:t>и их </a:t>
            </a:r>
            <a:r>
              <a:rPr lang="ru-RU" sz="1400" b="1" dirty="0" smtClean="0">
                <a:solidFill>
                  <a:srgbClr val="2F5597"/>
                </a:solidFill>
              </a:rPr>
              <a:t>энергетическое оборудование</a:t>
            </a:r>
            <a:endParaRPr lang="ru-RU" sz="1400" b="1" dirty="0">
              <a:solidFill>
                <a:srgbClr val="2F5597"/>
              </a:solidFill>
            </a:endParaRPr>
          </a:p>
        </p:txBody>
      </p:sp>
      <p:pic>
        <p:nvPicPr>
          <p:cNvPr id="8" name="Рисунок 7"/>
          <p:cNvPicPr>
            <a:picLocks noChangeAspect="1"/>
          </p:cNvPicPr>
          <p:nvPr/>
        </p:nvPicPr>
        <p:blipFill>
          <a:blip r:embed="rId3">
            <a:duotone>
              <a:schemeClr val="accent5">
                <a:shade val="45000"/>
                <a:satMod val="135000"/>
              </a:schemeClr>
              <a:prstClr val="white"/>
            </a:duotone>
          </a:blip>
          <a:stretch>
            <a:fillRect/>
          </a:stretch>
        </p:blipFill>
        <p:spPr>
          <a:xfrm>
            <a:off x="1247775" y="1566862"/>
            <a:ext cx="9696450" cy="3724275"/>
          </a:xfrm>
          <a:prstGeom prst="rect">
            <a:avLst/>
          </a:prstGeom>
        </p:spPr>
      </p:pic>
    </p:spTree>
    <p:extLst>
      <p:ext uri="{BB962C8B-B14F-4D97-AF65-F5344CB8AC3E}">
        <p14:creationId xmlns:p14="http://schemas.microsoft.com/office/powerpoint/2010/main" val="3578799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15</a:t>
            </a:fld>
            <a:endParaRPr lang="ru-RU" dirty="0"/>
          </a:p>
        </p:txBody>
      </p:sp>
      <p:sp>
        <p:nvSpPr>
          <p:cNvPr id="6" name="Прямоугольник 5"/>
          <p:cNvSpPr/>
          <p:nvPr/>
        </p:nvSpPr>
        <p:spPr>
          <a:xfrm>
            <a:off x="4899485" y="108787"/>
            <a:ext cx="2393027" cy="369332"/>
          </a:xfrm>
          <a:prstGeom prst="rect">
            <a:avLst/>
          </a:prstGeom>
        </p:spPr>
        <p:txBody>
          <a:bodyPr wrap="none">
            <a:spAutoFit/>
          </a:bodyPr>
          <a:lstStyle/>
          <a:p>
            <a:pPr algn="ctr"/>
            <a:r>
              <a:rPr lang="ru-RU" b="1" dirty="0">
                <a:solidFill>
                  <a:srgbClr val="2F5597"/>
                </a:solidFill>
                <a:effectLst>
                  <a:outerShdw blurRad="38100" dist="38100" dir="2700000" algn="tl">
                    <a:srgbClr val="C0C0C0"/>
                  </a:outerShdw>
                </a:effectLst>
                <a:latin typeface="Arial" charset="0"/>
              </a:rPr>
              <a:t>2</a:t>
            </a:r>
            <a:r>
              <a:rPr lang="ru-RU" b="1" dirty="0" smtClean="0">
                <a:solidFill>
                  <a:srgbClr val="2F5597"/>
                </a:solidFill>
                <a:effectLst>
                  <a:outerShdw blurRad="38100" dist="38100" dir="2700000" algn="tl">
                    <a:srgbClr val="C0C0C0"/>
                  </a:outerShdw>
                </a:effectLst>
                <a:latin typeface="Arial" charset="0"/>
              </a:rPr>
              <a:t>. </a:t>
            </a:r>
            <a:r>
              <a:rPr lang="ru-RU" b="1" dirty="0">
                <a:solidFill>
                  <a:srgbClr val="2F5597"/>
                </a:solidFill>
                <a:effectLst>
                  <a:outerShdw blurRad="38100" dist="38100" dir="2700000" algn="tl">
                    <a:srgbClr val="C0C0C0"/>
                  </a:outerShdw>
                </a:effectLst>
                <a:latin typeface="Arial" charset="0"/>
              </a:rPr>
              <a:t>Гидроэнергетика</a:t>
            </a:r>
            <a:endParaRPr lang="ru-RU" dirty="0">
              <a:solidFill>
                <a:srgbClr val="2F5597"/>
              </a:solidFill>
            </a:endParaRPr>
          </a:p>
        </p:txBody>
      </p:sp>
      <p:sp>
        <p:nvSpPr>
          <p:cNvPr id="7" name="Прямоугольник 6"/>
          <p:cNvSpPr/>
          <p:nvPr/>
        </p:nvSpPr>
        <p:spPr>
          <a:xfrm>
            <a:off x="671756" y="478119"/>
            <a:ext cx="2996461" cy="307777"/>
          </a:xfrm>
          <a:prstGeom prst="rect">
            <a:avLst/>
          </a:prstGeom>
        </p:spPr>
        <p:txBody>
          <a:bodyPr wrap="none">
            <a:spAutoFit/>
          </a:bodyPr>
          <a:lstStyle/>
          <a:p>
            <a:r>
              <a:rPr lang="ru-RU" sz="1400" b="1" dirty="0">
                <a:solidFill>
                  <a:srgbClr val="2F5597"/>
                </a:solidFill>
              </a:rPr>
              <a:t>Мощность ГЭС и </a:t>
            </a:r>
            <a:r>
              <a:rPr lang="ru-RU" sz="1400" b="1" dirty="0" smtClean="0">
                <a:solidFill>
                  <a:srgbClr val="2F5597"/>
                </a:solidFill>
              </a:rPr>
              <a:t>выработка энергии</a:t>
            </a:r>
          </a:p>
        </p:txBody>
      </p:sp>
      <p:grpSp>
        <p:nvGrpSpPr>
          <p:cNvPr id="20" name="Группа 19"/>
          <p:cNvGrpSpPr/>
          <p:nvPr/>
        </p:nvGrpSpPr>
        <p:grpSpPr>
          <a:xfrm>
            <a:off x="115330" y="837902"/>
            <a:ext cx="11936627" cy="5909310"/>
            <a:chOff x="115330" y="837902"/>
            <a:chExt cx="11936627" cy="5909310"/>
          </a:xfrm>
        </p:grpSpPr>
        <p:pic>
          <p:nvPicPr>
            <p:cNvPr id="13" name="Рисунок 12"/>
            <p:cNvPicPr>
              <a:picLocks noChangeAspect="1"/>
            </p:cNvPicPr>
            <p:nvPr/>
          </p:nvPicPr>
          <p:blipFill>
            <a:blip r:embed="rId3">
              <a:duotone>
                <a:schemeClr val="accent5">
                  <a:shade val="45000"/>
                  <a:satMod val="135000"/>
                </a:schemeClr>
                <a:prstClr val="white"/>
              </a:duotone>
            </a:blip>
            <a:stretch>
              <a:fillRect/>
            </a:stretch>
          </p:blipFill>
          <p:spPr>
            <a:xfrm>
              <a:off x="5725987" y="3397458"/>
              <a:ext cx="1593264" cy="332285"/>
            </a:xfrm>
            <a:prstGeom prst="rect">
              <a:avLst/>
            </a:prstGeom>
          </p:spPr>
        </p:pic>
        <p:sp>
          <p:nvSpPr>
            <p:cNvPr id="10" name="Прямоугольник 9"/>
            <p:cNvSpPr/>
            <p:nvPr/>
          </p:nvSpPr>
          <p:spPr>
            <a:xfrm>
              <a:off x="115330" y="837902"/>
              <a:ext cx="11936627" cy="5909310"/>
            </a:xfrm>
            <a:prstGeom prst="rect">
              <a:avLst/>
            </a:prstGeom>
          </p:spPr>
          <p:txBody>
            <a:bodyPr wrap="square">
              <a:spAutoFit/>
            </a:bodyPr>
            <a:lstStyle/>
            <a:p>
              <a:r>
                <a:rPr lang="ru-RU" sz="1400" dirty="0" smtClean="0">
                  <a:solidFill>
                    <a:srgbClr val="2F5597"/>
                  </a:solidFill>
                </a:rPr>
                <a:t>          Мощность </a:t>
              </a:r>
              <a:r>
                <a:rPr lang="ru-RU" sz="1400" dirty="0">
                  <a:solidFill>
                    <a:srgbClr val="2F5597"/>
                  </a:solidFill>
                </a:rPr>
                <a:t>на валу гидротурбины (кВт) определяется </a:t>
              </a:r>
              <a:r>
                <a:rPr lang="ru-RU" sz="1400" dirty="0" smtClean="0">
                  <a:solidFill>
                    <a:srgbClr val="2F5597"/>
                  </a:solidFill>
                </a:rPr>
                <a:t>как</a:t>
              </a:r>
            </a:p>
            <a:p>
              <a:endParaRPr lang="ru-RU" sz="1400" dirty="0">
                <a:solidFill>
                  <a:srgbClr val="2F5597"/>
                </a:solidFill>
              </a:endParaRPr>
            </a:p>
            <a:p>
              <a:endParaRPr lang="ru-RU" sz="1400" dirty="0" smtClean="0">
                <a:solidFill>
                  <a:srgbClr val="2F5597"/>
                </a:solidFill>
              </a:endParaRPr>
            </a:p>
            <a:p>
              <a:r>
                <a:rPr lang="ru-RU" sz="1400" dirty="0">
                  <a:solidFill>
                    <a:srgbClr val="2F5597"/>
                  </a:solidFill>
                </a:rPr>
                <a:t>где </a:t>
              </a:r>
              <a:r>
                <a:rPr lang="ru-RU" sz="1400" dirty="0" err="1" smtClean="0">
                  <a:solidFill>
                    <a:srgbClr val="2F5597"/>
                  </a:solidFill>
                </a:rPr>
                <a:t>Q</a:t>
              </a:r>
              <a:r>
                <a:rPr lang="ru-RU" sz="1400" baseline="-25000" dirty="0" err="1" smtClean="0">
                  <a:solidFill>
                    <a:srgbClr val="2F5597"/>
                  </a:solidFill>
                </a:rPr>
                <a:t>т</a:t>
              </a:r>
              <a:r>
                <a:rPr lang="ru-RU" sz="1400" dirty="0" smtClean="0">
                  <a:solidFill>
                    <a:srgbClr val="2F5597"/>
                  </a:solidFill>
                </a:rPr>
                <a:t> – расход </a:t>
              </a:r>
              <a:r>
                <a:rPr lang="ru-RU" sz="1400" dirty="0">
                  <a:solidFill>
                    <a:srgbClr val="2F5597"/>
                  </a:solidFill>
                </a:rPr>
                <a:t>воды через гидротурбину, </a:t>
              </a:r>
              <a:r>
                <a:rPr lang="ru-RU" sz="1400" dirty="0" smtClean="0">
                  <a:solidFill>
                    <a:srgbClr val="2F5597"/>
                  </a:solidFill>
                </a:rPr>
                <a:t>м</a:t>
              </a:r>
              <a:r>
                <a:rPr lang="ru-RU" sz="1400" baseline="30000" dirty="0" smtClean="0">
                  <a:solidFill>
                    <a:srgbClr val="2F5597"/>
                  </a:solidFill>
                </a:rPr>
                <a:t>3</a:t>
              </a:r>
              <a:r>
                <a:rPr lang="ru-RU" sz="1400" dirty="0" smtClean="0">
                  <a:solidFill>
                    <a:srgbClr val="2F5597"/>
                  </a:solidFill>
                </a:rPr>
                <a:t>/с</a:t>
              </a:r>
              <a:r>
                <a:rPr lang="ru-RU" sz="1400" dirty="0">
                  <a:solidFill>
                    <a:srgbClr val="2F5597"/>
                  </a:solidFill>
                </a:rPr>
                <a:t>; </a:t>
              </a:r>
              <a:r>
                <a:rPr lang="ru-RU" sz="1400" dirty="0" err="1" smtClean="0">
                  <a:solidFill>
                    <a:srgbClr val="2F5597"/>
                  </a:solidFill>
                </a:rPr>
                <a:t>H</a:t>
              </a:r>
              <a:r>
                <a:rPr lang="ru-RU" sz="1400" baseline="-25000" dirty="0" err="1" smtClean="0">
                  <a:solidFill>
                    <a:srgbClr val="2F5597"/>
                  </a:solidFill>
                </a:rPr>
                <a:t>т</a:t>
              </a:r>
              <a:r>
                <a:rPr lang="ru-RU" sz="1400" dirty="0" smtClean="0">
                  <a:solidFill>
                    <a:srgbClr val="2F5597"/>
                  </a:solidFill>
                </a:rPr>
                <a:t> – напор </a:t>
              </a:r>
              <a:r>
                <a:rPr lang="ru-RU" sz="1400" dirty="0">
                  <a:solidFill>
                    <a:srgbClr val="2F5597"/>
                  </a:solidFill>
                </a:rPr>
                <a:t>турбины, </a:t>
              </a:r>
              <a:r>
                <a:rPr lang="ru-RU" sz="1400" dirty="0" smtClean="0">
                  <a:solidFill>
                    <a:srgbClr val="2F5597"/>
                  </a:solidFill>
                </a:rPr>
                <a:t>м; </a:t>
              </a:r>
              <a:r>
                <a:rPr lang="ru-RU" sz="1400" dirty="0" err="1" smtClean="0">
                  <a:solidFill>
                    <a:srgbClr val="2F5597"/>
                  </a:solidFill>
                </a:rPr>
                <a:t>η</a:t>
              </a:r>
              <a:r>
                <a:rPr lang="ru-RU" sz="1400" baseline="-25000" dirty="0" err="1" smtClean="0">
                  <a:solidFill>
                    <a:srgbClr val="2F5597"/>
                  </a:solidFill>
                </a:rPr>
                <a:t>т</a:t>
              </a:r>
              <a:r>
                <a:rPr lang="ru-RU" sz="1400" dirty="0" smtClean="0">
                  <a:solidFill>
                    <a:srgbClr val="2F5597"/>
                  </a:solidFill>
                </a:rPr>
                <a:t> – КПД </a:t>
              </a:r>
              <a:r>
                <a:rPr lang="ru-RU" sz="1400" dirty="0">
                  <a:solidFill>
                    <a:srgbClr val="2F5597"/>
                  </a:solidFill>
                </a:rPr>
                <a:t>турбины</a:t>
              </a:r>
              <a:r>
                <a:rPr lang="ru-RU" sz="1400" dirty="0" smtClean="0">
                  <a:solidFill>
                    <a:srgbClr val="2F5597"/>
                  </a:solidFill>
                </a:rPr>
                <a:t>.</a:t>
              </a:r>
            </a:p>
            <a:p>
              <a:r>
                <a:rPr lang="ru-RU" sz="1400" dirty="0" smtClean="0">
                  <a:solidFill>
                    <a:srgbClr val="2F5597"/>
                  </a:solidFill>
                </a:rPr>
                <a:t>          </a:t>
              </a:r>
            </a:p>
            <a:p>
              <a:r>
                <a:rPr lang="ru-RU" sz="1400" dirty="0">
                  <a:solidFill>
                    <a:srgbClr val="2F5597"/>
                  </a:solidFill>
                </a:rPr>
                <a:t> </a:t>
              </a:r>
              <a:r>
                <a:rPr lang="ru-RU" sz="1400" dirty="0" smtClean="0">
                  <a:solidFill>
                    <a:srgbClr val="2F5597"/>
                  </a:solidFill>
                </a:rPr>
                <a:t>          Напор </a:t>
              </a:r>
              <a:r>
                <a:rPr lang="ru-RU" sz="1400" dirty="0">
                  <a:solidFill>
                    <a:srgbClr val="2F5597"/>
                  </a:solidFill>
                </a:rPr>
                <a:t>турбины равен</a:t>
              </a:r>
              <a:r>
                <a:rPr lang="ru-RU" sz="1400" dirty="0" smtClean="0">
                  <a:solidFill>
                    <a:srgbClr val="2F5597"/>
                  </a:solidFill>
                </a:rPr>
                <a:t>:</a:t>
              </a:r>
            </a:p>
            <a:p>
              <a:endParaRPr lang="ru-RU" sz="1400" dirty="0" smtClean="0">
                <a:solidFill>
                  <a:srgbClr val="2F5597"/>
                </a:solidFill>
              </a:endParaRPr>
            </a:p>
            <a:p>
              <a:r>
                <a:rPr lang="ru-RU" sz="1400" dirty="0">
                  <a:solidFill>
                    <a:srgbClr val="2F5597"/>
                  </a:solidFill>
                </a:rPr>
                <a:t>где ∇ВБ, ∇НБ </a:t>
              </a:r>
              <a:r>
                <a:rPr lang="ru-RU" sz="1400" dirty="0" smtClean="0">
                  <a:solidFill>
                    <a:srgbClr val="2F5597"/>
                  </a:solidFill>
                </a:rPr>
                <a:t>– отметки </a:t>
              </a:r>
              <a:r>
                <a:rPr lang="ru-RU" sz="1400" dirty="0">
                  <a:solidFill>
                    <a:srgbClr val="2F5597"/>
                  </a:solidFill>
                </a:rPr>
                <a:t>уровня воды соответственно в верхнем и </a:t>
              </a:r>
              <a:r>
                <a:rPr lang="ru-RU" sz="1400" dirty="0" smtClean="0">
                  <a:solidFill>
                    <a:srgbClr val="2F5597"/>
                  </a:solidFill>
                </a:rPr>
                <a:t>нижнем </a:t>
              </a:r>
              <a:r>
                <a:rPr lang="ru-RU" sz="1400" dirty="0">
                  <a:solidFill>
                    <a:srgbClr val="2F5597"/>
                  </a:solidFill>
                </a:rPr>
                <a:t>бьефе, м; </a:t>
              </a:r>
              <a:r>
                <a:rPr lang="ru-RU" sz="1400" dirty="0" err="1" smtClean="0">
                  <a:solidFill>
                    <a:srgbClr val="2F5597"/>
                  </a:solidFill>
                </a:rPr>
                <a:t>H</a:t>
              </a:r>
              <a:r>
                <a:rPr lang="ru-RU" sz="1400" baseline="-25000" dirty="0" err="1" smtClean="0">
                  <a:solidFill>
                    <a:srgbClr val="2F5597"/>
                  </a:solidFill>
                </a:rPr>
                <a:t>г</a:t>
              </a:r>
              <a:r>
                <a:rPr lang="ru-RU" sz="1400" dirty="0" smtClean="0">
                  <a:solidFill>
                    <a:srgbClr val="2F5597"/>
                  </a:solidFill>
                </a:rPr>
                <a:t> – геометрический </a:t>
              </a:r>
              <a:r>
                <a:rPr lang="ru-RU" sz="1400" dirty="0">
                  <a:solidFill>
                    <a:srgbClr val="2F5597"/>
                  </a:solidFill>
                </a:rPr>
                <a:t>напор; </a:t>
              </a:r>
              <a:r>
                <a:rPr lang="ru-RU" sz="1400" dirty="0" err="1">
                  <a:solidFill>
                    <a:srgbClr val="2F5597"/>
                  </a:solidFill>
                </a:rPr>
                <a:t>Δh</a:t>
              </a:r>
              <a:r>
                <a:rPr lang="ru-RU" sz="1400" dirty="0">
                  <a:solidFill>
                    <a:srgbClr val="2F5597"/>
                  </a:solidFill>
                </a:rPr>
                <a:t> </a:t>
              </a:r>
              <a:r>
                <a:rPr lang="ru-RU" sz="1400" dirty="0" smtClean="0">
                  <a:solidFill>
                    <a:srgbClr val="2F5597"/>
                  </a:solidFill>
                </a:rPr>
                <a:t>– потери </a:t>
              </a:r>
              <a:r>
                <a:rPr lang="ru-RU" sz="1400" dirty="0">
                  <a:solidFill>
                    <a:srgbClr val="2F5597"/>
                  </a:solidFill>
                </a:rPr>
                <a:t>напора в </a:t>
              </a:r>
              <a:r>
                <a:rPr lang="ru-RU" sz="1400" dirty="0" smtClean="0">
                  <a:solidFill>
                    <a:srgbClr val="2F5597"/>
                  </a:solidFill>
                </a:rPr>
                <a:t>водоподводящем </a:t>
              </a:r>
              <a:r>
                <a:rPr lang="ru-RU" sz="1400" dirty="0">
                  <a:solidFill>
                    <a:srgbClr val="2F5597"/>
                  </a:solidFill>
                </a:rPr>
                <a:t>тракте, м</a:t>
              </a:r>
              <a:r>
                <a:rPr lang="ru-RU" sz="1400" dirty="0" smtClean="0">
                  <a:solidFill>
                    <a:srgbClr val="2F5597"/>
                  </a:solidFill>
                </a:rPr>
                <a:t>.</a:t>
              </a:r>
            </a:p>
            <a:p>
              <a:r>
                <a:rPr lang="ru-RU" sz="1400" dirty="0" smtClean="0">
                  <a:solidFill>
                    <a:srgbClr val="2F5597"/>
                  </a:solidFill>
                </a:rPr>
                <a:t>          Потери </a:t>
              </a:r>
              <a:r>
                <a:rPr lang="ru-RU" sz="1400" dirty="0">
                  <a:solidFill>
                    <a:srgbClr val="2F5597"/>
                  </a:solidFill>
                </a:rPr>
                <a:t>напора обычно составляют 2—5 % </a:t>
              </a:r>
              <a:r>
                <a:rPr lang="ru-RU" sz="1400" dirty="0" err="1" smtClean="0">
                  <a:solidFill>
                    <a:srgbClr val="2F5597"/>
                  </a:solidFill>
                </a:rPr>
                <a:t>Hг</a:t>
              </a:r>
              <a:r>
                <a:rPr lang="ru-RU" sz="1400" dirty="0">
                  <a:solidFill>
                    <a:srgbClr val="2F5597"/>
                  </a:solidFill>
                </a:rPr>
                <a:t>. Значение КПД </a:t>
              </a:r>
              <a:r>
                <a:rPr lang="ru-RU" sz="1400" dirty="0" smtClean="0">
                  <a:solidFill>
                    <a:srgbClr val="2F5597"/>
                  </a:solidFill>
                </a:rPr>
                <a:t>гидротурбины </a:t>
              </a:r>
              <a:r>
                <a:rPr lang="ru-RU" sz="1400" dirty="0">
                  <a:solidFill>
                    <a:srgbClr val="2F5597"/>
                  </a:solidFill>
                </a:rPr>
                <a:t>зависит от ее конструкции, размеров и режимов работы. </a:t>
              </a:r>
              <a:r>
                <a:rPr lang="ru-RU" sz="1400" dirty="0" smtClean="0">
                  <a:solidFill>
                    <a:srgbClr val="2F5597"/>
                  </a:solidFill>
                </a:rPr>
                <a:t>КПД современных </a:t>
              </a:r>
              <a:r>
                <a:rPr lang="ru-RU" sz="1400" dirty="0">
                  <a:solidFill>
                    <a:srgbClr val="2F5597"/>
                  </a:solidFill>
                </a:rPr>
                <a:t>крупных гидротурбин </a:t>
              </a:r>
              <a:r>
                <a:rPr lang="ru-RU" sz="1400" dirty="0" smtClean="0">
                  <a:solidFill>
                    <a:srgbClr val="2F5597"/>
                  </a:solidFill>
                </a:rPr>
                <a:t>может достигать </a:t>
              </a:r>
              <a:r>
                <a:rPr lang="ru-RU" sz="1400" dirty="0">
                  <a:solidFill>
                    <a:srgbClr val="2F5597"/>
                  </a:solidFill>
                </a:rPr>
                <a:t>0,95.</a:t>
              </a:r>
            </a:p>
            <a:p>
              <a:r>
                <a:rPr lang="ru-RU" sz="1400" dirty="0" smtClean="0">
                  <a:solidFill>
                    <a:srgbClr val="2F5597"/>
                  </a:solidFill>
                </a:rPr>
                <a:t>          </a:t>
              </a:r>
            </a:p>
            <a:p>
              <a:r>
                <a:rPr lang="ru-RU" sz="1400" dirty="0">
                  <a:solidFill>
                    <a:srgbClr val="2F5597"/>
                  </a:solidFill>
                </a:rPr>
                <a:t> </a:t>
              </a:r>
              <a:r>
                <a:rPr lang="ru-RU" sz="1400" dirty="0" smtClean="0">
                  <a:solidFill>
                    <a:srgbClr val="2F5597"/>
                  </a:solidFill>
                </a:rPr>
                <a:t>         Электрическая </a:t>
              </a:r>
              <a:r>
                <a:rPr lang="ru-RU" sz="1400" dirty="0">
                  <a:solidFill>
                    <a:srgbClr val="2F5597"/>
                  </a:solidFill>
                </a:rPr>
                <a:t>мощность гидроагрегата </a:t>
              </a:r>
              <a:r>
                <a:rPr lang="ru-RU" sz="1400" dirty="0" err="1" smtClean="0">
                  <a:solidFill>
                    <a:srgbClr val="2F5597"/>
                  </a:solidFill>
                </a:rPr>
                <a:t>N</a:t>
              </a:r>
              <a:r>
                <a:rPr lang="ru-RU" sz="1400" baseline="-25000" dirty="0" err="1" smtClean="0">
                  <a:solidFill>
                    <a:srgbClr val="2F5597"/>
                  </a:solidFill>
                </a:rPr>
                <a:t>а</a:t>
              </a:r>
              <a:r>
                <a:rPr lang="ru-RU" sz="1400" dirty="0" smtClean="0">
                  <a:solidFill>
                    <a:srgbClr val="2F5597"/>
                  </a:solidFill>
                </a:rPr>
                <a:t> </a:t>
              </a:r>
              <a:r>
                <a:rPr lang="ru-RU" sz="1400" dirty="0">
                  <a:solidFill>
                    <a:srgbClr val="2F5597"/>
                  </a:solidFill>
                </a:rPr>
                <a:t>на выводах </a:t>
              </a:r>
              <a:r>
                <a:rPr lang="ru-RU" sz="1400" dirty="0" smtClean="0">
                  <a:solidFill>
                    <a:srgbClr val="2F5597"/>
                  </a:solidFill>
                </a:rPr>
                <a:t>генератора</a:t>
              </a:r>
            </a:p>
            <a:p>
              <a:r>
                <a:rPr lang="ru-RU" sz="1400" dirty="0">
                  <a:solidFill>
                    <a:srgbClr val="2F5597"/>
                  </a:solidFill>
                </a:rPr>
                <a:t>где </a:t>
              </a:r>
              <a:r>
                <a:rPr lang="ru-RU" sz="1400" dirty="0" err="1" smtClean="0">
                  <a:solidFill>
                    <a:srgbClr val="2F5597"/>
                  </a:solidFill>
                </a:rPr>
                <a:t>η</a:t>
              </a:r>
              <a:r>
                <a:rPr lang="ru-RU" sz="1400" baseline="-25000" dirty="0" err="1" smtClean="0">
                  <a:solidFill>
                    <a:srgbClr val="2F5597"/>
                  </a:solidFill>
                </a:rPr>
                <a:t>ген</a:t>
              </a:r>
              <a:r>
                <a:rPr lang="ru-RU" sz="1400" dirty="0" smtClean="0">
                  <a:solidFill>
                    <a:srgbClr val="2F5597"/>
                  </a:solidFill>
                </a:rPr>
                <a:t> – КПД </a:t>
              </a:r>
              <a:r>
                <a:rPr lang="ru-RU" sz="1400" dirty="0">
                  <a:solidFill>
                    <a:srgbClr val="2F5597"/>
                  </a:solidFill>
                </a:rPr>
                <a:t>гидрогенератора. Обычно КПД гидрогенератора </a:t>
              </a:r>
              <a:r>
                <a:rPr lang="ru-RU" sz="1400" dirty="0" smtClean="0">
                  <a:solidFill>
                    <a:srgbClr val="2F5597"/>
                  </a:solidFill>
                </a:rPr>
                <a:t>равен 0,9—0,98.</a:t>
              </a:r>
            </a:p>
            <a:p>
              <a:endParaRPr lang="kk-KZ" sz="1400" dirty="0">
                <a:solidFill>
                  <a:srgbClr val="2F5597"/>
                </a:solidFill>
              </a:endParaRPr>
            </a:p>
            <a:p>
              <a:r>
                <a:rPr lang="ru-RU" sz="1400" dirty="0" smtClean="0">
                  <a:solidFill>
                    <a:srgbClr val="2F5597"/>
                  </a:solidFill>
                </a:rPr>
                <a:t>         Регулирование </a:t>
              </a:r>
              <a:r>
                <a:rPr lang="ru-RU" sz="1400" dirty="0">
                  <a:solidFill>
                    <a:srgbClr val="2F5597"/>
                  </a:solidFill>
                </a:rPr>
                <a:t>мощности агрегата ГЭС производится изменением </a:t>
              </a:r>
              <a:r>
                <a:rPr lang="ru-RU" sz="1400" dirty="0" smtClean="0">
                  <a:solidFill>
                    <a:srgbClr val="2F5597"/>
                  </a:solidFill>
                </a:rPr>
                <a:t>расхода</a:t>
              </a:r>
              <a:r>
                <a:rPr lang="ru-RU" sz="1400" dirty="0">
                  <a:solidFill>
                    <a:srgbClr val="2F5597"/>
                  </a:solidFill>
                </a:rPr>
                <a:t>, проходящего через гидротурбину. Мощность ГЭС в i-й момент </a:t>
              </a:r>
              <a:r>
                <a:rPr lang="ru-RU" sz="1400" dirty="0" smtClean="0">
                  <a:solidFill>
                    <a:srgbClr val="2F5597"/>
                  </a:solidFill>
                </a:rPr>
                <a:t>времени </a:t>
              </a:r>
              <a:r>
                <a:rPr lang="ru-RU" sz="1400" dirty="0">
                  <a:solidFill>
                    <a:srgbClr val="2F5597"/>
                  </a:solidFill>
                </a:rPr>
                <a:t>равна</a:t>
              </a:r>
              <a:r>
                <a:rPr lang="ru-RU" sz="1400" dirty="0" smtClean="0">
                  <a:solidFill>
                    <a:srgbClr val="2F5597"/>
                  </a:solidFill>
                </a:rPr>
                <a:t>:</a:t>
              </a:r>
            </a:p>
            <a:p>
              <a:endParaRPr lang="kk-KZ" sz="1400" dirty="0" smtClean="0">
                <a:solidFill>
                  <a:srgbClr val="2F5597"/>
                </a:solidFill>
              </a:endParaRPr>
            </a:p>
            <a:p>
              <a:r>
                <a:rPr lang="ru-RU" sz="1400" dirty="0">
                  <a:solidFill>
                    <a:srgbClr val="2F5597"/>
                  </a:solidFill>
                </a:rPr>
                <a:t>где </a:t>
              </a:r>
              <a:r>
                <a:rPr lang="ru-RU" sz="1400" dirty="0" err="1" smtClean="0">
                  <a:solidFill>
                    <a:srgbClr val="2F5597"/>
                  </a:solidFill>
                </a:rPr>
                <a:t>Q</a:t>
              </a:r>
              <a:r>
                <a:rPr lang="ru-RU" sz="1400" baseline="-25000" dirty="0" err="1" smtClean="0">
                  <a:solidFill>
                    <a:srgbClr val="2F5597"/>
                  </a:solidFill>
                </a:rPr>
                <a:t>гi</a:t>
              </a:r>
              <a:r>
                <a:rPr lang="ru-RU" sz="1400" dirty="0" smtClean="0">
                  <a:solidFill>
                    <a:srgbClr val="2F5597"/>
                  </a:solidFill>
                </a:rPr>
                <a:t>, </a:t>
              </a:r>
              <a:r>
                <a:rPr lang="ru-RU" sz="1400" dirty="0" err="1" smtClean="0">
                  <a:solidFill>
                    <a:srgbClr val="2F5597"/>
                  </a:solidFill>
                </a:rPr>
                <a:t>H</a:t>
              </a:r>
              <a:r>
                <a:rPr lang="ru-RU" sz="1400" baseline="-25000" dirty="0" err="1" smtClean="0">
                  <a:solidFill>
                    <a:srgbClr val="2F5597"/>
                  </a:solidFill>
                </a:rPr>
                <a:t>гi</a:t>
              </a:r>
              <a:r>
                <a:rPr lang="ru-RU" sz="1400" dirty="0" smtClean="0">
                  <a:solidFill>
                    <a:srgbClr val="2F5597"/>
                  </a:solidFill>
                </a:rPr>
                <a:t>, </a:t>
              </a:r>
              <a:r>
                <a:rPr lang="ru-RU" sz="1400" dirty="0" err="1" smtClean="0">
                  <a:solidFill>
                    <a:srgbClr val="2F5597"/>
                  </a:solidFill>
                </a:rPr>
                <a:t>η</a:t>
              </a:r>
              <a:r>
                <a:rPr lang="ru-RU" sz="1400" baseline="-25000" dirty="0" err="1" smtClean="0">
                  <a:solidFill>
                    <a:srgbClr val="2F5597"/>
                  </a:solidFill>
                </a:rPr>
                <a:t>гi</a:t>
              </a:r>
              <a:r>
                <a:rPr lang="ru-RU" sz="1400" dirty="0" smtClean="0">
                  <a:solidFill>
                    <a:srgbClr val="2F5597"/>
                  </a:solidFill>
                </a:rPr>
                <a:t> – расход </a:t>
              </a:r>
              <a:r>
                <a:rPr lang="ru-RU" sz="1400" dirty="0">
                  <a:solidFill>
                    <a:srgbClr val="2F5597"/>
                  </a:solidFill>
                </a:rPr>
                <a:t>ГЭС, напор ГЭС и КПД ГЭС </a:t>
              </a:r>
              <a:r>
                <a:rPr lang="ru-RU" sz="1400" dirty="0" smtClean="0">
                  <a:solidFill>
                    <a:srgbClr val="2F5597"/>
                  </a:solidFill>
                </a:rPr>
                <a:t>соответственно в </a:t>
              </a:r>
              <a:r>
                <a:rPr lang="ru-RU" sz="1400" dirty="0">
                  <a:solidFill>
                    <a:srgbClr val="2F5597"/>
                  </a:solidFill>
                </a:rPr>
                <a:t>i-й момент времени.</a:t>
              </a:r>
              <a:endParaRPr lang="kk-KZ" sz="1400" dirty="0">
                <a:solidFill>
                  <a:srgbClr val="2F5597"/>
                </a:solidFill>
              </a:endParaRPr>
            </a:p>
            <a:p>
              <a:endParaRPr lang="ru-RU" sz="1400" dirty="0" smtClean="0">
                <a:solidFill>
                  <a:srgbClr val="2F5597"/>
                </a:solidFill>
              </a:endParaRPr>
            </a:p>
            <a:p>
              <a:r>
                <a:rPr lang="ru-RU" sz="1400" dirty="0">
                  <a:solidFill>
                    <a:srgbClr val="2F5597"/>
                  </a:solidFill>
                </a:rPr>
                <a:t> </a:t>
              </a:r>
              <a:r>
                <a:rPr lang="ru-RU" sz="1400" dirty="0" smtClean="0">
                  <a:solidFill>
                    <a:srgbClr val="2F5597"/>
                  </a:solidFill>
                </a:rPr>
                <a:t>        Выработка </a:t>
              </a:r>
              <a:r>
                <a:rPr lang="ru-RU" sz="1400" dirty="0">
                  <a:solidFill>
                    <a:srgbClr val="2F5597"/>
                  </a:solidFill>
                </a:rPr>
                <a:t>электроэнергии ГЭС (</a:t>
              </a:r>
              <a:r>
                <a:rPr lang="ru-RU" sz="1400" dirty="0" smtClean="0">
                  <a:solidFill>
                    <a:srgbClr val="2F5597"/>
                  </a:solidFill>
                </a:rPr>
                <a:t>кВт*ч</a:t>
              </a:r>
              <a:r>
                <a:rPr lang="ru-RU" sz="1400" dirty="0">
                  <a:solidFill>
                    <a:srgbClr val="2F5597"/>
                  </a:solidFill>
                </a:rPr>
                <a:t>) за период времени Т (ч) </a:t>
              </a:r>
              <a:r>
                <a:rPr lang="ru-RU" sz="1400" dirty="0" smtClean="0">
                  <a:solidFill>
                    <a:srgbClr val="2F5597"/>
                  </a:solidFill>
                </a:rPr>
                <a:t>определяется как</a:t>
              </a:r>
            </a:p>
            <a:p>
              <a:r>
                <a:rPr lang="ru-RU" sz="1400" dirty="0">
                  <a:solidFill>
                    <a:srgbClr val="2F5597"/>
                  </a:solidFill>
                </a:rPr>
                <a:t>В качестве расчетного периода Т рассматриваются час, сутки, </a:t>
              </a:r>
              <a:r>
                <a:rPr lang="ru-RU" sz="1400" dirty="0" smtClean="0">
                  <a:solidFill>
                    <a:srgbClr val="2F5597"/>
                  </a:solidFill>
                </a:rPr>
                <a:t>неделя, месяц</a:t>
              </a:r>
              <a:r>
                <a:rPr lang="ru-RU" sz="1400" dirty="0">
                  <a:solidFill>
                    <a:srgbClr val="2F5597"/>
                  </a:solidFill>
                </a:rPr>
                <a:t>, год</a:t>
              </a:r>
              <a:r>
                <a:rPr lang="ru-RU" sz="1400" dirty="0" smtClean="0">
                  <a:solidFill>
                    <a:srgbClr val="2F5597"/>
                  </a:solidFill>
                </a:rPr>
                <a:t>.</a:t>
              </a:r>
            </a:p>
            <a:p>
              <a:endParaRPr lang="ru-RU" sz="1400" dirty="0" smtClean="0">
                <a:solidFill>
                  <a:srgbClr val="2F5597"/>
                </a:solidFill>
              </a:endParaRPr>
            </a:p>
            <a:p>
              <a:r>
                <a:rPr lang="ru-RU" sz="1400" dirty="0">
                  <a:solidFill>
                    <a:srgbClr val="2F5597"/>
                  </a:solidFill>
                </a:rPr>
                <a:t> </a:t>
              </a:r>
              <a:r>
                <a:rPr lang="ru-RU" sz="1400" dirty="0" smtClean="0">
                  <a:solidFill>
                    <a:srgbClr val="2F5597"/>
                  </a:solidFill>
                </a:rPr>
                <a:t>       Для </a:t>
              </a:r>
              <a:r>
                <a:rPr lang="ru-RU" sz="1400" dirty="0">
                  <a:solidFill>
                    <a:srgbClr val="2F5597"/>
                  </a:solidFill>
                </a:rPr>
                <a:t>оценки работы ГЭС в энергосистеме служит условное число </a:t>
              </a:r>
              <a:r>
                <a:rPr lang="ru-RU" sz="1400" dirty="0" smtClean="0">
                  <a:solidFill>
                    <a:srgbClr val="2F5597"/>
                  </a:solidFill>
                </a:rPr>
                <a:t>часов использования </a:t>
              </a:r>
              <a:r>
                <a:rPr lang="ru-RU" sz="1400" dirty="0">
                  <a:solidFill>
                    <a:srgbClr val="2F5597"/>
                  </a:solidFill>
                </a:rPr>
                <a:t>установленной мощности в году </a:t>
              </a:r>
              <a:r>
                <a:rPr lang="ru-RU" sz="1400" dirty="0" smtClean="0">
                  <a:solidFill>
                    <a:srgbClr val="2F5597"/>
                  </a:solidFill>
                </a:rPr>
                <a:t>Т</a:t>
              </a:r>
              <a:r>
                <a:rPr lang="ru-RU" sz="1400" baseline="-25000" dirty="0" smtClean="0">
                  <a:solidFill>
                    <a:srgbClr val="2F5597"/>
                  </a:solidFill>
                </a:rPr>
                <a:t>у</a:t>
              </a:r>
              <a:r>
                <a:rPr lang="ru-RU" sz="1400" dirty="0">
                  <a:solidFill>
                    <a:srgbClr val="2F5597"/>
                  </a:solidFill>
                </a:rPr>
                <a:t>, </a:t>
              </a:r>
              <a:r>
                <a:rPr lang="ru-RU" sz="1400" dirty="0" smtClean="0">
                  <a:solidFill>
                    <a:srgbClr val="2F5597"/>
                  </a:solidFill>
                </a:rPr>
                <a:t>представляющее собой </a:t>
              </a:r>
              <a:r>
                <a:rPr lang="ru-RU" sz="1400" dirty="0">
                  <a:solidFill>
                    <a:srgbClr val="2F5597"/>
                  </a:solidFill>
                </a:rPr>
                <a:t>отношение</a:t>
              </a:r>
              <a:r>
                <a:rPr lang="ru-RU" sz="1400" dirty="0" smtClean="0">
                  <a:solidFill>
                    <a:srgbClr val="2F5597"/>
                  </a:solidFill>
                </a:rPr>
                <a:t>:</a:t>
              </a:r>
            </a:p>
            <a:p>
              <a:endParaRPr lang="kk-KZ" sz="1400" dirty="0">
                <a:solidFill>
                  <a:srgbClr val="2F5597"/>
                </a:solidFill>
              </a:endParaRPr>
            </a:p>
            <a:p>
              <a:r>
                <a:rPr lang="ru-RU" sz="1400" dirty="0">
                  <a:solidFill>
                    <a:srgbClr val="2F5597"/>
                  </a:solidFill>
                </a:rPr>
                <a:t>где </a:t>
              </a:r>
              <a:r>
                <a:rPr lang="ru-RU" sz="1400" dirty="0" err="1" smtClean="0">
                  <a:solidFill>
                    <a:srgbClr val="2F5597"/>
                  </a:solidFill>
                </a:rPr>
                <a:t>N</a:t>
              </a:r>
              <a:r>
                <a:rPr lang="ru-RU" sz="1400" baseline="-25000" dirty="0" err="1" smtClean="0">
                  <a:solidFill>
                    <a:srgbClr val="2F5597"/>
                  </a:solidFill>
                </a:rPr>
                <a:t>у</a:t>
              </a:r>
              <a:r>
                <a:rPr lang="ru-RU" sz="1400" dirty="0" smtClean="0">
                  <a:solidFill>
                    <a:srgbClr val="2F5597"/>
                  </a:solidFill>
                </a:rPr>
                <a:t> </a:t>
              </a:r>
              <a:r>
                <a:rPr lang="ru-RU" sz="1400" dirty="0">
                  <a:solidFill>
                    <a:srgbClr val="2F5597"/>
                  </a:solidFill>
                </a:rPr>
                <a:t>— установленная мощность ГЭС; </a:t>
              </a:r>
              <a:r>
                <a:rPr lang="ru-RU" sz="1400" dirty="0" smtClean="0">
                  <a:solidFill>
                    <a:srgbClr val="2F5597"/>
                  </a:solidFill>
                </a:rPr>
                <a:t>        </a:t>
              </a:r>
              <a:r>
                <a:rPr lang="ru-RU" sz="1400" dirty="0">
                  <a:solidFill>
                    <a:srgbClr val="2F5597"/>
                  </a:solidFill>
                </a:rPr>
                <a:t>— среднегодовая </a:t>
              </a:r>
              <a:r>
                <a:rPr lang="ru-RU" sz="1400" dirty="0" smtClean="0">
                  <a:solidFill>
                    <a:srgbClr val="2F5597"/>
                  </a:solidFill>
                </a:rPr>
                <a:t>выработка электроэнергии</a:t>
              </a:r>
              <a:r>
                <a:rPr lang="ru-RU" sz="1400" dirty="0">
                  <a:solidFill>
                    <a:srgbClr val="2F5597"/>
                  </a:solidFill>
                </a:rPr>
                <a:t>.</a:t>
              </a:r>
            </a:p>
          </p:txBody>
        </p:sp>
        <p:pic>
          <p:nvPicPr>
            <p:cNvPr id="11" name="Рисунок 10"/>
            <p:cNvPicPr>
              <a:picLocks noChangeAspect="1"/>
            </p:cNvPicPr>
            <p:nvPr/>
          </p:nvPicPr>
          <p:blipFill>
            <a:blip r:embed="rId4">
              <a:duotone>
                <a:schemeClr val="accent5">
                  <a:shade val="45000"/>
                  <a:satMod val="135000"/>
                </a:schemeClr>
                <a:prstClr val="white"/>
              </a:duotone>
            </a:blip>
            <a:stretch>
              <a:fillRect/>
            </a:stretch>
          </p:blipFill>
          <p:spPr>
            <a:xfrm>
              <a:off x="1520911" y="1145679"/>
              <a:ext cx="2147306" cy="389632"/>
            </a:xfrm>
            <a:prstGeom prst="rect">
              <a:avLst/>
            </a:prstGeom>
          </p:spPr>
        </p:pic>
        <p:pic>
          <p:nvPicPr>
            <p:cNvPr id="12" name="Рисунок 11"/>
            <p:cNvPicPr>
              <a:picLocks noChangeAspect="1"/>
            </p:cNvPicPr>
            <p:nvPr/>
          </p:nvPicPr>
          <p:blipFill>
            <a:blip r:embed="rId5">
              <a:duotone>
                <a:schemeClr val="accent5">
                  <a:shade val="45000"/>
                  <a:satMod val="135000"/>
                </a:schemeClr>
                <a:prstClr val="white"/>
              </a:duotone>
            </a:blip>
            <a:stretch>
              <a:fillRect/>
            </a:stretch>
          </p:blipFill>
          <p:spPr>
            <a:xfrm>
              <a:off x="2584297" y="2049879"/>
              <a:ext cx="3907119" cy="299889"/>
            </a:xfrm>
            <a:prstGeom prst="rect">
              <a:avLst/>
            </a:prstGeom>
          </p:spPr>
        </p:pic>
        <p:pic>
          <p:nvPicPr>
            <p:cNvPr id="14" name="Рисунок 13"/>
            <p:cNvPicPr>
              <a:picLocks noChangeAspect="1"/>
            </p:cNvPicPr>
            <p:nvPr/>
          </p:nvPicPr>
          <p:blipFill>
            <a:blip r:embed="rId6">
              <a:duotone>
                <a:schemeClr val="accent5">
                  <a:shade val="45000"/>
                  <a:satMod val="135000"/>
                </a:schemeClr>
                <a:prstClr val="white"/>
              </a:duotone>
            </a:blip>
            <a:stretch>
              <a:fillRect/>
            </a:stretch>
          </p:blipFill>
          <p:spPr>
            <a:xfrm>
              <a:off x="4443441" y="4317144"/>
              <a:ext cx="2565091" cy="386521"/>
            </a:xfrm>
            <a:prstGeom prst="rect">
              <a:avLst/>
            </a:prstGeom>
          </p:spPr>
        </p:pic>
        <p:pic>
          <p:nvPicPr>
            <p:cNvPr id="15" name="Рисунок 14"/>
            <p:cNvPicPr>
              <a:picLocks noChangeAspect="1"/>
            </p:cNvPicPr>
            <p:nvPr/>
          </p:nvPicPr>
          <p:blipFill>
            <a:blip r:embed="rId7">
              <a:duotone>
                <a:schemeClr val="accent5">
                  <a:shade val="45000"/>
                  <a:satMod val="135000"/>
                </a:schemeClr>
                <a:prstClr val="white"/>
              </a:duotone>
            </a:blip>
            <a:stretch>
              <a:fillRect/>
            </a:stretch>
          </p:blipFill>
          <p:spPr>
            <a:xfrm>
              <a:off x="6827299" y="4841962"/>
              <a:ext cx="1443490" cy="799352"/>
            </a:xfrm>
            <a:prstGeom prst="rect">
              <a:avLst/>
            </a:prstGeom>
          </p:spPr>
        </p:pic>
        <p:pic>
          <p:nvPicPr>
            <p:cNvPr id="17" name="Рисунок 16"/>
            <p:cNvPicPr>
              <a:picLocks noChangeAspect="1"/>
            </p:cNvPicPr>
            <p:nvPr/>
          </p:nvPicPr>
          <p:blipFill>
            <a:blip r:embed="rId8">
              <a:duotone>
                <a:schemeClr val="accent5">
                  <a:shade val="45000"/>
                  <a:satMod val="135000"/>
                </a:schemeClr>
                <a:prstClr val="white"/>
              </a:duotone>
            </a:blip>
            <a:stretch>
              <a:fillRect/>
            </a:stretch>
          </p:blipFill>
          <p:spPr>
            <a:xfrm>
              <a:off x="2869147" y="5979356"/>
              <a:ext cx="1101491" cy="436305"/>
            </a:xfrm>
            <a:prstGeom prst="rect">
              <a:avLst/>
            </a:prstGeom>
          </p:spPr>
        </p:pic>
        <p:pic>
          <p:nvPicPr>
            <p:cNvPr id="19" name="Рисунок 18"/>
            <p:cNvPicPr>
              <a:picLocks noChangeAspect="1"/>
            </p:cNvPicPr>
            <p:nvPr/>
          </p:nvPicPr>
          <p:blipFill>
            <a:blip r:embed="rId9">
              <a:duotone>
                <a:schemeClr val="accent5">
                  <a:shade val="45000"/>
                  <a:satMod val="135000"/>
                </a:schemeClr>
                <a:prstClr val="white"/>
              </a:duotone>
            </a:blip>
            <a:stretch>
              <a:fillRect/>
            </a:stretch>
          </p:blipFill>
          <p:spPr>
            <a:xfrm>
              <a:off x="3255906" y="6429410"/>
              <a:ext cx="229115" cy="235479"/>
            </a:xfrm>
            <a:prstGeom prst="rect">
              <a:avLst/>
            </a:prstGeom>
          </p:spPr>
        </p:pic>
      </p:grpSp>
    </p:spTree>
    <p:extLst>
      <p:ext uri="{BB962C8B-B14F-4D97-AF65-F5344CB8AC3E}">
        <p14:creationId xmlns:p14="http://schemas.microsoft.com/office/powerpoint/2010/main" val="3613787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16</a:t>
            </a:fld>
            <a:endParaRPr lang="ru-RU" dirty="0"/>
          </a:p>
        </p:txBody>
      </p:sp>
      <p:sp>
        <p:nvSpPr>
          <p:cNvPr id="6" name="Прямоугольник 5"/>
          <p:cNvSpPr/>
          <p:nvPr/>
        </p:nvSpPr>
        <p:spPr>
          <a:xfrm>
            <a:off x="4899485" y="108787"/>
            <a:ext cx="2393027" cy="369332"/>
          </a:xfrm>
          <a:prstGeom prst="rect">
            <a:avLst/>
          </a:prstGeom>
        </p:spPr>
        <p:txBody>
          <a:bodyPr wrap="none">
            <a:spAutoFit/>
          </a:bodyPr>
          <a:lstStyle/>
          <a:p>
            <a:pPr algn="ctr"/>
            <a:r>
              <a:rPr lang="ru-RU" b="1" dirty="0">
                <a:solidFill>
                  <a:srgbClr val="2F5597"/>
                </a:solidFill>
                <a:effectLst>
                  <a:outerShdw blurRad="38100" dist="38100" dir="2700000" algn="tl">
                    <a:srgbClr val="C0C0C0"/>
                  </a:outerShdw>
                </a:effectLst>
                <a:latin typeface="Arial" charset="0"/>
              </a:rPr>
              <a:t>2</a:t>
            </a:r>
            <a:r>
              <a:rPr lang="ru-RU" b="1" dirty="0" smtClean="0">
                <a:solidFill>
                  <a:srgbClr val="2F5597"/>
                </a:solidFill>
                <a:effectLst>
                  <a:outerShdw blurRad="38100" dist="38100" dir="2700000" algn="tl">
                    <a:srgbClr val="C0C0C0"/>
                  </a:outerShdw>
                </a:effectLst>
                <a:latin typeface="Arial" charset="0"/>
              </a:rPr>
              <a:t>. </a:t>
            </a:r>
            <a:r>
              <a:rPr lang="ru-RU" b="1" dirty="0">
                <a:solidFill>
                  <a:srgbClr val="2F5597"/>
                </a:solidFill>
                <a:effectLst>
                  <a:outerShdw blurRad="38100" dist="38100" dir="2700000" algn="tl">
                    <a:srgbClr val="C0C0C0"/>
                  </a:outerShdw>
                </a:effectLst>
                <a:latin typeface="Arial" charset="0"/>
              </a:rPr>
              <a:t>Гидроэнергетика</a:t>
            </a:r>
            <a:endParaRPr lang="ru-RU" dirty="0">
              <a:solidFill>
                <a:srgbClr val="2F5597"/>
              </a:solidFill>
            </a:endParaRPr>
          </a:p>
        </p:txBody>
      </p:sp>
      <p:sp>
        <p:nvSpPr>
          <p:cNvPr id="7" name="Прямоугольник 6"/>
          <p:cNvSpPr/>
          <p:nvPr/>
        </p:nvSpPr>
        <p:spPr>
          <a:xfrm>
            <a:off x="1293340" y="478119"/>
            <a:ext cx="547329" cy="307777"/>
          </a:xfrm>
          <a:prstGeom prst="rect">
            <a:avLst/>
          </a:prstGeom>
        </p:spPr>
        <p:txBody>
          <a:bodyPr wrap="none">
            <a:spAutoFit/>
          </a:bodyPr>
          <a:lstStyle/>
          <a:p>
            <a:r>
              <a:rPr lang="ru-RU" sz="1400" b="1" dirty="0" smtClean="0">
                <a:solidFill>
                  <a:srgbClr val="2F5597"/>
                </a:solidFill>
              </a:rPr>
              <a:t>ГАЭС</a:t>
            </a:r>
            <a:endParaRPr lang="ru-RU" sz="1400" b="1" dirty="0">
              <a:solidFill>
                <a:srgbClr val="2F5597"/>
              </a:solidFill>
            </a:endParaRPr>
          </a:p>
        </p:txBody>
      </p:sp>
      <p:pic>
        <p:nvPicPr>
          <p:cNvPr id="2" name="Рисунок 1"/>
          <p:cNvPicPr>
            <a:picLocks noChangeAspect="1"/>
          </p:cNvPicPr>
          <p:nvPr/>
        </p:nvPicPr>
        <p:blipFill>
          <a:blip r:embed="rId3">
            <a:duotone>
              <a:schemeClr val="accent5">
                <a:shade val="45000"/>
                <a:satMod val="135000"/>
              </a:schemeClr>
              <a:prstClr val="white"/>
            </a:duotone>
          </a:blip>
          <a:stretch>
            <a:fillRect/>
          </a:stretch>
        </p:blipFill>
        <p:spPr>
          <a:xfrm>
            <a:off x="1293340" y="899457"/>
            <a:ext cx="5001662" cy="4279042"/>
          </a:xfrm>
          <a:prstGeom prst="rect">
            <a:avLst/>
          </a:prstGeom>
        </p:spPr>
      </p:pic>
      <p:sp>
        <p:nvSpPr>
          <p:cNvPr id="5" name="Прямоугольник 4"/>
          <p:cNvSpPr/>
          <p:nvPr/>
        </p:nvSpPr>
        <p:spPr>
          <a:xfrm>
            <a:off x="1792536" y="5292060"/>
            <a:ext cx="3621056" cy="307777"/>
          </a:xfrm>
          <a:prstGeom prst="rect">
            <a:avLst/>
          </a:prstGeom>
        </p:spPr>
        <p:txBody>
          <a:bodyPr wrap="none">
            <a:spAutoFit/>
          </a:bodyPr>
          <a:lstStyle/>
          <a:p>
            <a:r>
              <a:rPr lang="ru-RU" sz="1400" dirty="0">
                <a:solidFill>
                  <a:srgbClr val="2F5597"/>
                </a:solidFill>
              </a:rPr>
              <a:t>Схема режимов работы гидроагрегатов </a:t>
            </a:r>
            <a:r>
              <a:rPr lang="ru-RU" sz="1400" dirty="0" smtClean="0">
                <a:solidFill>
                  <a:srgbClr val="2F5597"/>
                </a:solidFill>
              </a:rPr>
              <a:t>ГАЭС</a:t>
            </a:r>
            <a:endParaRPr lang="ru-RU" sz="1400" dirty="0">
              <a:solidFill>
                <a:srgbClr val="2F5597"/>
              </a:solidFill>
            </a:endParaRPr>
          </a:p>
        </p:txBody>
      </p:sp>
    </p:spTree>
    <p:extLst>
      <p:ext uri="{BB962C8B-B14F-4D97-AF65-F5344CB8AC3E}">
        <p14:creationId xmlns:p14="http://schemas.microsoft.com/office/powerpoint/2010/main" val="3320205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17</a:t>
            </a:fld>
            <a:endParaRPr lang="ru-RU" dirty="0"/>
          </a:p>
        </p:txBody>
      </p:sp>
      <p:sp>
        <p:nvSpPr>
          <p:cNvPr id="5" name="TextBox 4"/>
          <p:cNvSpPr txBox="1"/>
          <p:nvPr/>
        </p:nvSpPr>
        <p:spPr>
          <a:xfrm>
            <a:off x="246191" y="575315"/>
            <a:ext cx="11797528" cy="307777"/>
          </a:xfrm>
          <a:prstGeom prst="rect">
            <a:avLst/>
          </a:prstGeom>
          <a:noFill/>
        </p:spPr>
        <p:txBody>
          <a:bodyPr wrap="square" rtlCol="0">
            <a:spAutoFit/>
          </a:bodyPr>
          <a:lstStyle/>
          <a:p>
            <a:pPr algn="just"/>
            <a:r>
              <a:rPr lang="ru-RU" sz="1400" dirty="0" smtClean="0">
                <a:solidFill>
                  <a:srgbClr val="2F5597"/>
                </a:solidFill>
                <a:latin typeface="Arial" panose="020B0604020202020204" pitchFamily="34" charset="0"/>
                <a:cs typeface="Arial" panose="020B0604020202020204" pitchFamily="34" charset="0"/>
              </a:rPr>
              <a:t>       Распределение годовых сумм солнечной энергии, поступающей на 1м</a:t>
            </a:r>
            <a:r>
              <a:rPr lang="ru-RU" sz="1400" baseline="30000" dirty="0" smtClean="0">
                <a:solidFill>
                  <a:srgbClr val="2F5597"/>
                </a:solidFill>
                <a:latin typeface="Arial" panose="020B0604020202020204" pitchFamily="34" charset="0"/>
                <a:cs typeface="Arial" panose="020B0604020202020204" pitchFamily="34" charset="0"/>
              </a:rPr>
              <a:t>2</a:t>
            </a:r>
            <a:r>
              <a:rPr lang="ru-RU" sz="1400" dirty="0" smtClean="0">
                <a:solidFill>
                  <a:srgbClr val="2F5597"/>
                </a:solidFill>
                <a:latin typeface="Arial" panose="020B0604020202020204" pitchFamily="34" charset="0"/>
                <a:cs typeface="Arial" panose="020B0604020202020204" pitchFamily="34" charset="0"/>
              </a:rPr>
              <a:t> поверхности Земли (данные NASA)</a:t>
            </a:r>
            <a:endParaRPr lang="ru-RU" sz="1400" dirty="0">
              <a:solidFill>
                <a:srgbClr val="2F5597"/>
              </a:solidFill>
              <a:latin typeface="Arial" panose="020B0604020202020204" pitchFamily="34" charset="0"/>
              <a:cs typeface="Arial" panose="020B0604020202020204" pitchFamily="34" charset="0"/>
            </a:endParaRP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pic>
        <p:nvPicPr>
          <p:cNvPr id="3074" name="Picture 2"/>
          <p:cNvPicPr>
            <a:picLocks noChangeAspect="1" noChangeArrowheads="1"/>
          </p:cNvPicPr>
          <p:nvPr/>
        </p:nvPicPr>
        <p:blipFill>
          <a:blip r:embed="rId3"/>
          <a:srcRect l="450"/>
          <a:stretch>
            <a:fillRect/>
          </a:stretch>
        </p:blipFill>
        <p:spPr bwMode="auto">
          <a:xfrm>
            <a:off x="1149531" y="1130073"/>
            <a:ext cx="9832931" cy="5381625"/>
          </a:xfrm>
          <a:prstGeom prst="rect">
            <a:avLst/>
          </a:prstGeom>
          <a:noFill/>
          <a:ln w="9525">
            <a:noFill/>
            <a:miter lim="800000"/>
            <a:headEnd/>
            <a:tailEnd/>
          </a:ln>
          <a:effectLst/>
        </p:spPr>
      </p:pic>
    </p:spTree>
    <p:extLst>
      <p:ext uri="{BB962C8B-B14F-4D97-AF65-F5344CB8AC3E}">
        <p14:creationId xmlns:p14="http://schemas.microsoft.com/office/powerpoint/2010/main" val="4239229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18</a:t>
            </a:fld>
            <a:endParaRPr lang="ru-RU" dirty="0"/>
          </a:p>
        </p:txBody>
      </p:sp>
      <p:sp>
        <p:nvSpPr>
          <p:cNvPr id="5" name="TextBox 4"/>
          <p:cNvSpPr txBox="1"/>
          <p:nvPr/>
        </p:nvSpPr>
        <p:spPr>
          <a:xfrm>
            <a:off x="246191" y="575315"/>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Получение электроэнергии в тепловых циклах</a:t>
            </a:r>
            <a:endParaRPr lang="ru-RU" sz="1400" b="1" dirty="0">
              <a:solidFill>
                <a:srgbClr val="2F5597"/>
              </a:solidFill>
              <a:latin typeface="Arial" panose="020B0604020202020204" pitchFamily="34" charset="0"/>
              <a:cs typeface="Arial" panose="020B0604020202020204" pitchFamily="34" charset="0"/>
            </a:endParaRP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pic>
        <p:nvPicPr>
          <p:cNvPr id="4098" name="Picture 2"/>
          <p:cNvPicPr>
            <a:picLocks noChangeAspect="1" noChangeArrowheads="1"/>
          </p:cNvPicPr>
          <p:nvPr/>
        </p:nvPicPr>
        <p:blipFill>
          <a:blip r:embed="rId3"/>
          <a:srcRect/>
          <a:stretch>
            <a:fillRect/>
          </a:stretch>
        </p:blipFill>
        <p:spPr bwMode="auto">
          <a:xfrm>
            <a:off x="561310" y="929639"/>
            <a:ext cx="10990610" cy="5280083"/>
          </a:xfrm>
          <a:prstGeom prst="rect">
            <a:avLst/>
          </a:prstGeom>
          <a:noFill/>
          <a:ln w="9525">
            <a:noFill/>
            <a:miter lim="800000"/>
            <a:headEnd/>
            <a:tailEnd/>
          </a:ln>
          <a:effectLst/>
        </p:spPr>
      </p:pic>
      <p:sp>
        <p:nvSpPr>
          <p:cNvPr id="7" name="Прямоугольник 6"/>
          <p:cNvSpPr/>
          <p:nvPr/>
        </p:nvSpPr>
        <p:spPr>
          <a:xfrm>
            <a:off x="648780" y="6216134"/>
            <a:ext cx="3321294" cy="523220"/>
          </a:xfrm>
          <a:prstGeom prst="rect">
            <a:avLst/>
          </a:prstGeom>
        </p:spPr>
        <p:txBody>
          <a:bodyPr wrap="none">
            <a:spAutoFit/>
          </a:bodyPr>
          <a:lstStyle/>
          <a:p>
            <a:r>
              <a:rPr lang="ru-RU" sz="1400" dirty="0" smtClean="0">
                <a:solidFill>
                  <a:srgbClr val="2F5597"/>
                </a:solidFill>
              </a:rPr>
              <a:t>Параболоцилиндрический концентратор</a:t>
            </a:r>
          </a:p>
          <a:p>
            <a:pPr algn="ctr"/>
            <a:r>
              <a:rPr lang="ru-RU" sz="1400" dirty="0" smtClean="0">
                <a:solidFill>
                  <a:srgbClr val="2F5597"/>
                </a:solidFill>
              </a:rPr>
              <a:t>(линзы Френеля)</a:t>
            </a:r>
            <a:endParaRPr lang="ru-RU" sz="1400" dirty="0">
              <a:solidFill>
                <a:srgbClr val="2F5597"/>
              </a:solidFill>
            </a:endParaRPr>
          </a:p>
        </p:txBody>
      </p:sp>
      <p:sp>
        <p:nvSpPr>
          <p:cNvPr id="8" name="Прямоугольник 7"/>
          <p:cNvSpPr/>
          <p:nvPr/>
        </p:nvSpPr>
        <p:spPr>
          <a:xfrm>
            <a:off x="4678680" y="6278880"/>
            <a:ext cx="2895600" cy="307777"/>
          </a:xfrm>
          <a:prstGeom prst="rect">
            <a:avLst/>
          </a:prstGeom>
        </p:spPr>
        <p:txBody>
          <a:bodyPr wrap="square">
            <a:spAutoFit/>
          </a:bodyPr>
          <a:lstStyle/>
          <a:p>
            <a:r>
              <a:rPr lang="ru-RU" sz="1400" dirty="0" smtClean="0">
                <a:solidFill>
                  <a:srgbClr val="2F5597"/>
                </a:solidFill>
              </a:rPr>
              <a:t>Подвижный плоский гелиостат</a:t>
            </a:r>
            <a:endParaRPr lang="ru-RU" sz="1400" dirty="0">
              <a:solidFill>
                <a:srgbClr val="2F5597"/>
              </a:solidFill>
            </a:endParaRPr>
          </a:p>
        </p:txBody>
      </p:sp>
      <p:sp>
        <p:nvSpPr>
          <p:cNvPr id="9" name="Прямоугольник 8"/>
          <p:cNvSpPr/>
          <p:nvPr/>
        </p:nvSpPr>
        <p:spPr>
          <a:xfrm>
            <a:off x="8501810" y="6292334"/>
            <a:ext cx="2550250" cy="307777"/>
          </a:xfrm>
          <a:prstGeom prst="rect">
            <a:avLst/>
          </a:prstGeom>
        </p:spPr>
        <p:txBody>
          <a:bodyPr wrap="none">
            <a:spAutoFit/>
          </a:bodyPr>
          <a:lstStyle/>
          <a:p>
            <a:r>
              <a:rPr lang="ru-RU" sz="1400" dirty="0" smtClean="0">
                <a:solidFill>
                  <a:srgbClr val="2F5597"/>
                </a:solidFill>
              </a:rPr>
              <a:t>Параболоидный концентратор</a:t>
            </a:r>
            <a:endParaRPr lang="ru-RU" sz="1400" dirty="0">
              <a:solidFill>
                <a:srgbClr val="2F5597"/>
              </a:solidFill>
            </a:endParaRPr>
          </a:p>
        </p:txBody>
      </p:sp>
    </p:spTree>
    <p:extLst>
      <p:ext uri="{BB962C8B-B14F-4D97-AF65-F5344CB8AC3E}">
        <p14:creationId xmlns:p14="http://schemas.microsoft.com/office/powerpoint/2010/main" val="1121415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19</a:t>
            </a:fld>
            <a:endParaRPr lang="ru-RU" dirty="0"/>
          </a:p>
        </p:txBody>
      </p:sp>
      <p:sp>
        <p:nvSpPr>
          <p:cNvPr id="5" name="TextBox 4"/>
          <p:cNvSpPr txBox="1"/>
          <p:nvPr/>
        </p:nvSpPr>
        <p:spPr>
          <a:xfrm>
            <a:off x="246191" y="575315"/>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Получение электроэнергии в тепловых циклах</a:t>
            </a:r>
            <a:endParaRPr lang="ru-RU" sz="1400" b="1" dirty="0">
              <a:solidFill>
                <a:srgbClr val="2F5597"/>
              </a:solidFill>
              <a:latin typeface="Arial" panose="020B0604020202020204" pitchFamily="34" charset="0"/>
              <a:cs typeface="Arial" panose="020B0604020202020204" pitchFamily="34" charset="0"/>
            </a:endParaRP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sp>
        <p:nvSpPr>
          <p:cNvPr id="8" name="Прямоугольник 7"/>
          <p:cNvSpPr/>
          <p:nvPr/>
        </p:nvSpPr>
        <p:spPr>
          <a:xfrm>
            <a:off x="426720" y="4541520"/>
            <a:ext cx="5029200" cy="1600438"/>
          </a:xfrm>
          <a:prstGeom prst="rect">
            <a:avLst/>
          </a:prstGeom>
        </p:spPr>
        <p:txBody>
          <a:bodyPr wrap="square">
            <a:spAutoFit/>
          </a:bodyPr>
          <a:lstStyle/>
          <a:p>
            <a:r>
              <a:rPr lang="ru-RU" sz="1400" dirty="0" smtClean="0">
                <a:solidFill>
                  <a:srgbClr val="2F5597"/>
                </a:solidFill>
              </a:rPr>
              <a:t>Крымская СЭС-5 мощностью 5 МВт</a:t>
            </a:r>
          </a:p>
          <a:p>
            <a:r>
              <a:rPr lang="ru-RU" sz="1400" dirty="0" smtClean="0">
                <a:solidFill>
                  <a:srgbClr val="2F5597"/>
                </a:solidFill>
              </a:rPr>
              <a:t>Температура пара 250 – 300 °С</a:t>
            </a:r>
          </a:p>
          <a:p>
            <a:r>
              <a:rPr lang="ru-RU" sz="1400" dirty="0" smtClean="0">
                <a:solidFill>
                  <a:srgbClr val="2F5597"/>
                </a:solidFill>
              </a:rPr>
              <a:t>Тепловой аккумулятор объемом 1000 м</a:t>
            </a:r>
            <a:r>
              <a:rPr lang="ru-RU" sz="1400" baseline="30000" dirty="0" smtClean="0">
                <a:solidFill>
                  <a:srgbClr val="2F5597"/>
                </a:solidFill>
              </a:rPr>
              <a:t>3</a:t>
            </a:r>
            <a:r>
              <a:rPr lang="ru-RU" sz="1400" dirty="0" smtClean="0">
                <a:solidFill>
                  <a:srgbClr val="2F5597"/>
                </a:solidFill>
              </a:rPr>
              <a:t> с давлением 40 атм.</a:t>
            </a:r>
          </a:p>
          <a:p>
            <a:r>
              <a:rPr lang="ru-RU" sz="1400" dirty="0" smtClean="0">
                <a:solidFill>
                  <a:srgbClr val="2F5597"/>
                </a:solidFill>
              </a:rPr>
              <a:t>Диаметр  кругового  поля  гелиостатов  - 500 м</a:t>
            </a:r>
          </a:p>
          <a:p>
            <a:r>
              <a:rPr lang="ru-RU" sz="1400" dirty="0" smtClean="0">
                <a:solidFill>
                  <a:srgbClr val="2F5597"/>
                </a:solidFill>
              </a:rPr>
              <a:t>Высота башни – 89 м</a:t>
            </a:r>
          </a:p>
          <a:p>
            <a:r>
              <a:rPr lang="ru-RU" sz="1400" dirty="0" smtClean="0">
                <a:solidFill>
                  <a:srgbClr val="2F5597"/>
                </a:solidFill>
              </a:rPr>
              <a:t>Количество гелиостатов – 1600 </a:t>
            </a:r>
          </a:p>
          <a:p>
            <a:r>
              <a:rPr lang="ru-RU" sz="1400" dirty="0" smtClean="0">
                <a:solidFill>
                  <a:srgbClr val="2F5597"/>
                </a:solidFill>
              </a:rPr>
              <a:t>Площадь каждого гелиостата – 25 м</a:t>
            </a:r>
            <a:r>
              <a:rPr lang="ru-RU" sz="1400" baseline="30000" dirty="0" smtClean="0">
                <a:solidFill>
                  <a:srgbClr val="2F5597"/>
                </a:solidFill>
              </a:rPr>
              <a:t>2</a:t>
            </a:r>
          </a:p>
        </p:txBody>
      </p:sp>
      <p:pic>
        <p:nvPicPr>
          <p:cNvPr id="5122" name="Picture 2"/>
          <p:cNvPicPr>
            <a:picLocks noChangeAspect="1" noChangeArrowheads="1"/>
          </p:cNvPicPr>
          <p:nvPr/>
        </p:nvPicPr>
        <p:blipFill>
          <a:blip r:embed="rId3"/>
          <a:srcRect/>
          <a:stretch>
            <a:fillRect/>
          </a:stretch>
        </p:blipFill>
        <p:spPr bwMode="auto">
          <a:xfrm>
            <a:off x="515303" y="1081088"/>
            <a:ext cx="4791075" cy="33242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6316028" y="1003935"/>
            <a:ext cx="5076825" cy="3600450"/>
          </a:xfrm>
          <a:prstGeom prst="rect">
            <a:avLst/>
          </a:prstGeom>
          <a:noFill/>
          <a:ln w="9525">
            <a:noFill/>
            <a:miter lim="800000"/>
            <a:headEnd/>
            <a:tailEnd/>
          </a:ln>
          <a:effectLst/>
        </p:spPr>
      </p:pic>
      <p:sp>
        <p:nvSpPr>
          <p:cNvPr id="13" name="Прямоугольник 12"/>
          <p:cNvSpPr/>
          <p:nvPr/>
        </p:nvSpPr>
        <p:spPr>
          <a:xfrm>
            <a:off x="6301767" y="4676894"/>
            <a:ext cx="4533357" cy="1959511"/>
          </a:xfrm>
          <a:prstGeom prst="rect">
            <a:avLst/>
          </a:prstGeom>
        </p:spPr>
        <p:txBody>
          <a:bodyPr wrap="none">
            <a:spAutoFit/>
          </a:bodyPr>
          <a:lstStyle/>
          <a:p>
            <a:r>
              <a:rPr lang="ru-RU" sz="1400" dirty="0" smtClean="0">
                <a:solidFill>
                  <a:srgbClr val="2F5597"/>
                </a:solidFill>
              </a:rPr>
              <a:t>СЭС </a:t>
            </a:r>
            <a:r>
              <a:rPr lang="en-GB" sz="1400" dirty="0" err="1" smtClean="0">
                <a:solidFill>
                  <a:srgbClr val="2F5597"/>
                </a:solidFill>
              </a:rPr>
              <a:t>Ivanpah</a:t>
            </a:r>
            <a:r>
              <a:rPr lang="en-GB" sz="1400" dirty="0" smtClean="0">
                <a:solidFill>
                  <a:srgbClr val="2F5597"/>
                </a:solidFill>
              </a:rPr>
              <a:t> Solar Power Facility</a:t>
            </a:r>
            <a:r>
              <a:rPr lang="ru-RU" sz="1400" dirty="0" smtClean="0">
                <a:solidFill>
                  <a:srgbClr val="2F5597"/>
                </a:solidFill>
              </a:rPr>
              <a:t>,</a:t>
            </a:r>
            <a:r>
              <a:rPr lang="en-GB" sz="1400" dirty="0" smtClean="0">
                <a:solidFill>
                  <a:srgbClr val="2F5597"/>
                </a:solidFill>
              </a:rPr>
              <a:t> </a:t>
            </a:r>
            <a:r>
              <a:rPr lang="ru-RU" sz="1400" dirty="0" smtClean="0">
                <a:solidFill>
                  <a:srgbClr val="2F5597"/>
                </a:solidFill>
              </a:rPr>
              <a:t>Калифорния, США</a:t>
            </a:r>
          </a:p>
          <a:p>
            <a:r>
              <a:rPr lang="ru-RU" sz="1400" dirty="0" smtClean="0">
                <a:solidFill>
                  <a:srgbClr val="2F5597"/>
                </a:solidFill>
              </a:rPr>
              <a:t>Суммарная мощность 392 МВт</a:t>
            </a:r>
          </a:p>
          <a:p>
            <a:r>
              <a:rPr lang="ru-RU" sz="1400" dirty="0" smtClean="0">
                <a:solidFill>
                  <a:srgbClr val="2F5597"/>
                </a:solidFill>
              </a:rPr>
              <a:t>Паровая турбина </a:t>
            </a:r>
            <a:r>
              <a:rPr lang="en-GB" sz="1400" dirty="0" smtClean="0">
                <a:solidFill>
                  <a:srgbClr val="2F5597"/>
                </a:solidFill>
              </a:rPr>
              <a:t>SST-900 Siemens</a:t>
            </a:r>
            <a:r>
              <a:rPr lang="ru-RU" sz="1400" dirty="0" smtClean="0">
                <a:solidFill>
                  <a:srgbClr val="2F5597"/>
                </a:solidFill>
              </a:rPr>
              <a:t> с мощностью  123 МВт</a:t>
            </a:r>
          </a:p>
          <a:p>
            <a:r>
              <a:rPr lang="ru-RU" sz="1400" dirty="0" smtClean="0">
                <a:solidFill>
                  <a:srgbClr val="2F5597"/>
                </a:solidFill>
              </a:rPr>
              <a:t>Общая площадь станции - 16 км</a:t>
            </a:r>
            <a:r>
              <a:rPr lang="ru-RU" sz="1400" baseline="30000" dirty="0" smtClean="0">
                <a:solidFill>
                  <a:srgbClr val="2F5597"/>
                </a:solidFill>
              </a:rPr>
              <a:t>2</a:t>
            </a:r>
          </a:p>
          <a:p>
            <a:r>
              <a:rPr lang="ru-RU" sz="1400" dirty="0" smtClean="0">
                <a:solidFill>
                  <a:srgbClr val="2F5597"/>
                </a:solidFill>
              </a:rPr>
              <a:t>Высота башни – 89 м</a:t>
            </a:r>
          </a:p>
          <a:p>
            <a:r>
              <a:rPr lang="ru-RU" sz="1400" dirty="0" smtClean="0">
                <a:solidFill>
                  <a:srgbClr val="2F5597"/>
                </a:solidFill>
              </a:rPr>
              <a:t>Количество гелиостатов – 173 500</a:t>
            </a:r>
          </a:p>
          <a:p>
            <a:r>
              <a:rPr lang="ru-RU" sz="1400" dirty="0" smtClean="0">
                <a:solidFill>
                  <a:srgbClr val="2F5597"/>
                </a:solidFill>
              </a:rPr>
              <a:t>Площадь каждого гелиостата – 14м</a:t>
            </a:r>
            <a:r>
              <a:rPr lang="ru-RU" sz="1400" baseline="30000" dirty="0" smtClean="0">
                <a:solidFill>
                  <a:srgbClr val="2F5597"/>
                </a:solidFill>
              </a:rPr>
              <a:t>2</a:t>
            </a:r>
            <a:endParaRPr lang="ru-RU" sz="1400" dirty="0" smtClean="0">
              <a:solidFill>
                <a:srgbClr val="2F5597"/>
              </a:solidFill>
            </a:endParaRPr>
          </a:p>
          <a:p>
            <a:r>
              <a:rPr lang="ru-RU" sz="1400" dirty="0" smtClean="0">
                <a:solidFill>
                  <a:srgbClr val="2F5597"/>
                </a:solidFill>
              </a:rPr>
              <a:t>КПД – 28,3%</a:t>
            </a:r>
          </a:p>
          <a:p>
            <a:endParaRPr lang="ru-RU" sz="1400" baseline="30000" dirty="0" smtClean="0">
              <a:solidFill>
                <a:srgbClr val="2F5597"/>
              </a:solidFill>
            </a:endParaRPr>
          </a:p>
        </p:txBody>
      </p:sp>
    </p:spTree>
    <p:extLst>
      <p:ext uri="{BB962C8B-B14F-4D97-AF65-F5344CB8AC3E}">
        <p14:creationId xmlns:p14="http://schemas.microsoft.com/office/powerpoint/2010/main" val="1121415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755650" y="620713"/>
            <a:ext cx="10876717" cy="5688012"/>
          </a:xfrm>
          <a:prstGeom prst="rect">
            <a:avLst/>
          </a:prstGeom>
        </p:spPr>
        <p:txBody>
          <a:bodyPr anchor="ctr"/>
          <a:lstStyle/>
          <a:p>
            <a:pPr>
              <a:defRPr/>
            </a:pPr>
            <a:r>
              <a:rPr lang="ru-RU" sz="3200" b="1" dirty="0">
                <a:solidFill>
                  <a:srgbClr val="2F5597"/>
                </a:solidFill>
                <a:effectLst>
                  <a:outerShdw blurRad="38100" dist="38100" dir="2700000" algn="tl">
                    <a:srgbClr val="C0C0C0"/>
                  </a:outerShdw>
                </a:effectLst>
                <a:latin typeface="Arial" charset="0"/>
              </a:rPr>
              <a:t>ПЛАН ЛЕКЦИИ</a:t>
            </a:r>
            <a:br>
              <a:rPr lang="ru-RU" sz="3200" b="1" dirty="0">
                <a:solidFill>
                  <a:srgbClr val="2F5597"/>
                </a:solidFill>
                <a:effectLst>
                  <a:outerShdw blurRad="38100" dist="38100" dir="2700000" algn="tl">
                    <a:srgbClr val="C0C0C0"/>
                  </a:outerShdw>
                </a:effectLst>
                <a:latin typeface="Arial" charset="0"/>
              </a:rPr>
            </a:br>
            <a:endParaRPr lang="ru-RU" sz="3200" b="1" dirty="0" smtClean="0">
              <a:solidFill>
                <a:srgbClr val="2F5597"/>
              </a:solidFill>
              <a:effectLst>
                <a:outerShdw blurRad="38100" dist="38100" dir="2700000" algn="tl">
                  <a:srgbClr val="C0C0C0"/>
                </a:outerShdw>
              </a:effectLst>
              <a:latin typeface="Arial" charset="0"/>
            </a:endParaRPr>
          </a:p>
          <a:p>
            <a:pPr marL="342900" indent="-342900">
              <a:buFont typeface="+mj-lt"/>
              <a:buAutoNum type="arabicPeriod"/>
              <a:defRPr/>
            </a:pPr>
            <a:r>
              <a:rPr lang="ru-RU" sz="2400" b="1" dirty="0" smtClean="0">
                <a:solidFill>
                  <a:srgbClr val="2F5597"/>
                </a:solidFill>
                <a:effectLst>
                  <a:outerShdw blurRad="38100" dist="38100" dir="2700000" algn="tl">
                    <a:srgbClr val="C0C0C0"/>
                  </a:outerShdw>
                </a:effectLst>
                <a:latin typeface="Arial" charset="0"/>
              </a:rPr>
              <a:t>Тенденция развития электроэнергии в мире;</a:t>
            </a:r>
          </a:p>
          <a:p>
            <a:pPr marL="342900" indent="-342900">
              <a:buFont typeface="+mj-lt"/>
              <a:buAutoNum type="arabicPeriod"/>
              <a:defRPr/>
            </a:pPr>
            <a:r>
              <a:rPr lang="ru-RU" sz="2400" b="1" dirty="0" smtClean="0">
                <a:solidFill>
                  <a:srgbClr val="2F5597"/>
                </a:solidFill>
                <a:effectLst>
                  <a:outerShdw blurRad="38100" dist="38100" dir="2700000" algn="tl">
                    <a:srgbClr val="C0C0C0"/>
                  </a:outerShdw>
                </a:effectLst>
                <a:latin typeface="Arial" charset="0"/>
              </a:rPr>
              <a:t>Гидроэнергетика;</a:t>
            </a:r>
          </a:p>
          <a:p>
            <a:pPr marL="342900" indent="-342900">
              <a:buFont typeface="+mj-lt"/>
              <a:buAutoNum type="arabicPeriod"/>
              <a:defRPr/>
            </a:pPr>
            <a:r>
              <a:rPr lang="ru-RU" sz="2400" b="1" dirty="0" smtClean="0">
                <a:solidFill>
                  <a:srgbClr val="2F5597"/>
                </a:solidFill>
                <a:effectLst>
                  <a:outerShdw blurRad="38100" dist="38100" dir="2700000" algn="tl">
                    <a:srgbClr val="C0C0C0"/>
                  </a:outerShdw>
                </a:effectLst>
                <a:latin typeface="Arial" charset="0"/>
              </a:rPr>
              <a:t>Солнечная энергетика;</a:t>
            </a:r>
          </a:p>
          <a:p>
            <a:pPr marL="342900" indent="-342900">
              <a:buFont typeface="+mj-lt"/>
              <a:buAutoNum type="arabicPeriod"/>
              <a:defRPr/>
            </a:pPr>
            <a:r>
              <a:rPr lang="ru-RU" sz="2400" b="1" dirty="0" smtClean="0">
                <a:solidFill>
                  <a:srgbClr val="2F5597"/>
                </a:solidFill>
                <a:effectLst>
                  <a:outerShdw blurRad="38100" dist="38100" dir="2700000" algn="tl">
                    <a:srgbClr val="C0C0C0"/>
                  </a:outerShdw>
                </a:effectLst>
                <a:latin typeface="Arial" charset="0"/>
              </a:rPr>
              <a:t>Ветроэнергетика;</a:t>
            </a:r>
          </a:p>
          <a:p>
            <a:pPr marL="342900" indent="-342900">
              <a:buFont typeface="+mj-lt"/>
              <a:buAutoNum type="arabicPeriod"/>
              <a:defRPr/>
            </a:pPr>
            <a:r>
              <a:rPr lang="ru-RU" sz="2400" b="1" dirty="0" smtClean="0">
                <a:solidFill>
                  <a:srgbClr val="2F5597"/>
                </a:solidFill>
                <a:effectLst>
                  <a:outerShdw blurRad="38100" dist="38100" dir="2700000" algn="tl">
                    <a:srgbClr val="C0C0C0"/>
                  </a:outerShdw>
                </a:effectLst>
                <a:latin typeface="Arial" charset="0"/>
              </a:rPr>
              <a:t>Геотермальная энергетика;</a:t>
            </a:r>
          </a:p>
          <a:p>
            <a:pPr marL="342900" indent="-342900">
              <a:buFont typeface="+mj-lt"/>
              <a:buAutoNum type="arabicPeriod"/>
              <a:defRPr/>
            </a:pPr>
            <a:r>
              <a:rPr lang="ru-RU" sz="2400" b="1" dirty="0" smtClean="0">
                <a:solidFill>
                  <a:srgbClr val="2F5597"/>
                </a:solidFill>
                <a:effectLst>
                  <a:outerShdw blurRad="38100" dist="38100" dir="2700000" algn="tl">
                    <a:srgbClr val="C0C0C0"/>
                  </a:outerShdw>
                </a:effectLst>
                <a:latin typeface="Arial" charset="0"/>
              </a:rPr>
              <a:t>Другие виды ВИЭ;</a:t>
            </a:r>
          </a:p>
          <a:p>
            <a:pPr marL="342900" indent="-342900">
              <a:buFont typeface="+mj-lt"/>
              <a:buAutoNum type="arabicPeriod"/>
              <a:defRPr/>
            </a:pPr>
            <a:r>
              <a:rPr lang="ru-RU" sz="2400" b="1" dirty="0" smtClean="0">
                <a:solidFill>
                  <a:srgbClr val="2F5597"/>
                </a:solidFill>
                <a:effectLst>
                  <a:outerShdw blurRad="38100" dist="38100" dir="2700000" algn="tl">
                    <a:srgbClr val="C0C0C0"/>
                  </a:outerShdw>
                </a:effectLst>
                <a:latin typeface="Arial" charset="0"/>
              </a:rPr>
              <a:t>Контрольные вопросы.</a:t>
            </a:r>
            <a:endParaRPr lang="ru-RU" sz="1600" b="1" dirty="0">
              <a:solidFill>
                <a:srgbClr val="2F5597"/>
              </a:solidFill>
              <a:effectLst>
                <a:outerShdw blurRad="38100" dist="38100" dir="2700000" algn="tl">
                  <a:srgbClr val="C0C0C0"/>
                </a:outerShdw>
              </a:effectLst>
              <a:latin typeface="Arial" charset="0"/>
            </a:endParaRPr>
          </a:p>
        </p:txBody>
      </p:sp>
      <p:sp>
        <p:nvSpPr>
          <p:cNvPr id="5" name="Номер слайда 4"/>
          <p:cNvSpPr>
            <a:spLocks noGrp="1"/>
          </p:cNvSpPr>
          <p:nvPr>
            <p:ph type="sldNum" sz="quarter" idx="12"/>
          </p:nvPr>
        </p:nvSpPr>
        <p:spPr>
          <a:xfrm>
            <a:off x="11335265" y="6414016"/>
            <a:ext cx="504568" cy="365125"/>
          </a:xfrm>
        </p:spPr>
        <p:txBody>
          <a:bodyPr/>
          <a:lstStyle/>
          <a:p>
            <a:fld id="{D2EA82CD-B67C-4103-AA33-40713CF7E9BC}" type="slidenum">
              <a:rPr lang="ru-RU" smtClean="0"/>
              <a:pPr/>
              <a:t>2</a:t>
            </a:fld>
            <a:endParaRPr lang="ru-RU" dirty="0"/>
          </a:p>
        </p:txBody>
      </p:sp>
    </p:spTree>
    <p:extLst>
      <p:ext uri="{BB962C8B-B14F-4D97-AF65-F5344CB8AC3E}">
        <p14:creationId xmlns:p14="http://schemas.microsoft.com/office/powerpoint/2010/main" val="2256936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20</a:t>
            </a:fld>
            <a:endParaRPr lang="ru-RU" dirty="0"/>
          </a:p>
        </p:txBody>
      </p:sp>
      <p:sp>
        <p:nvSpPr>
          <p:cNvPr id="5" name="TextBox 4"/>
          <p:cNvSpPr txBox="1"/>
          <p:nvPr/>
        </p:nvSpPr>
        <p:spPr>
          <a:xfrm>
            <a:off x="196352" y="712475"/>
            <a:ext cx="11797528" cy="1600438"/>
          </a:xfrm>
          <a:prstGeom prst="rect">
            <a:avLst/>
          </a:prstGeom>
          <a:noFill/>
        </p:spPr>
        <p:txBody>
          <a:bodyPr wrap="square" rtlCol="0">
            <a:spAutoFit/>
          </a:bodyPr>
          <a:lstStyle/>
          <a:p>
            <a:pPr algn="just"/>
            <a:r>
              <a:rPr lang="ru-RU" sz="1400" dirty="0" smtClean="0">
                <a:solidFill>
                  <a:srgbClr val="2F5597"/>
                </a:solidFill>
                <a:latin typeface="Arial" panose="020B0604020202020204" pitchFamily="34" charset="0"/>
                <a:cs typeface="Arial" panose="020B0604020202020204" pitchFamily="34" charset="0"/>
              </a:rPr>
              <a:t>        По данным Международного энергетического агентства</a:t>
            </a:r>
            <a:r>
              <a:rPr lang="en-US" sz="1400" dirty="0" smtClean="0">
                <a:solidFill>
                  <a:srgbClr val="2F5597"/>
                </a:solidFill>
                <a:latin typeface="Arial" panose="020B0604020202020204" pitchFamily="34" charset="0"/>
                <a:cs typeface="Arial" panose="020B0604020202020204" pitchFamily="34" charset="0"/>
              </a:rPr>
              <a:t> </a:t>
            </a:r>
            <a:r>
              <a:rPr lang="ru-RU" sz="1400" dirty="0" smtClean="0">
                <a:solidFill>
                  <a:srgbClr val="2F5597"/>
                </a:solidFill>
                <a:latin typeface="Arial" panose="020B0604020202020204" pitchFamily="34" charset="0"/>
                <a:cs typeface="Arial" panose="020B0604020202020204" pitchFamily="34" charset="0"/>
              </a:rPr>
              <a:t>(МЭА), удельные  капитальные  затраты  на  строительство  тепловых СЭС равны 4000 – 9000 </a:t>
            </a:r>
            <a:r>
              <a:rPr lang="ru-RU" sz="1400" dirty="0" err="1" smtClean="0">
                <a:solidFill>
                  <a:srgbClr val="2F5597"/>
                </a:solidFill>
                <a:latin typeface="Arial" panose="020B0604020202020204" pitchFamily="34" charset="0"/>
                <a:cs typeface="Arial" panose="020B0604020202020204" pitchFamily="34" charset="0"/>
              </a:rPr>
              <a:t>долл</a:t>
            </a:r>
            <a:r>
              <a:rPr lang="ru-RU" sz="1400" dirty="0" smtClean="0">
                <a:solidFill>
                  <a:srgbClr val="2F5597"/>
                </a:solidFill>
                <a:latin typeface="Arial" panose="020B0604020202020204" pitchFamily="34" charset="0"/>
                <a:cs typeface="Arial" panose="020B0604020202020204" pitchFamily="34" charset="0"/>
              </a:rPr>
              <a:t>/кВт установленной мощности в зависимости от особенностей станции. Типичные значения стоимости генерируемой  электроэнергии,  по  данным  МЭА,  для  тепловых станций составляют 15—30 центов/(кВт*ч) и изменяются в зависимости от конкретных условий места эксплуатации. Коэффициент  использования  установленной  мощности  в  благоприятных климатических условиях, как правило, составляет 15—30 % (без использования  тепловых  аккумуляторов)  и  может  достигать 40 – 60 % при оснащении СЭС аккумуляторами тепла, рассчитанными на продолжительность работы6—15 ч. Интегральный КПД существующих электростанций обычно равен не более 20 %.</a:t>
            </a:r>
            <a:endParaRPr lang="ru-RU" sz="1400" dirty="0">
              <a:solidFill>
                <a:srgbClr val="2F5597"/>
              </a:solidFill>
              <a:latin typeface="Arial" panose="020B0604020202020204" pitchFamily="34" charset="0"/>
              <a:cs typeface="Arial" panose="020B0604020202020204" pitchFamily="34" charset="0"/>
            </a:endParaRP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pic>
        <p:nvPicPr>
          <p:cNvPr id="6146" name="Picture 2"/>
          <p:cNvPicPr>
            <a:picLocks noChangeAspect="1" noChangeArrowheads="1"/>
          </p:cNvPicPr>
          <p:nvPr/>
        </p:nvPicPr>
        <p:blipFill>
          <a:blip r:embed="rId3"/>
          <a:srcRect/>
          <a:stretch>
            <a:fillRect/>
          </a:stretch>
        </p:blipFill>
        <p:spPr bwMode="auto">
          <a:xfrm>
            <a:off x="591503" y="2664143"/>
            <a:ext cx="5400675" cy="3571875"/>
          </a:xfrm>
          <a:prstGeom prst="rect">
            <a:avLst/>
          </a:prstGeom>
          <a:noFill/>
          <a:ln w="9525">
            <a:noFill/>
            <a:miter lim="800000"/>
            <a:headEnd/>
            <a:tailEnd/>
          </a:ln>
          <a:effectLst/>
        </p:spPr>
      </p:pic>
      <p:sp>
        <p:nvSpPr>
          <p:cNvPr id="12" name="Прямоугольник 11"/>
          <p:cNvSpPr/>
          <p:nvPr/>
        </p:nvSpPr>
        <p:spPr>
          <a:xfrm>
            <a:off x="6096000" y="2690336"/>
            <a:ext cx="5882640" cy="738664"/>
          </a:xfrm>
          <a:prstGeom prst="rect">
            <a:avLst/>
          </a:prstGeom>
        </p:spPr>
        <p:txBody>
          <a:bodyPr wrap="square">
            <a:spAutoFit/>
          </a:bodyPr>
          <a:lstStyle/>
          <a:p>
            <a:r>
              <a:rPr lang="ru-RU" sz="1400" dirty="0" smtClean="0">
                <a:solidFill>
                  <a:srgbClr val="2F5597"/>
                </a:solidFill>
              </a:rPr>
              <a:t>Демонстрационная солнечная тепловая электростанция мощностью</a:t>
            </a:r>
          </a:p>
          <a:p>
            <a:r>
              <a:rPr lang="ru-RU" sz="1400" dirty="0" smtClean="0">
                <a:solidFill>
                  <a:srgbClr val="2F5597"/>
                </a:solidFill>
              </a:rPr>
              <a:t>1,4 МВт(Испания) с линейными концентраторами Френеля [разработчик</a:t>
            </a:r>
          </a:p>
          <a:p>
            <a:r>
              <a:rPr lang="ru-RU" sz="1400" dirty="0" err="1" smtClean="0">
                <a:solidFill>
                  <a:srgbClr val="2F5597"/>
                </a:solidFill>
              </a:rPr>
              <a:t>Novatec</a:t>
            </a:r>
            <a:r>
              <a:rPr lang="ru-RU" sz="1400" dirty="0" smtClean="0">
                <a:solidFill>
                  <a:srgbClr val="2F5597"/>
                </a:solidFill>
              </a:rPr>
              <a:t> </a:t>
            </a:r>
            <a:r>
              <a:rPr lang="ru-RU" sz="1400" dirty="0" err="1" smtClean="0">
                <a:solidFill>
                  <a:srgbClr val="2F5597"/>
                </a:solidFill>
              </a:rPr>
              <a:t>Solar</a:t>
            </a:r>
            <a:r>
              <a:rPr lang="ru-RU" sz="1400" dirty="0" smtClean="0">
                <a:solidFill>
                  <a:srgbClr val="2F5597"/>
                </a:solidFill>
              </a:rPr>
              <a:t> (Германия)]</a:t>
            </a:r>
            <a:endParaRPr lang="ru-RU" sz="1400" dirty="0">
              <a:solidFill>
                <a:srgbClr val="2F5597"/>
              </a:solidFill>
            </a:endParaRPr>
          </a:p>
        </p:txBody>
      </p:sp>
      <p:sp>
        <p:nvSpPr>
          <p:cNvPr id="8" name="TextBox 7"/>
          <p:cNvSpPr txBox="1"/>
          <p:nvPr/>
        </p:nvSpPr>
        <p:spPr>
          <a:xfrm>
            <a:off x="246191" y="404698"/>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Получение электроэнергии в тепловых циклах</a:t>
            </a:r>
            <a:endParaRPr lang="ru-RU" sz="1400" b="1" dirty="0">
              <a:solidFill>
                <a:srgbClr val="2F55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415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21</a:t>
            </a:fld>
            <a:endParaRPr lang="ru-RU" dirty="0"/>
          </a:p>
        </p:txBody>
      </p:sp>
      <p:sp>
        <p:nvSpPr>
          <p:cNvPr id="5" name="TextBox 4"/>
          <p:cNvSpPr txBox="1"/>
          <p:nvPr/>
        </p:nvSpPr>
        <p:spPr>
          <a:xfrm>
            <a:off x="246191" y="915831"/>
            <a:ext cx="11797528" cy="307777"/>
          </a:xfrm>
          <a:prstGeom prst="rect">
            <a:avLst/>
          </a:prstGeom>
          <a:noFill/>
        </p:spPr>
        <p:txBody>
          <a:bodyPr wrap="square" rtlCol="0">
            <a:spAutoFit/>
          </a:bodyPr>
          <a:lstStyle/>
          <a:p>
            <a:pPr algn="just"/>
            <a:r>
              <a:rPr lang="ru-RU" sz="1400" dirty="0" smtClean="0">
                <a:solidFill>
                  <a:srgbClr val="2F5597"/>
                </a:solidFill>
                <a:latin typeface="Arial" panose="020B0604020202020204" pitchFamily="34" charset="0"/>
                <a:cs typeface="Arial" panose="020B0604020202020204" pitchFamily="34" charset="0"/>
              </a:rPr>
              <a:t>       Распределение годовых сумм солнечной энергии, поступающей на 1м</a:t>
            </a:r>
            <a:r>
              <a:rPr lang="ru-RU" sz="1400" baseline="30000" dirty="0" smtClean="0">
                <a:solidFill>
                  <a:srgbClr val="2F5597"/>
                </a:solidFill>
                <a:latin typeface="Arial" panose="020B0604020202020204" pitchFamily="34" charset="0"/>
                <a:cs typeface="Arial" panose="020B0604020202020204" pitchFamily="34" charset="0"/>
              </a:rPr>
              <a:t>2</a:t>
            </a:r>
            <a:r>
              <a:rPr lang="ru-RU" sz="1400" dirty="0" smtClean="0">
                <a:solidFill>
                  <a:srgbClr val="2F5597"/>
                </a:solidFill>
                <a:latin typeface="Arial" panose="020B0604020202020204" pitchFamily="34" charset="0"/>
                <a:cs typeface="Arial" panose="020B0604020202020204" pitchFamily="34" charset="0"/>
              </a:rPr>
              <a:t> поверхности Земли (данные NASA)</a:t>
            </a:r>
            <a:endParaRPr lang="ru-RU" sz="1400" dirty="0">
              <a:solidFill>
                <a:srgbClr val="2F5597"/>
              </a:solidFill>
              <a:latin typeface="Arial" panose="020B0604020202020204" pitchFamily="34" charset="0"/>
              <a:cs typeface="Arial" panose="020B0604020202020204" pitchFamily="34" charset="0"/>
            </a:endParaRP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pic>
        <p:nvPicPr>
          <p:cNvPr id="7170" name="Picture 2"/>
          <p:cNvPicPr>
            <a:picLocks noChangeAspect="1" noChangeArrowheads="1"/>
          </p:cNvPicPr>
          <p:nvPr/>
        </p:nvPicPr>
        <p:blipFill>
          <a:blip r:embed="rId3"/>
          <a:srcRect/>
          <a:stretch>
            <a:fillRect/>
          </a:stretch>
        </p:blipFill>
        <p:spPr bwMode="auto">
          <a:xfrm>
            <a:off x="418148" y="1357313"/>
            <a:ext cx="5991225" cy="3076575"/>
          </a:xfrm>
          <a:prstGeom prst="rect">
            <a:avLst/>
          </a:prstGeom>
          <a:noFill/>
          <a:ln w="9525">
            <a:noFill/>
            <a:miter lim="800000"/>
            <a:headEnd/>
            <a:tailEnd/>
          </a:ln>
          <a:effectLst/>
        </p:spPr>
      </p:pic>
      <p:sp>
        <p:nvSpPr>
          <p:cNvPr id="8" name="Прямоугольник 7"/>
          <p:cNvSpPr/>
          <p:nvPr/>
        </p:nvSpPr>
        <p:spPr>
          <a:xfrm>
            <a:off x="502920" y="4506575"/>
            <a:ext cx="5593080" cy="523220"/>
          </a:xfrm>
          <a:prstGeom prst="rect">
            <a:avLst/>
          </a:prstGeom>
        </p:spPr>
        <p:txBody>
          <a:bodyPr wrap="square">
            <a:spAutoFit/>
          </a:bodyPr>
          <a:lstStyle/>
          <a:p>
            <a:pPr algn="ctr"/>
            <a:r>
              <a:rPr lang="ru-RU" sz="1400" dirty="0" smtClean="0">
                <a:solidFill>
                  <a:srgbClr val="2F5597"/>
                </a:solidFill>
              </a:rPr>
              <a:t>Солнечная электростанция мощностью1,5 МВт [округ </a:t>
            </a:r>
            <a:r>
              <a:rPr lang="ru-RU" sz="1400" dirty="0" err="1" smtClean="0">
                <a:solidFill>
                  <a:srgbClr val="2F5597"/>
                </a:solidFill>
              </a:rPr>
              <a:t>Марикопа</a:t>
            </a:r>
            <a:r>
              <a:rPr lang="ru-RU" sz="1400" dirty="0" smtClean="0">
                <a:solidFill>
                  <a:srgbClr val="2F5597"/>
                </a:solidFill>
              </a:rPr>
              <a:t>,</a:t>
            </a:r>
          </a:p>
          <a:p>
            <a:pPr algn="ctr"/>
            <a:r>
              <a:rPr lang="ru-RU" sz="1400" dirty="0" smtClean="0">
                <a:solidFill>
                  <a:srgbClr val="2F5597"/>
                </a:solidFill>
              </a:rPr>
              <a:t>Аризона(США)] с двигателями Стирлинга</a:t>
            </a:r>
            <a:endParaRPr lang="ru-RU" sz="1400" dirty="0">
              <a:solidFill>
                <a:srgbClr val="2F5597"/>
              </a:solidFill>
            </a:endParaRPr>
          </a:p>
        </p:txBody>
      </p:sp>
      <p:sp>
        <p:nvSpPr>
          <p:cNvPr id="9" name="Прямоугольник 8"/>
          <p:cNvSpPr/>
          <p:nvPr/>
        </p:nvSpPr>
        <p:spPr>
          <a:xfrm>
            <a:off x="6614160" y="1325940"/>
            <a:ext cx="5120640" cy="3539430"/>
          </a:xfrm>
          <a:prstGeom prst="rect">
            <a:avLst/>
          </a:prstGeom>
        </p:spPr>
        <p:txBody>
          <a:bodyPr wrap="square">
            <a:spAutoFit/>
          </a:bodyPr>
          <a:lstStyle/>
          <a:p>
            <a:pPr algn="just"/>
            <a:r>
              <a:rPr lang="ru-RU" sz="1400" dirty="0" smtClean="0">
                <a:solidFill>
                  <a:srgbClr val="2F5597"/>
                </a:solidFill>
              </a:rPr>
              <a:t>            В солнечных энергоустановках с параболоидными концентраторами, как правило, применяются преобразователи на основе газовых циклов Стирлинга или Брайтона. Важным преимуществом таких технических решений является отсутствие необходимости использования воды для охлаждения рабочего тела. Обычно мощность единичных параболоидных энергоустановок  составляет  10—25 кВт,  из  которых собираются </a:t>
            </a:r>
            <a:r>
              <a:rPr lang="ru-RU" sz="1400" dirty="0" err="1" smtClean="0">
                <a:solidFill>
                  <a:srgbClr val="2F5597"/>
                </a:solidFill>
              </a:rPr>
              <a:t>энергокомплексы</a:t>
            </a:r>
            <a:r>
              <a:rPr lang="ru-RU" sz="1400" dirty="0" smtClean="0">
                <a:solidFill>
                  <a:srgbClr val="2F5597"/>
                </a:solidFill>
              </a:rPr>
              <a:t> суммарной мощностью до нескольких мегаватт. </a:t>
            </a:r>
          </a:p>
          <a:p>
            <a:pPr algn="just"/>
            <a:r>
              <a:rPr lang="ru-RU" sz="1400" dirty="0" smtClean="0">
                <a:solidFill>
                  <a:srgbClr val="2F5597"/>
                </a:solidFill>
              </a:rPr>
              <a:t>             Лучшие их образцы демонстрируют пиковые значения КПД 30 % и выше, а среднегодовые значения на уровне 24 %. Как правило, они снабжаются тепловыми аккумуляторами на длительность хранения тепла от 0,5 до 1 ч, обеспечивающими демпфирование лишь относительно краткосрочных нестабильностей в поступлении солнечной радиации и колебании нагрузки.</a:t>
            </a:r>
            <a:endParaRPr lang="ru-RU" sz="1400" dirty="0">
              <a:solidFill>
                <a:srgbClr val="2F5597"/>
              </a:solidFill>
            </a:endParaRPr>
          </a:p>
        </p:txBody>
      </p:sp>
      <p:sp>
        <p:nvSpPr>
          <p:cNvPr id="10" name="TextBox 9"/>
          <p:cNvSpPr txBox="1"/>
          <p:nvPr/>
        </p:nvSpPr>
        <p:spPr>
          <a:xfrm>
            <a:off x="394471" y="505722"/>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Получение электроэнергии в тепловых циклах</a:t>
            </a:r>
            <a:endParaRPr lang="ru-RU" sz="1400" b="1" dirty="0">
              <a:solidFill>
                <a:srgbClr val="2F55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229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22</a:t>
            </a:fld>
            <a:endParaRPr lang="ru-RU" dirty="0"/>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pic>
        <p:nvPicPr>
          <p:cNvPr id="1027" name="Picture 3"/>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2125028" y="1305975"/>
            <a:ext cx="2495550" cy="1809750"/>
          </a:xfrm>
          <a:prstGeom prst="rect">
            <a:avLst/>
          </a:prstGeom>
        </p:spPr>
      </p:pic>
      <p:pic>
        <p:nvPicPr>
          <p:cNvPr id="1028" name="Picture 4"/>
          <p:cNvPicPr>
            <a:picLocks noChangeAspect="1" noChangeArrowheads="1"/>
          </p:cNvPicPr>
          <p:nvPr/>
        </p:nvPicPr>
        <p:blipFill>
          <a:blip r:embed="rId4">
            <a:duotone>
              <a:schemeClr val="accent5">
                <a:shade val="45000"/>
                <a:satMod val="135000"/>
              </a:schemeClr>
              <a:prstClr val="white"/>
            </a:duotone>
          </a:blip>
          <a:srcRect/>
          <a:stretch>
            <a:fillRect/>
          </a:stretch>
        </p:blipFill>
        <p:spPr bwMode="auto">
          <a:xfrm>
            <a:off x="248603" y="1305023"/>
            <a:ext cx="1924050" cy="1781175"/>
          </a:xfrm>
          <a:prstGeom prst="rect">
            <a:avLst/>
          </a:prstGeom>
        </p:spPr>
      </p:pic>
      <p:pic>
        <p:nvPicPr>
          <p:cNvPr id="1029" name="Picture 5"/>
          <p:cNvPicPr>
            <a:picLocks noChangeAspect="1" noChangeArrowheads="1"/>
          </p:cNvPicPr>
          <p:nvPr/>
        </p:nvPicPr>
        <p:blipFill>
          <a:blip r:embed="rId5">
            <a:duotone>
              <a:schemeClr val="accent5">
                <a:shade val="45000"/>
                <a:satMod val="135000"/>
              </a:schemeClr>
              <a:prstClr val="white"/>
            </a:duotone>
          </a:blip>
          <a:srcRect/>
          <a:stretch>
            <a:fillRect/>
          </a:stretch>
        </p:blipFill>
        <p:spPr bwMode="auto">
          <a:xfrm>
            <a:off x="4659631" y="1316453"/>
            <a:ext cx="3552825" cy="1819275"/>
          </a:xfrm>
          <a:prstGeom prst="rect">
            <a:avLst/>
          </a:prstGeom>
        </p:spPr>
      </p:pic>
      <p:sp>
        <p:nvSpPr>
          <p:cNvPr id="14" name="Прямоугольник 13"/>
          <p:cNvSpPr/>
          <p:nvPr/>
        </p:nvSpPr>
        <p:spPr>
          <a:xfrm>
            <a:off x="2009150" y="6528364"/>
            <a:ext cx="6096000" cy="307777"/>
          </a:xfrm>
          <a:prstGeom prst="rect">
            <a:avLst/>
          </a:prstGeom>
        </p:spPr>
        <p:txBody>
          <a:bodyPr>
            <a:spAutoFit/>
          </a:bodyPr>
          <a:lstStyle/>
          <a:p>
            <a:r>
              <a:rPr lang="ru-RU" sz="1400" dirty="0" smtClean="0">
                <a:solidFill>
                  <a:srgbClr val="2F5597"/>
                </a:solidFill>
              </a:rPr>
              <a:t>1— солнечный коллектор; 2— аккумулятор; 3— теплообменник; 4— насос</a:t>
            </a:r>
            <a:endParaRPr lang="ru-RU" sz="1400" dirty="0">
              <a:solidFill>
                <a:srgbClr val="2F5597"/>
              </a:solidFill>
            </a:endParaRPr>
          </a:p>
        </p:txBody>
      </p:sp>
      <p:sp>
        <p:nvSpPr>
          <p:cNvPr id="15" name="Прямоугольник 14"/>
          <p:cNvSpPr/>
          <p:nvPr/>
        </p:nvSpPr>
        <p:spPr>
          <a:xfrm>
            <a:off x="568403" y="3199982"/>
            <a:ext cx="1575752" cy="307777"/>
          </a:xfrm>
          <a:prstGeom prst="rect">
            <a:avLst/>
          </a:prstGeom>
        </p:spPr>
        <p:txBody>
          <a:bodyPr wrap="none">
            <a:spAutoFit/>
          </a:bodyPr>
          <a:lstStyle/>
          <a:p>
            <a:r>
              <a:rPr lang="ru-RU" sz="1400" smtClean="0">
                <a:solidFill>
                  <a:srgbClr val="2F5597"/>
                </a:solidFill>
              </a:rPr>
              <a:t>Без </a:t>
            </a:r>
            <a:r>
              <a:rPr lang="ru-RU" sz="1400" dirty="0" smtClean="0">
                <a:solidFill>
                  <a:srgbClr val="2F5597"/>
                </a:solidFill>
              </a:rPr>
              <a:t>аккумулятора</a:t>
            </a:r>
            <a:endParaRPr lang="ru-RU" sz="1400" dirty="0">
              <a:solidFill>
                <a:srgbClr val="2F5597"/>
              </a:solidFill>
            </a:endParaRPr>
          </a:p>
        </p:txBody>
      </p:sp>
      <p:sp>
        <p:nvSpPr>
          <p:cNvPr id="16" name="Прямоугольник 15"/>
          <p:cNvSpPr/>
          <p:nvPr/>
        </p:nvSpPr>
        <p:spPr>
          <a:xfrm>
            <a:off x="2706639" y="3169502"/>
            <a:ext cx="1479572" cy="307777"/>
          </a:xfrm>
          <a:prstGeom prst="rect">
            <a:avLst/>
          </a:prstGeom>
        </p:spPr>
        <p:txBody>
          <a:bodyPr wrap="none">
            <a:spAutoFit/>
          </a:bodyPr>
          <a:lstStyle/>
          <a:p>
            <a:r>
              <a:rPr lang="ru-RU" sz="1400" dirty="0" smtClean="0">
                <a:solidFill>
                  <a:srgbClr val="2F5597"/>
                </a:solidFill>
              </a:rPr>
              <a:t>с аккумулятором</a:t>
            </a:r>
            <a:endParaRPr lang="ru-RU" sz="1400" dirty="0">
              <a:solidFill>
                <a:srgbClr val="2F5597"/>
              </a:solidFill>
            </a:endParaRPr>
          </a:p>
        </p:txBody>
      </p:sp>
      <p:sp>
        <p:nvSpPr>
          <p:cNvPr id="17" name="Прямоугольник 16"/>
          <p:cNvSpPr/>
          <p:nvPr/>
        </p:nvSpPr>
        <p:spPr>
          <a:xfrm>
            <a:off x="4895533" y="3140490"/>
            <a:ext cx="3110230" cy="307777"/>
          </a:xfrm>
          <a:prstGeom prst="rect">
            <a:avLst/>
          </a:prstGeom>
        </p:spPr>
        <p:txBody>
          <a:bodyPr wrap="square">
            <a:spAutoFit/>
          </a:bodyPr>
          <a:lstStyle/>
          <a:p>
            <a:r>
              <a:rPr lang="ru-RU" sz="1400" dirty="0" smtClean="0">
                <a:solidFill>
                  <a:srgbClr val="2F5597"/>
                </a:solidFill>
              </a:rPr>
              <a:t>с аккумулятором и теплообменником</a:t>
            </a:r>
            <a:endParaRPr lang="ru-RU" sz="1400" dirty="0">
              <a:solidFill>
                <a:srgbClr val="2F5597"/>
              </a:solidFill>
            </a:endParaRPr>
          </a:p>
        </p:txBody>
      </p:sp>
      <p:pic>
        <p:nvPicPr>
          <p:cNvPr id="1030" name="Picture 6"/>
          <p:cNvPicPr>
            <a:picLocks noChangeAspect="1" noChangeArrowheads="1"/>
          </p:cNvPicPr>
          <p:nvPr/>
        </p:nvPicPr>
        <p:blipFill>
          <a:blip r:embed="rId6">
            <a:duotone>
              <a:schemeClr val="accent5">
                <a:shade val="45000"/>
                <a:satMod val="135000"/>
              </a:schemeClr>
              <a:prstClr val="white"/>
            </a:duotone>
          </a:blip>
          <a:srcRect/>
          <a:stretch>
            <a:fillRect/>
          </a:stretch>
        </p:blipFill>
        <p:spPr bwMode="auto">
          <a:xfrm>
            <a:off x="8921778" y="1410048"/>
            <a:ext cx="3133725" cy="1962150"/>
          </a:xfrm>
          <a:prstGeom prst="rect">
            <a:avLst/>
          </a:prstGeom>
        </p:spPr>
      </p:pic>
      <p:pic>
        <p:nvPicPr>
          <p:cNvPr id="1031" name="Picture 7"/>
          <p:cNvPicPr>
            <a:picLocks noChangeAspect="1" noChangeArrowheads="1"/>
          </p:cNvPicPr>
          <p:nvPr/>
        </p:nvPicPr>
        <p:blipFill>
          <a:blip r:embed="rId7">
            <a:duotone>
              <a:schemeClr val="accent5">
                <a:shade val="45000"/>
                <a:satMod val="135000"/>
              </a:schemeClr>
              <a:prstClr val="white"/>
            </a:duotone>
          </a:blip>
          <a:srcRect/>
          <a:stretch>
            <a:fillRect/>
          </a:stretch>
        </p:blipFill>
        <p:spPr bwMode="auto">
          <a:xfrm>
            <a:off x="524828" y="4101364"/>
            <a:ext cx="3248025" cy="1924050"/>
          </a:xfrm>
          <a:prstGeom prst="rect">
            <a:avLst/>
          </a:prstGeom>
        </p:spPr>
      </p:pic>
      <p:pic>
        <p:nvPicPr>
          <p:cNvPr id="1032" name="Picture 8"/>
          <p:cNvPicPr>
            <a:picLocks noChangeAspect="1" noChangeArrowheads="1"/>
          </p:cNvPicPr>
          <p:nvPr/>
        </p:nvPicPr>
        <p:blipFill>
          <a:blip r:embed="rId8">
            <a:duotone>
              <a:schemeClr val="accent5">
                <a:shade val="45000"/>
                <a:satMod val="135000"/>
              </a:schemeClr>
              <a:prstClr val="white"/>
            </a:duotone>
          </a:blip>
          <a:srcRect/>
          <a:stretch>
            <a:fillRect/>
          </a:stretch>
        </p:blipFill>
        <p:spPr bwMode="auto">
          <a:xfrm>
            <a:off x="4033838" y="4018497"/>
            <a:ext cx="3971925" cy="2028825"/>
          </a:xfrm>
          <a:prstGeom prst="rect">
            <a:avLst/>
          </a:prstGeom>
        </p:spPr>
      </p:pic>
      <p:pic>
        <p:nvPicPr>
          <p:cNvPr id="1033" name="Picture 9"/>
          <p:cNvPicPr>
            <a:picLocks noChangeAspect="1" noChangeArrowheads="1"/>
          </p:cNvPicPr>
          <p:nvPr/>
        </p:nvPicPr>
        <p:blipFill>
          <a:blip r:embed="rId9">
            <a:duotone>
              <a:schemeClr val="accent5">
                <a:shade val="45000"/>
                <a:satMod val="135000"/>
              </a:schemeClr>
              <a:prstClr val="white"/>
            </a:duotone>
          </a:blip>
          <a:srcRect/>
          <a:stretch>
            <a:fillRect/>
          </a:stretch>
        </p:blipFill>
        <p:spPr bwMode="auto">
          <a:xfrm>
            <a:off x="8501063" y="3752749"/>
            <a:ext cx="3114675" cy="2286000"/>
          </a:xfrm>
          <a:prstGeom prst="rect">
            <a:avLst/>
          </a:prstGeom>
        </p:spPr>
      </p:pic>
      <p:sp>
        <p:nvSpPr>
          <p:cNvPr id="22" name="Прямоугольник 21"/>
          <p:cNvSpPr/>
          <p:nvPr/>
        </p:nvSpPr>
        <p:spPr>
          <a:xfrm>
            <a:off x="2287774" y="1001339"/>
            <a:ext cx="3796873" cy="307777"/>
          </a:xfrm>
          <a:prstGeom prst="rect">
            <a:avLst/>
          </a:prstGeom>
        </p:spPr>
        <p:txBody>
          <a:bodyPr wrap="none">
            <a:spAutoFit/>
          </a:bodyPr>
          <a:lstStyle/>
          <a:p>
            <a:r>
              <a:rPr lang="ru-RU" sz="1400" b="1" dirty="0" smtClean="0">
                <a:solidFill>
                  <a:srgbClr val="2F5597"/>
                </a:solidFill>
              </a:rPr>
              <a:t>Принципиальные схемы прямоточных систем</a:t>
            </a:r>
            <a:endParaRPr lang="ru-RU" sz="1400" b="1" dirty="0">
              <a:solidFill>
                <a:srgbClr val="2F5597"/>
              </a:solidFill>
            </a:endParaRPr>
          </a:p>
        </p:txBody>
      </p:sp>
      <p:sp>
        <p:nvSpPr>
          <p:cNvPr id="23" name="Прямоугольник 22"/>
          <p:cNvSpPr/>
          <p:nvPr/>
        </p:nvSpPr>
        <p:spPr>
          <a:xfrm>
            <a:off x="2872282" y="3734180"/>
            <a:ext cx="3574697" cy="307777"/>
          </a:xfrm>
          <a:prstGeom prst="rect">
            <a:avLst/>
          </a:prstGeom>
        </p:spPr>
        <p:txBody>
          <a:bodyPr wrap="none">
            <a:spAutoFit/>
          </a:bodyPr>
          <a:lstStyle/>
          <a:p>
            <a:r>
              <a:rPr lang="ru-RU" sz="1400" b="1" dirty="0" smtClean="0">
                <a:solidFill>
                  <a:srgbClr val="2F5597"/>
                </a:solidFill>
              </a:rPr>
              <a:t>Принципиальные схемы замкнутых систем</a:t>
            </a:r>
            <a:endParaRPr lang="ru-RU" sz="1400" b="1" dirty="0">
              <a:solidFill>
                <a:srgbClr val="2F5597"/>
              </a:solidFill>
            </a:endParaRPr>
          </a:p>
        </p:txBody>
      </p:sp>
      <p:sp>
        <p:nvSpPr>
          <p:cNvPr id="24" name="Прямоугольник 23"/>
          <p:cNvSpPr/>
          <p:nvPr/>
        </p:nvSpPr>
        <p:spPr>
          <a:xfrm>
            <a:off x="9989820" y="3309228"/>
            <a:ext cx="1479572" cy="307777"/>
          </a:xfrm>
          <a:prstGeom prst="rect">
            <a:avLst/>
          </a:prstGeom>
        </p:spPr>
        <p:txBody>
          <a:bodyPr wrap="none">
            <a:spAutoFit/>
          </a:bodyPr>
          <a:lstStyle/>
          <a:p>
            <a:r>
              <a:rPr lang="ru-RU" sz="1400" dirty="0" smtClean="0">
                <a:solidFill>
                  <a:srgbClr val="2F5597"/>
                </a:solidFill>
              </a:rPr>
              <a:t>с аккумулятором</a:t>
            </a:r>
            <a:endParaRPr lang="ru-RU" sz="1400" dirty="0">
              <a:solidFill>
                <a:srgbClr val="2F5597"/>
              </a:solidFill>
            </a:endParaRPr>
          </a:p>
        </p:txBody>
      </p:sp>
      <p:sp>
        <p:nvSpPr>
          <p:cNvPr id="25" name="Прямоугольник 24"/>
          <p:cNvSpPr/>
          <p:nvPr/>
        </p:nvSpPr>
        <p:spPr>
          <a:xfrm>
            <a:off x="1019586" y="5976003"/>
            <a:ext cx="1725793" cy="307777"/>
          </a:xfrm>
          <a:prstGeom prst="rect">
            <a:avLst/>
          </a:prstGeom>
        </p:spPr>
        <p:txBody>
          <a:bodyPr wrap="none">
            <a:spAutoFit/>
          </a:bodyPr>
          <a:lstStyle/>
          <a:p>
            <a:r>
              <a:rPr lang="ru-RU" sz="1400" dirty="0" smtClean="0">
                <a:solidFill>
                  <a:srgbClr val="2F5597"/>
                </a:solidFill>
              </a:rPr>
              <a:t>с теплообменником</a:t>
            </a:r>
            <a:endParaRPr lang="ru-RU" sz="1400" dirty="0">
              <a:solidFill>
                <a:srgbClr val="2F5597"/>
              </a:solidFill>
            </a:endParaRPr>
          </a:p>
        </p:txBody>
      </p:sp>
      <p:sp>
        <p:nvSpPr>
          <p:cNvPr id="26" name="Прямоугольник 25"/>
          <p:cNvSpPr/>
          <p:nvPr/>
        </p:nvSpPr>
        <p:spPr>
          <a:xfrm>
            <a:off x="3911832" y="6006483"/>
            <a:ext cx="3083216" cy="307777"/>
          </a:xfrm>
          <a:prstGeom prst="rect">
            <a:avLst/>
          </a:prstGeom>
        </p:spPr>
        <p:txBody>
          <a:bodyPr wrap="none">
            <a:spAutoFit/>
          </a:bodyPr>
          <a:lstStyle/>
          <a:p>
            <a:r>
              <a:rPr lang="ru-RU" sz="1400" dirty="0" smtClean="0">
                <a:solidFill>
                  <a:srgbClr val="2F5597"/>
                </a:solidFill>
              </a:rPr>
              <a:t>с теплообменником и аккумулятором</a:t>
            </a:r>
            <a:endParaRPr lang="ru-RU" sz="1400" dirty="0">
              <a:solidFill>
                <a:srgbClr val="2F5597"/>
              </a:solidFill>
            </a:endParaRPr>
          </a:p>
        </p:txBody>
      </p:sp>
      <p:sp>
        <p:nvSpPr>
          <p:cNvPr id="27" name="Прямоугольник 26"/>
          <p:cNvSpPr/>
          <p:nvPr/>
        </p:nvSpPr>
        <p:spPr>
          <a:xfrm>
            <a:off x="7818120" y="6005144"/>
            <a:ext cx="4343400" cy="523220"/>
          </a:xfrm>
          <a:prstGeom prst="rect">
            <a:avLst/>
          </a:prstGeom>
        </p:spPr>
        <p:txBody>
          <a:bodyPr wrap="square">
            <a:spAutoFit/>
          </a:bodyPr>
          <a:lstStyle/>
          <a:p>
            <a:pPr algn="ctr"/>
            <a:r>
              <a:rPr lang="ru-RU" sz="1400" dirty="0" smtClean="0">
                <a:solidFill>
                  <a:srgbClr val="2F5597"/>
                </a:solidFill>
              </a:rPr>
              <a:t>с теплообменником и аккумулятором для нескольких систем теплоснабжения</a:t>
            </a:r>
            <a:endParaRPr lang="ru-RU" sz="1400" dirty="0">
              <a:solidFill>
                <a:srgbClr val="2F5597"/>
              </a:solidFill>
            </a:endParaRPr>
          </a:p>
        </p:txBody>
      </p:sp>
      <p:sp>
        <p:nvSpPr>
          <p:cNvPr id="28" name="TextBox 27"/>
          <p:cNvSpPr txBox="1"/>
          <p:nvPr/>
        </p:nvSpPr>
        <p:spPr>
          <a:xfrm>
            <a:off x="394471" y="505722"/>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Получение электроэнергии в тепловых циклах</a:t>
            </a:r>
            <a:endParaRPr lang="ru-RU" sz="1400" b="1" dirty="0">
              <a:solidFill>
                <a:srgbClr val="2F55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415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23</a:t>
            </a:fld>
            <a:endParaRPr lang="ru-RU" dirty="0"/>
          </a:p>
        </p:txBody>
      </p:sp>
      <p:sp>
        <p:nvSpPr>
          <p:cNvPr id="5" name="TextBox 4"/>
          <p:cNvSpPr txBox="1"/>
          <p:nvPr/>
        </p:nvSpPr>
        <p:spPr>
          <a:xfrm>
            <a:off x="246191" y="459983"/>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Получение электроэнергии в тепловых циклах</a:t>
            </a:r>
            <a:endParaRPr lang="ru-RU" sz="1400" b="1" dirty="0">
              <a:solidFill>
                <a:srgbClr val="2F5597"/>
              </a:solidFill>
              <a:latin typeface="Arial" panose="020B0604020202020204" pitchFamily="34" charset="0"/>
              <a:cs typeface="Arial" panose="020B0604020202020204" pitchFamily="34" charset="0"/>
            </a:endParaRP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pic>
        <p:nvPicPr>
          <p:cNvPr id="2" name="Рисунок 1"/>
          <p:cNvPicPr>
            <a:picLocks noChangeAspect="1"/>
          </p:cNvPicPr>
          <p:nvPr/>
        </p:nvPicPr>
        <p:blipFill>
          <a:blip r:embed="rId3"/>
          <a:stretch>
            <a:fillRect/>
          </a:stretch>
        </p:blipFill>
        <p:spPr>
          <a:xfrm>
            <a:off x="544658" y="881321"/>
            <a:ext cx="4733925" cy="2209800"/>
          </a:xfrm>
          <a:prstGeom prst="rect">
            <a:avLst/>
          </a:prstGeom>
        </p:spPr>
      </p:pic>
      <p:pic>
        <p:nvPicPr>
          <p:cNvPr id="10" name="Рисунок 9"/>
          <p:cNvPicPr>
            <a:picLocks noChangeAspect="1"/>
          </p:cNvPicPr>
          <p:nvPr/>
        </p:nvPicPr>
        <p:blipFill>
          <a:blip r:embed="rId4"/>
          <a:stretch>
            <a:fillRect/>
          </a:stretch>
        </p:blipFill>
        <p:spPr>
          <a:xfrm>
            <a:off x="6342620" y="957521"/>
            <a:ext cx="4762500" cy="2133600"/>
          </a:xfrm>
          <a:prstGeom prst="rect">
            <a:avLst/>
          </a:prstGeom>
        </p:spPr>
      </p:pic>
      <p:sp>
        <p:nvSpPr>
          <p:cNvPr id="11" name="Прямоугольник 10"/>
          <p:cNvSpPr/>
          <p:nvPr/>
        </p:nvSpPr>
        <p:spPr>
          <a:xfrm>
            <a:off x="865934" y="3091121"/>
            <a:ext cx="3879061" cy="523220"/>
          </a:xfrm>
          <a:prstGeom prst="rect">
            <a:avLst/>
          </a:prstGeom>
        </p:spPr>
        <p:txBody>
          <a:bodyPr wrap="square">
            <a:spAutoFit/>
          </a:bodyPr>
          <a:lstStyle/>
          <a:p>
            <a:pPr algn="ctr"/>
            <a:r>
              <a:rPr lang="ru-RU" sz="1400" dirty="0">
                <a:solidFill>
                  <a:srgbClr val="2F5597"/>
                </a:solidFill>
              </a:rPr>
              <a:t> Принципиальная схема </a:t>
            </a:r>
            <a:r>
              <a:rPr lang="ru-RU" sz="1400" dirty="0" smtClean="0">
                <a:solidFill>
                  <a:srgbClr val="2F5597"/>
                </a:solidFill>
              </a:rPr>
              <a:t>СЭС, </a:t>
            </a:r>
            <a:r>
              <a:rPr lang="ru-RU" sz="1400" dirty="0">
                <a:solidFill>
                  <a:srgbClr val="2F5597"/>
                </a:solidFill>
              </a:rPr>
              <a:t>работающей по регенеративному </a:t>
            </a:r>
            <a:r>
              <a:rPr lang="ru-RU" sz="1400" dirty="0" smtClean="0">
                <a:solidFill>
                  <a:srgbClr val="2F5597"/>
                </a:solidFill>
              </a:rPr>
              <a:t>циклу</a:t>
            </a:r>
            <a:r>
              <a:rPr lang="en-US" sz="1400" dirty="0" smtClean="0">
                <a:solidFill>
                  <a:srgbClr val="2F5597"/>
                </a:solidFill>
              </a:rPr>
              <a:t> </a:t>
            </a:r>
            <a:r>
              <a:rPr lang="ru-RU" sz="1400" dirty="0" smtClean="0">
                <a:solidFill>
                  <a:srgbClr val="2F5597"/>
                </a:solidFill>
              </a:rPr>
              <a:t>Брайтона</a:t>
            </a:r>
          </a:p>
        </p:txBody>
      </p:sp>
      <p:sp>
        <p:nvSpPr>
          <p:cNvPr id="13" name="Прямоугольник 12"/>
          <p:cNvSpPr/>
          <p:nvPr/>
        </p:nvSpPr>
        <p:spPr>
          <a:xfrm>
            <a:off x="6883193" y="3091121"/>
            <a:ext cx="3879061" cy="307777"/>
          </a:xfrm>
          <a:prstGeom prst="rect">
            <a:avLst/>
          </a:prstGeom>
        </p:spPr>
        <p:txBody>
          <a:bodyPr wrap="square">
            <a:spAutoFit/>
          </a:bodyPr>
          <a:lstStyle/>
          <a:p>
            <a:pPr algn="ctr"/>
            <a:r>
              <a:rPr lang="ru-RU" sz="1400" dirty="0" smtClean="0">
                <a:solidFill>
                  <a:srgbClr val="2F5597"/>
                </a:solidFill>
              </a:rPr>
              <a:t>Схема гибридной СЭС</a:t>
            </a:r>
            <a:endParaRPr lang="ru-RU" sz="1400" dirty="0">
              <a:solidFill>
                <a:srgbClr val="2F5597"/>
              </a:solidFill>
            </a:endParaRPr>
          </a:p>
        </p:txBody>
      </p:sp>
    </p:spTree>
    <p:extLst>
      <p:ext uri="{BB962C8B-B14F-4D97-AF65-F5344CB8AC3E}">
        <p14:creationId xmlns:p14="http://schemas.microsoft.com/office/powerpoint/2010/main" val="286668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6144955" y="775998"/>
            <a:ext cx="5924550" cy="4429125"/>
          </a:xfrm>
          <a:prstGeom prst="rect">
            <a:avLst/>
          </a:prstGeom>
        </p:spPr>
      </p:pic>
      <p:pic>
        <p:nvPicPr>
          <p:cNvPr id="3" name="Picture 2" descr="http://satbayev.university/files/img/universit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24</a:t>
            </a:fld>
            <a:endParaRPr lang="ru-RU" dirty="0"/>
          </a:p>
        </p:txBody>
      </p:sp>
      <p:sp>
        <p:nvSpPr>
          <p:cNvPr id="5" name="TextBox 4"/>
          <p:cNvSpPr txBox="1"/>
          <p:nvPr/>
        </p:nvSpPr>
        <p:spPr>
          <a:xfrm>
            <a:off x="246191" y="468221"/>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a:t>
            </a:r>
            <a:r>
              <a:rPr lang="ru-RU" sz="1400" b="1" dirty="0">
                <a:solidFill>
                  <a:srgbClr val="2F5597"/>
                </a:solidFill>
                <a:latin typeface="Arial" panose="020B0604020202020204" pitchFamily="34" charset="0"/>
                <a:cs typeface="Arial" panose="020B0604020202020204" pitchFamily="34" charset="0"/>
              </a:rPr>
              <a:t>Фотоэлектрическое преобразование энергии</a:t>
            </a: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pic>
        <p:nvPicPr>
          <p:cNvPr id="2" name="Рисунок 1"/>
          <p:cNvPicPr>
            <a:picLocks noChangeAspect="1"/>
          </p:cNvPicPr>
          <p:nvPr/>
        </p:nvPicPr>
        <p:blipFill>
          <a:blip r:embed="rId4"/>
          <a:stretch>
            <a:fillRect/>
          </a:stretch>
        </p:blipFill>
        <p:spPr>
          <a:xfrm>
            <a:off x="394644" y="967559"/>
            <a:ext cx="5619750" cy="3571875"/>
          </a:xfrm>
          <a:prstGeom prst="rect">
            <a:avLst/>
          </a:prstGeom>
        </p:spPr>
      </p:pic>
      <p:sp>
        <p:nvSpPr>
          <p:cNvPr id="7" name="Прямоугольник 6"/>
          <p:cNvSpPr/>
          <p:nvPr/>
        </p:nvSpPr>
        <p:spPr>
          <a:xfrm>
            <a:off x="73369" y="4577106"/>
            <a:ext cx="6401572" cy="307777"/>
          </a:xfrm>
          <a:prstGeom prst="rect">
            <a:avLst/>
          </a:prstGeom>
        </p:spPr>
        <p:txBody>
          <a:bodyPr wrap="square">
            <a:spAutoFit/>
          </a:bodyPr>
          <a:lstStyle/>
          <a:p>
            <a:r>
              <a:rPr lang="ru-RU" sz="1400" dirty="0">
                <a:solidFill>
                  <a:srgbClr val="2F5597"/>
                </a:solidFill>
              </a:rPr>
              <a:t>Изменение </a:t>
            </a:r>
            <a:r>
              <a:rPr lang="ru-RU" sz="1400" dirty="0" smtClean="0">
                <a:solidFill>
                  <a:srgbClr val="2F5597"/>
                </a:solidFill>
              </a:rPr>
              <a:t>цен на фотоэлектрические модули различных типов</a:t>
            </a:r>
            <a:r>
              <a:rPr lang="en-US" sz="1400" dirty="0" smtClean="0">
                <a:solidFill>
                  <a:srgbClr val="2F5597"/>
                </a:solidFill>
              </a:rPr>
              <a:t> </a:t>
            </a:r>
            <a:r>
              <a:rPr lang="ru-RU" sz="1400" dirty="0" smtClean="0">
                <a:solidFill>
                  <a:srgbClr val="2F5597"/>
                </a:solidFill>
              </a:rPr>
              <a:t>в 2009</a:t>
            </a:r>
            <a:r>
              <a:rPr lang="en-US" sz="1400" dirty="0" smtClean="0">
                <a:solidFill>
                  <a:srgbClr val="2F5597"/>
                </a:solidFill>
              </a:rPr>
              <a:t>-</a:t>
            </a:r>
            <a:r>
              <a:rPr lang="ru-RU" sz="1400" dirty="0" smtClean="0">
                <a:solidFill>
                  <a:srgbClr val="2F5597"/>
                </a:solidFill>
              </a:rPr>
              <a:t>2014</a:t>
            </a:r>
            <a:r>
              <a:rPr lang="en-US" sz="1400" dirty="0" smtClean="0">
                <a:solidFill>
                  <a:srgbClr val="2F5597"/>
                </a:solidFill>
              </a:rPr>
              <a:t> </a:t>
            </a:r>
            <a:r>
              <a:rPr lang="ru-RU" sz="1400" dirty="0" smtClean="0">
                <a:solidFill>
                  <a:srgbClr val="2F5597"/>
                </a:solidFill>
              </a:rPr>
              <a:t>гг</a:t>
            </a:r>
            <a:r>
              <a:rPr lang="ru-RU" sz="1400" dirty="0">
                <a:solidFill>
                  <a:srgbClr val="2F5597"/>
                </a:solidFill>
              </a:rPr>
              <a:t>.</a:t>
            </a:r>
          </a:p>
        </p:txBody>
      </p:sp>
      <p:sp>
        <p:nvSpPr>
          <p:cNvPr id="9" name="Прямоугольник 8"/>
          <p:cNvSpPr/>
          <p:nvPr/>
        </p:nvSpPr>
        <p:spPr>
          <a:xfrm>
            <a:off x="6236044" y="5348541"/>
            <a:ext cx="5833461" cy="523220"/>
          </a:xfrm>
          <a:prstGeom prst="rect">
            <a:avLst/>
          </a:prstGeom>
        </p:spPr>
        <p:txBody>
          <a:bodyPr wrap="square">
            <a:spAutoFit/>
          </a:bodyPr>
          <a:lstStyle/>
          <a:p>
            <a:pPr algn="ctr"/>
            <a:r>
              <a:rPr lang="ru-RU" sz="1400" dirty="0">
                <a:solidFill>
                  <a:srgbClr val="2F5597"/>
                </a:solidFill>
              </a:rPr>
              <a:t>Коэффициент использования установленной мощности ФЭМ </a:t>
            </a:r>
            <a:r>
              <a:rPr lang="ru-RU" sz="1400" dirty="0" smtClean="0">
                <a:solidFill>
                  <a:srgbClr val="2F5597"/>
                </a:solidFill>
              </a:rPr>
              <a:t>фотоэлектрических </a:t>
            </a:r>
            <a:r>
              <a:rPr lang="ru-RU" sz="1400" dirty="0">
                <a:solidFill>
                  <a:srgbClr val="2F5597"/>
                </a:solidFill>
              </a:rPr>
              <a:t>установок, действующих в  различных регионах  мира</a:t>
            </a:r>
          </a:p>
        </p:txBody>
      </p:sp>
    </p:spTree>
    <p:extLst>
      <p:ext uri="{BB962C8B-B14F-4D97-AF65-F5344CB8AC3E}">
        <p14:creationId xmlns:p14="http://schemas.microsoft.com/office/powerpoint/2010/main" val="1955606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25</a:t>
            </a:fld>
            <a:endParaRPr lang="ru-RU" dirty="0"/>
          </a:p>
        </p:txBody>
      </p:sp>
      <p:sp>
        <p:nvSpPr>
          <p:cNvPr id="5" name="TextBox 4"/>
          <p:cNvSpPr txBox="1"/>
          <p:nvPr/>
        </p:nvSpPr>
        <p:spPr>
          <a:xfrm>
            <a:off x="246191" y="468221"/>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a:t>
            </a:r>
            <a:r>
              <a:rPr lang="ru-RU" sz="1400" b="1" dirty="0">
                <a:solidFill>
                  <a:srgbClr val="2F5597"/>
                </a:solidFill>
                <a:latin typeface="Arial" panose="020B0604020202020204" pitchFamily="34" charset="0"/>
                <a:cs typeface="Arial" panose="020B0604020202020204" pitchFamily="34" charset="0"/>
              </a:rPr>
              <a:t>Фотоэлектрическое преобразование энергии</a:t>
            </a: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sp>
        <p:nvSpPr>
          <p:cNvPr id="9" name="Прямоугольник 8"/>
          <p:cNvSpPr/>
          <p:nvPr/>
        </p:nvSpPr>
        <p:spPr>
          <a:xfrm>
            <a:off x="6268996" y="4328806"/>
            <a:ext cx="5833461" cy="1384995"/>
          </a:xfrm>
          <a:prstGeom prst="rect">
            <a:avLst/>
          </a:prstGeom>
        </p:spPr>
        <p:txBody>
          <a:bodyPr wrap="square">
            <a:spAutoFit/>
          </a:bodyPr>
          <a:lstStyle/>
          <a:p>
            <a:pPr algn="ctr"/>
            <a:r>
              <a:rPr lang="ru-RU" sz="1400" dirty="0" smtClean="0">
                <a:solidFill>
                  <a:srgbClr val="2F5597"/>
                </a:solidFill>
              </a:rPr>
              <a:t>Основные </a:t>
            </a:r>
            <a:r>
              <a:rPr lang="ru-RU" sz="1400" dirty="0">
                <a:solidFill>
                  <a:srgbClr val="2F5597"/>
                </a:solidFill>
              </a:rPr>
              <a:t>этапы изготовления фотоэлектрических </a:t>
            </a:r>
            <a:r>
              <a:rPr lang="ru-RU" sz="1400" dirty="0" smtClean="0">
                <a:solidFill>
                  <a:srgbClr val="2F5597"/>
                </a:solidFill>
              </a:rPr>
              <a:t>преобразователей </a:t>
            </a:r>
            <a:r>
              <a:rPr lang="ru-RU" sz="1400" dirty="0">
                <a:solidFill>
                  <a:srgbClr val="2F5597"/>
                </a:solidFill>
              </a:rPr>
              <a:t>на основе кристаллического кремния:</a:t>
            </a:r>
          </a:p>
          <a:p>
            <a:pPr algn="ctr"/>
            <a:r>
              <a:rPr lang="ru-RU" sz="1400" dirty="0">
                <a:solidFill>
                  <a:srgbClr val="2F5597"/>
                </a:solidFill>
              </a:rPr>
              <a:t>1 — входной контроль пластин; 2 — текстурирование; 3 — удаление </a:t>
            </a:r>
            <a:r>
              <a:rPr lang="ru-RU" sz="1400" dirty="0" smtClean="0">
                <a:solidFill>
                  <a:srgbClr val="2F5597"/>
                </a:solidFill>
              </a:rPr>
              <a:t>остеклованного </a:t>
            </a:r>
            <a:r>
              <a:rPr lang="ru-RU" sz="1400" dirty="0">
                <a:solidFill>
                  <a:srgbClr val="2F5597"/>
                </a:solidFill>
              </a:rPr>
              <a:t>слоя; 4 — осаждение просветляющего покрытия (нитрид кремния); 5 — </a:t>
            </a:r>
            <a:r>
              <a:rPr lang="ru-RU" sz="1400" dirty="0" smtClean="0">
                <a:solidFill>
                  <a:srgbClr val="2F5597"/>
                </a:solidFill>
              </a:rPr>
              <a:t>формирование </a:t>
            </a:r>
            <a:r>
              <a:rPr lang="ru-RU" sz="1400" dirty="0">
                <a:solidFill>
                  <a:srgbClr val="2F5597"/>
                </a:solidFill>
              </a:rPr>
              <a:t>контактов; 6 — вжигание контактов;  </a:t>
            </a:r>
            <a:r>
              <a:rPr lang="ru-RU" sz="1400" dirty="0" smtClean="0">
                <a:solidFill>
                  <a:srgbClr val="2F5597"/>
                </a:solidFill>
              </a:rPr>
              <a:t>7 </a:t>
            </a:r>
            <a:r>
              <a:rPr lang="ru-RU" sz="1400" dirty="0">
                <a:solidFill>
                  <a:srgbClr val="2F5597"/>
                </a:solidFill>
              </a:rPr>
              <a:t>— выходной </a:t>
            </a:r>
            <a:r>
              <a:rPr lang="ru-RU" sz="1400" dirty="0" smtClean="0">
                <a:solidFill>
                  <a:srgbClr val="2F5597"/>
                </a:solidFill>
              </a:rPr>
              <a:t>контроль</a:t>
            </a:r>
            <a:endParaRPr lang="ru-RU" sz="1400" dirty="0">
              <a:solidFill>
                <a:srgbClr val="2F5597"/>
              </a:solidFill>
            </a:endParaRPr>
          </a:p>
        </p:txBody>
      </p:sp>
      <p:pic>
        <p:nvPicPr>
          <p:cNvPr id="10" name="Рисунок 9"/>
          <p:cNvPicPr>
            <a:picLocks noChangeAspect="1"/>
          </p:cNvPicPr>
          <p:nvPr/>
        </p:nvPicPr>
        <p:blipFill rotWithShape="1">
          <a:blip r:embed="rId3"/>
          <a:srcRect l="10189" t="15139" r="52218" b="14283"/>
          <a:stretch/>
        </p:blipFill>
        <p:spPr>
          <a:xfrm>
            <a:off x="497590" y="889559"/>
            <a:ext cx="5385813" cy="5687735"/>
          </a:xfrm>
          <a:prstGeom prst="rect">
            <a:avLst/>
          </a:prstGeom>
        </p:spPr>
      </p:pic>
      <p:pic>
        <p:nvPicPr>
          <p:cNvPr id="11" name="Рисунок 10"/>
          <p:cNvPicPr>
            <a:picLocks noChangeAspect="1"/>
          </p:cNvPicPr>
          <p:nvPr/>
        </p:nvPicPr>
        <p:blipFill>
          <a:blip r:embed="rId4"/>
          <a:stretch>
            <a:fillRect/>
          </a:stretch>
        </p:blipFill>
        <p:spPr>
          <a:xfrm>
            <a:off x="7451897" y="1309815"/>
            <a:ext cx="3280093" cy="3018991"/>
          </a:xfrm>
          <a:prstGeom prst="rect">
            <a:avLst/>
          </a:prstGeom>
        </p:spPr>
      </p:pic>
    </p:spTree>
    <p:extLst>
      <p:ext uri="{BB962C8B-B14F-4D97-AF65-F5344CB8AC3E}">
        <p14:creationId xmlns:p14="http://schemas.microsoft.com/office/powerpoint/2010/main" val="529470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26</a:t>
            </a:fld>
            <a:endParaRPr lang="ru-RU" dirty="0"/>
          </a:p>
        </p:txBody>
      </p:sp>
      <p:sp>
        <p:nvSpPr>
          <p:cNvPr id="5" name="TextBox 4"/>
          <p:cNvSpPr txBox="1"/>
          <p:nvPr/>
        </p:nvSpPr>
        <p:spPr>
          <a:xfrm>
            <a:off x="246191" y="468221"/>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a:t>
            </a:r>
            <a:r>
              <a:rPr lang="ru-RU" sz="1400" b="1" dirty="0">
                <a:solidFill>
                  <a:srgbClr val="2F5597"/>
                </a:solidFill>
                <a:latin typeface="Arial" panose="020B0604020202020204" pitchFamily="34" charset="0"/>
                <a:cs typeface="Arial" panose="020B0604020202020204" pitchFamily="34" charset="0"/>
              </a:rPr>
              <a:t>Фотоэлектрическое преобразование энергии</a:t>
            </a: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sp>
        <p:nvSpPr>
          <p:cNvPr id="9" name="Прямоугольник 8"/>
          <p:cNvSpPr/>
          <p:nvPr/>
        </p:nvSpPr>
        <p:spPr>
          <a:xfrm>
            <a:off x="246191" y="4284563"/>
            <a:ext cx="4959178" cy="1384995"/>
          </a:xfrm>
          <a:prstGeom prst="rect">
            <a:avLst/>
          </a:prstGeom>
        </p:spPr>
        <p:txBody>
          <a:bodyPr wrap="square">
            <a:spAutoFit/>
          </a:bodyPr>
          <a:lstStyle/>
          <a:p>
            <a:pPr algn="ctr"/>
            <a:r>
              <a:rPr lang="ru-RU" sz="1400" dirty="0" smtClean="0">
                <a:solidFill>
                  <a:srgbClr val="2F5597"/>
                </a:solidFill>
              </a:rPr>
              <a:t>1 – исходная </a:t>
            </a:r>
            <a:r>
              <a:rPr lang="ru-RU" sz="1400" dirty="0">
                <a:solidFill>
                  <a:srgbClr val="2F5597"/>
                </a:solidFill>
              </a:rPr>
              <a:t>пластина  р-типа;  2 –</a:t>
            </a:r>
            <a:r>
              <a:rPr lang="ru-RU" sz="1400" dirty="0" smtClean="0">
                <a:solidFill>
                  <a:srgbClr val="2F5597"/>
                </a:solidFill>
              </a:rPr>
              <a:t> </a:t>
            </a:r>
            <a:r>
              <a:rPr lang="ru-RU" sz="1400" dirty="0">
                <a:solidFill>
                  <a:srgbClr val="2F5597"/>
                </a:solidFill>
              </a:rPr>
              <a:t>легированный  </a:t>
            </a:r>
            <a:r>
              <a:rPr lang="ru-RU" sz="1400" dirty="0" smtClean="0">
                <a:solidFill>
                  <a:srgbClr val="2F5597"/>
                </a:solidFill>
              </a:rPr>
              <a:t>слой n-типа</a:t>
            </a:r>
            <a:r>
              <a:rPr lang="ru-RU" sz="1400" dirty="0">
                <a:solidFill>
                  <a:srgbClr val="2F5597"/>
                </a:solidFill>
              </a:rPr>
              <a:t>; 3 </a:t>
            </a:r>
            <a:r>
              <a:rPr lang="ru-RU" sz="1400" dirty="0" smtClean="0">
                <a:solidFill>
                  <a:srgbClr val="2F5597"/>
                </a:solidFill>
              </a:rPr>
              <a:t>–тыльный </a:t>
            </a:r>
            <a:r>
              <a:rPr lang="ru-RU" sz="1400" dirty="0" err="1">
                <a:solidFill>
                  <a:srgbClr val="2F5597"/>
                </a:solidFill>
              </a:rPr>
              <a:t>пассивирующий</a:t>
            </a:r>
            <a:r>
              <a:rPr lang="ru-RU" sz="1400" dirty="0">
                <a:solidFill>
                  <a:srgbClr val="2F5597"/>
                </a:solidFill>
              </a:rPr>
              <a:t> слой </a:t>
            </a:r>
            <a:r>
              <a:rPr lang="ru-RU" sz="1400" dirty="0" smtClean="0">
                <a:solidFill>
                  <a:srgbClr val="2F5597"/>
                </a:solidFill>
              </a:rPr>
              <a:t>Al</a:t>
            </a:r>
            <a:r>
              <a:rPr lang="ru-RU" sz="1400" baseline="-25000" dirty="0" smtClean="0">
                <a:solidFill>
                  <a:srgbClr val="2F5597"/>
                </a:solidFill>
              </a:rPr>
              <a:t>2</a:t>
            </a:r>
            <a:r>
              <a:rPr lang="ru-RU" sz="1400" dirty="0" smtClean="0">
                <a:solidFill>
                  <a:srgbClr val="2F5597"/>
                </a:solidFill>
              </a:rPr>
              <a:t>O</a:t>
            </a:r>
            <a:r>
              <a:rPr lang="ru-RU" sz="1400" baseline="-25000" dirty="0" smtClean="0">
                <a:solidFill>
                  <a:srgbClr val="2F5597"/>
                </a:solidFill>
              </a:rPr>
              <a:t>3</a:t>
            </a:r>
            <a:r>
              <a:rPr lang="ru-RU" sz="1400" dirty="0" smtClean="0">
                <a:solidFill>
                  <a:srgbClr val="2F5597"/>
                </a:solidFill>
              </a:rPr>
              <a:t>; </a:t>
            </a:r>
            <a:r>
              <a:rPr lang="ru-RU" sz="1400" dirty="0">
                <a:solidFill>
                  <a:srgbClr val="2F5597"/>
                </a:solidFill>
              </a:rPr>
              <a:t>4 –</a:t>
            </a:r>
            <a:r>
              <a:rPr lang="ru-RU" sz="1400" dirty="0" smtClean="0">
                <a:solidFill>
                  <a:srgbClr val="2F5597"/>
                </a:solidFill>
              </a:rPr>
              <a:t> </a:t>
            </a:r>
            <a:r>
              <a:rPr lang="ru-RU" sz="1400" dirty="0">
                <a:solidFill>
                  <a:srgbClr val="2F5597"/>
                </a:solidFill>
              </a:rPr>
              <a:t>металлические </a:t>
            </a:r>
            <a:r>
              <a:rPr lang="ru-RU" sz="1400" dirty="0" smtClean="0">
                <a:solidFill>
                  <a:srgbClr val="2F5597"/>
                </a:solidFill>
              </a:rPr>
              <a:t>контакты n-электрода</a:t>
            </a:r>
            <a:r>
              <a:rPr lang="ru-RU" sz="1400" dirty="0">
                <a:solidFill>
                  <a:srgbClr val="2F5597"/>
                </a:solidFill>
              </a:rPr>
              <a:t>; 5 –</a:t>
            </a:r>
            <a:r>
              <a:rPr lang="ru-RU" sz="1400" dirty="0" smtClean="0">
                <a:solidFill>
                  <a:srgbClr val="2F5597"/>
                </a:solidFill>
              </a:rPr>
              <a:t> </a:t>
            </a:r>
            <a:r>
              <a:rPr lang="ru-RU" sz="1400" dirty="0">
                <a:solidFill>
                  <a:srgbClr val="2F5597"/>
                </a:solidFill>
              </a:rPr>
              <a:t>просветляющее покрытие </a:t>
            </a:r>
            <a:r>
              <a:rPr lang="ru-RU" sz="1400" dirty="0" err="1" smtClean="0">
                <a:solidFill>
                  <a:srgbClr val="2F5597"/>
                </a:solidFill>
              </a:rPr>
              <a:t>SiN</a:t>
            </a:r>
            <a:r>
              <a:rPr lang="ru-RU" sz="1400" baseline="-25000" dirty="0" err="1" smtClean="0">
                <a:solidFill>
                  <a:srgbClr val="2F5597"/>
                </a:solidFill>
              </a:rPr>
              <a:t>x</a:t>
            </a:r>
            <a:r>
              <a:rPr lang="ru-RU" sz="1400" dirty="0" smtClean="0">
                <a:solidFill>
                  <a:srgbClr val="2F5597"/>
                </a:solidFill>
              </a:rPr>
              <a:t> </a:t>
            </a:r>
            <a:r>
              <a:rPr lang="ru-RU" sz="1400" dirty="0">
                <a:solidFill>
                  <a:srgbClr val="2F5597"/>
                </a:solidFill>
              </a:rPr>
              <a:t>; 6 –</a:t>
            </a:r>
            <a:r>
              <a:rPr lang="ru-RU" sz="1400" dirty="0" smtClean="0">
                <a:solidFill>
                  <a:srgbClr val="2F5597"/>
                </a:solidFill>
              </a:rPr>
              <a:t> фронтальное пассивирующее </a:t>
            </a:r>
            <a:r>
              <a:rPr lang="ru-RU" sz="1400" dirty="0">
                <a:solidFill>
                  <a:srgbClr val="2F5597"/>
                </a:solidFill>
              </a:rPr>
              <a:t>покрытие </a:t>
            </a:r>
            <a:r>
              <a:rPr lang="ru-RU" sz="1400" dirty="0" smtClean="0">
                <a:solidFill>
                  <a:srgbClr val="2F5597"/>
                </a:solidFill>
              </a:rPr>
              <a:t>SiO</a:t>
            </a:r>
            <a:r>
              <a:rPr lang="ru-RU" sz="1400" baseline="-25000" dirty="0" smtClean="0">
                <a:solidFill>
                  <a:srgbClr val="2F5597"/>
                </a:solidFill>
              </a:rPr>
              <a:t>2</a:t>
            </a:r>
            <a:r>
              <a:rPr lang="ru-RU" sz="1400" dirty="0" smtClean="0">
                <a:solidFill>
                  <a:srgbClr val="2F5597"/>
                </a:solidFill>
              </a:rPr>
              <a:t>; </a:t>
            </a:r>
            <a:r>
              <a:rPr lang="ru-RU" sz="1400" dirty="0">
                <a:solidFill>
                  <a:srgbClr val="2F5597"/>
                </a:solidFill>
              </a:rPr>
              <a:t>7 –</a:t>
            </a:r>
            <a:r>
              <a:rPr lang="ru-RU" sz="1400" dirty="0" smtClean="0">
                <a:solidFill>
                  <a:srgbClr val="2F5597"/>
                </a:solidFill>
              </a:rPr>
              <a:t> </a:t>
            </a:r>
            <a:r>
              <a:rPr lang="ru-RU" sz="1400" dirty="0">
                <a:solidFill>
                  <a:srgbClr val="2F5597"/>
                </a:solidFill>
              </a:rPr>
              <a:t>металлические </a:t>
            </a:r>
            <a:r>
              <a:rPr lang="ru-RU" sz="1400" dirty="0" smtClean="0">
                <a:solidFill>
                  <a:srgbClr val="2F5597"/>
                </a:solidFill>
              </a:rPr>
              <a:t>контакты р-электрода</a:t>
            </a:r>
            <a:r>
              <a:rPr lang="ru-RU" sz="1400" dirty="0">
                <a:solidFill>
                  <a:srgbClr val="2F5597"/>
                </a:solidFill>
              </a:rPr>
              <a:t>; 8 –</a:t>
            </a:r>
            <a:r>
              <a:rPr lang="ru-RU" sz="1400" dirty="0" smtClean="0">
                <a:solidFill>
                  <a:srgbClr val="2F5597"/>
                </a:solidFill>
              </a:rPr>
              <a:t> алюминиевый тыльный контакт</a:t>
            </a:r>
            <a:endParaRPr lang="en-US" sz="1400" dirty="0" smtClean="0">
              <a:solidFill>
                <a:srgbClr val="2F5597"/>
              </a:solidFill>
            </a:endParaRPr>
          </a:p>
        </p:txBody>
      </p:sp>
      <p:sp>
        <p:nvSpPr>
          <p:cNvPr id="2" name="Прямоугольник 1"/>
          <p:cNvSpPr/>
          <p:nvPr/>
        </p:nvSpPr>
        <p:spPr>
          <a:xfrm>
            <a:off x="667265" y="965541"/>
            <a:ext cx="4926227" cy="307777"/>
          </a:xfrm>
          <a:prstGeom prst="rect">
            <a:avLst/>
          </a:prstGeom>
        </p:spPr>
        <p:txBody>
          <a:bodyPr wrap="square">
            <a:spAutoFit/>
          </a:bodyPr>
          <a:lstStyle/>
          <a:p>
            <a:r>
              <a:rPr lang="ru-RU" sz="1400" b="1" dirty="0" smtClean="0">
                <a:solidFill>
                  <a:srgbClr val="2F5597"/>
                </a:solidFill>
              </a:rPr>
              <a:t>Технологии </a:t>
            </a:r>
            <a:r>
              <a:rPr lang="ru-RU" sz="1400" b="1" dirty="0">
                <a:solidFill>
                  <a:srgbClr val="2F5597"/>
                </a:solidFill>
              </a:rPr>
              <a:t>изготовления </a:t>
            </a:r>
            <a:r>
              <a:rPr lang="ru-RU" sz="1400" b="1" dirty="0" smtClean="0">
                <a:solidFill>
                  <a:srgbClr val="2F5597"/>
                </a:solidFill>
              </a:rPr>
              <a:t>кристаллических </a:t>
            </a:r>
            <a:r>
              <a:rPr lang="ru-RU" sz="1400" b="1" dirty="0">
                <a:solidFill>
                  <a:srgbClr val="2F5597"/>
                </a:solidFill>
              </a:rPr>
              <a:t>кремниевых </a:t>
            </a:r>
            <a:r>
              <a:rPr lang="ru-RU" sz="1400" b="1" dirty="0" smtClean="0">
                <a:solidFill>
                  <a:srgbClr val="2F5597"/>
                </a:solidFill>
              </a:rPr>
              <a:t>ФЭП</a:t>
            </a:r>
            <a:endParaRPr lang="ru-RU" sz="1400" b="1" dirty="0">
              <a:solidFill>
                <a:srgbClr val="2F5597"/>
              </a:solidFill>
            </a:endParaRPr>
          </a:p>
        </p:txBody>
      </p:sp>
      <p:pic>
        <p:nvPicPr>
          <p:cNvPr id="7" name="Рисунок 6"/>
          <p:cNvPicPr>
            <a:picLocks noChangeAspect="1"/>
          </p:cNvPicPr>
          <p:nvPr/>
        </p:nvPicPr>
        <p:blipFill>
          <a:blip r:embed="rId3">
            <a:duotone>
              <a:schemeClr val="accent5">
                <a:shade val="45000"/>
                <a:satMod val="135000"/>
              </a:schemeClr>
              <a:prstClr val="white"/>
            </a:duotone>
          </a:blip>
          <a:stretch>
            <a:fillRect/>
          </a:stretch>
        </p:blipFill>
        <p:spPr>
          <a:xfrm>
            <a:off x="1293340" y="1462861"/>
            <a:ext cx="3619500" cy="2612667"/>
          </a:xfrm>
          <a:prstGeom prst="rect">
            <a:avLst/>
          </a:prstGeom>
        </p:spPr>
      </p:pic>
      <p:sp>
        <p:nvSpPr>
          <p:cNvPr id="8" name="Прямоугольник 7"/>
          <p:cNvSpPr/>
          <p:nvPr/>
        </p:nvSpPr>
        <p:spPr>
          <a:xfrm>
            <a:off x="2247439" y="4015829"/>
            <a:ext cx="1711302" cy="307777"/>
          </a:xfrm>
          <a:prstGeom prst="rect">
            <a:avLst/>
          </a:prstGeom>
        </p:spPr>
        <p:txBody>
          <a:bodyPr wrap="none">
            <a:spAutoFit/>
          </a:bodyPr>
          <a:lstStyle/>
          <a:p>
            <a:r>
              <a:rPr lang="ru-RU" sz="1400" dirty="0" smtClean="0">
                <a:solidFill>
                  <a:srgbClr val="2F5597"/>
                </a:solidFill>
              </a:rPr>
              <a:t>По технологии </a:t>
            </a:r>
            <a:r>
              <a:rPr lang="ru-RU" sz="1400" dirty="0">
                <a:solidFill>
                  <a:srgbClr val="2F5597"/>
                </a:solidFill>
              </a:rPr>
              <a:t>PERC</a:t>
            </a:r>
          </a:p>
        </p:txBody>
      </p:sp>
      <p:pic>
        <p:nvPicPr>
          <p:cNvPr id="12" name="Рисунок 11"/>
          <p:cNvPicPr>
            <a:picLocks noChangeAspect="1"/>
          </p:cNvPicPr>
          <p:nvPr/>
        </p:nvPicPr>
        <p:blipFill>
          <a:blip r:embed="rId4">
            <a:duotone>
              <a:schemeClr val="accent5">
                <a:shade val="45000"/>
                <a:satMod val="135000"/>
              </a:schemeClr>
              <a:prstClr val="white"/>
            </a:duotone>
          </a:blip>
          <a:stretch>
            <a:fillRect/>
          </a:stretch>
        </p:blipFill>
        <p:spPr>
          <a:xfrm>
            <a:off x="7706242" y="1273318"/>
            <a:ext cx="3561121" cy="2703468"/>
          </a:xfrm>
          <a:prstGeom prst="rect">
            <a:avLst/>
          </a:prstGeom>
        </p:spPr>
      </p:pic>
      <p:sp>
        <p:nvSpPr>
          <p:cNvPr id="13" name="Прямоугольник 12"/>
          <p:cNvSpPr/>
          <p:nvPr/>
        </p:nvSpPr>
        <p:spPr>
          <a:xfrm>
            <a:off x="8631151" y="4015829"/>
            <a:ext cx="1740156" cy="307777"/>
          </a:xfrm>
          <a:prstGeom prst="rect">
            <a:avLst/>
          </a:prstGeom>
        </p:spPr>
        <p:txBody>
          <a:bodyPr wrap="none">
            <a:spAutoFit/>
          </a:bodyPr>
          <a:lstStyle/>
          <a:p>
            <a:r>
              <a:rPr lang="ru-RU" sz="1400" dirty="0" smtClean="0">
                <a:solidFill>
                  <a:srgbClr val="2F5597"/>
                </a:solidFill>
              </a:rPr>
              <a:t>По технологии </a:t>
            </a:r>
            <a:r>
              <a:rPr lang="en-US" sz="1400" dirty="0" smtClean="0">
                <a:solidFill>
                  <a:srgbClr val="2F5597"/>
                </a:solidFill>
              </a:rPr>
              <a:t>MWT</a:t>
            </a:r>
            <a:endParaRPr lang="ru-RU" sz="1400" dirty="0">
              <a:solidFill>
                <a:srgbClr val="2F5597"/>
              </a:solidFill>
            </a:endParaRPr>
          </a:p>
        </p:txBody>
      </p:sp>
      <p:sp>
        <p:nvSpPr>
          <p:cNvPr id="14" name="Прямоугольник 13"/>
          <p:cNvSpPr/>
          <p:nvPr/>
        </p:nvSpPr>
        <p:spPr>
          <a:xfrm>
            <a:off x="6679942" y="4329715"/>
            <a:ext cx="4959178" cy="1384995"/>
          </a:xfrm>
          <a:prstGeom prst="rect">
            <a:avLst/>
          </a:prstGeom>
        </p:spPr>
        <p:txBody>
          <a:bodyPr wrap="square">
            <a:spAutoFit/>
          </a:bodyPr>
          <a:lstStyle/>
          <a:p>
            <a:pPr algn="ctr"/>
            <a:r>
              <a:rPr lang="ru-RU" sz="1400" dirty="0" smtClean="0">
                <a:solidFill>
                  <a:srgbClr val="2F5597"/>
                </a:solidFill>
              </a:rPr>
              <a:t>1 </a:t>
            </a:r>
            <a:r>
              <a:rPr lang="en-US" sz="1400" dirty="0" smtClean="0">
                <a:solidFill>
                  <a:srgbClr val="2F5597"/>
                </a:solidFill>
              </a:rPr>
              <a:t>–</a:t>
            </a:r>
            <a:r>
              <a:rPr lang="ru-RU" sz="1400" dirty="0" smtClean="0">
                <a:solidFill>
                  <a:srgbClr val="2F5597"/>
                </a:solidFill>
              </a:rPr>
              <a:t> фронтальное </a:t>
            </a:r>
            <a:r>
              <a:rPr lang="ru-RU" sz="1400" dirty="0">
                <a:solidFill>
                  <a:srgbClr val="2F5597"/>
                </a:solidFill>
              </a:rPr>
              <a:t>пассивирующее покрытие </a:t>
            </a:r>
            <a:r>
              <a:rPr lang="ru-RU" sz="1400" dirty="0" smtClean="0">
                <a:solidFill>
                  <a:srgbClr val="2F5597"/>
                </a:solidFill>
              </a:rPr>
              <a:t>SiO</a:t>
            </a:r>
            <a:r>
              <a:rPr lang="ru-RU" sz="1400" baseline="-25000" dirty="0" smtClean="0">
                <a:solidFill>
                  <a:srgbClr val="2F5597"/>
                </a:solidFill>
              </a:rPr>
              <a:t>2</a:t>
            </a:r>
            <a:r>
              <a:rPr lang="ru-RU" sz="1400" dirty="0" smtClean="0">
                <a:solidFill>
                  <a:srgbClr val="2F5597"/>
                </a:solidFill>
              </a:rPr>
              <a:t>; </a:t>
            </a:r>
            <a:r>
              <a:rPr lang="ru-RU" sz="1400" dirty="0">
                <a:solidFill>
                  <a:srgbClr val="2F5597"/>
                </a:solidFill>
              </a:rPr>
              <a:t>2 </a:t>
            </a:r>
            <a:r>
              <a:rPr lang="en-US" sz="1400" dirty="0">
                <a:solidFill>
                  <a:srgbClr val="2F5597"/>
                </a:solidFill>
              </a:rPr>
              <a:t>–</a:t>
            </a:r>
            <a:r>
              <a:rPr lang="ru-RU" sz="1400" dirty="0" smtClean="0">
                <a:solidFill>
                  <a:srgbClr val="2F5597"/>
                </a:solidFill>
              </a:rPr>
              <a:t> исходная</a:t>
            </a:r>
            <a:r>
              <a:rPr lang="en-US" sz="1400" dirty="0" smtClean="0">
                <a:solidFill>
                  <a:srgbClr val="2F5597"/>
                </a:solidFill>
              </a:rPr>
              <a:t> </a:t>
            </a:r>
            <a:r>
              <a:rPr lang="ru-RU" sz="1400" dirty="0" smtClean="0">
                <a:solidFill>
                  <a:srgbClr val="2F5597"/>
                </a:solidFill>
              </a:rPr>
              <a:t>пластина </a:t>
            </a:r>
            <a:r>
              <a:rPr lang="ru-RU" sz="1400" dirty="0">
                <a:solidFill>
                  <a:srgbClr val="2F5597"/>
                </a:solidFill>
              </a:rPr>
              <a:t>n- </a:t>
            </a:r>
            <a:r>
              <a:rPr lang="ru-RU" sz="1400" dirty="0" smtClean="0">
                <a:solidFill>
                  <a:srgbClr val="2F5597"/>
                </a:solidFill>
              </a:rPr>
              <a:t>типа;</a:t>
            </a:r>
            <a:r>
              <a:rPr lang="en-US" sz="1400" dirty="0" smtClean="0">
                <a:solidFill>
                  <a:srgbClr val="2F5597"/>
                </a:solidFill>
              </a:rPr>
              <a:t> </a:t>
            </a:r>
            <a:r>
              <a:rPr lang="ru-RU" sz="1400" dirty="0" smtClean="0">
                <a:solidFill>
                  <a:srgbClr val="2F5597"/>
                </a:solidFill>
              </a:rPr>
              <a:t>3 </a:t>
            </a:r>
            <a:r>
              <a:rPr lang="en-US" sz="1400" dirty="0">
                <a:solidFill>
                  <a:srgbClr val="2F5597"/>
                </a:solidFill>
              </a:rPr>
              <a:t>–</a:t>
            </a:r>
            <a:r>
              <a:rPr lang="ru-RU" sz="1400" dirty="0" smtClean="0">
                <a:solidFill>
                  <a:srgbClr val="2F5597"/>
                </a:solidFill>
              </a:rPr>
              <a:t> </a:t>
            </a:r>
            <a:r>
              <a:rPr lang="ru-RU" sz="1400" dirty="0">
                <a:solidFill>
                  <a:srgbClr val="2F5597"/>
                </a:solidFill>
              </a:rPr>
              <a:t>тыльный зеркальный слой n+; 4 </a:t>
            </a:r>
            <a:r>
              <a:rPr lang="en-US" sz="1400" dirty="0" smtClean="0">
                <a:solidFill>
                  <a:srgbClr val="2F5597"/>
                </a:solidFill>
              </a:rPr>
              <a:t>–</a:t>
            </a:r>
            <a:r>
              <a:rPr lang="ru-RU" sz="1400" dirty="0" smtClean="0">
                <a:solidFill>
                  <a:srgbClr val="2F5597"/>
                </a:solidFill>
              </a:rPr>
              <a:t>металлический </a:t>
            </a:r>
            <a:r>
              <a:rPr lang="ru-RU" sz="1400" dirty="0">
                <a:solidFill>
                  <a:srgbClr val="2F5597"/>
                </a:solidFill>
              </a:rPr>
              <a:t>контакт р-электрода («</a:t>
            </a:r>
            <a:r>
              <a:rPr lang="ru-RU" sz="1400" dirty="0" smtClean="0">
                <a:solidFill>
                  <a:srgbClr val="2F5597"/>
                </a:solidFill>
              </a:rPr>
              <a:t>реснички</a:t>
            </a:r>
            <a:r>
              <a:rPr lang="ru-RU" sz="1400" dirty="0">
                <a:solidFill>
                  <a:srgbClr val="2F5597"/>
                </a:solidFill>
              </a:rPr>
              <a:t>»); 5 </a:t>
            </a:r>
            <a:r>
              <a:rPr lang="en-US" sz="1400" dirty="0">
                <a:solidFill>
                  <a:srgbClr val="2F5597"/>
                </a:solidFill>
              </a:rPr>
              <a:t>–</a:t>
            </a:r>
            <a:r>
              <a:rPr lang="ru-RU" sz="1400" dirty="0" smtClean="0">
                <a:solidFill>
                  <a:srgbClr val="2F5597"/>
                </a:solidFill>
              </a:rPr>
              <a:t> </a:t>
            </a:r>
            <a:r>
              <a:rPr lang="ru-RU" sz="1400" dirty="0">
                <a:solidFill>
                  <a:srgbClr val="2F5597"/>
                </a:solidFill>
              </a:rPr>
              <a:t>то же  (основной токосъем); 6 </a:t>
            </a:r>
            <a:r>
              <a:rPr lang="en-US" sz="1400" dirty="0">
                <a:solidFill>
                  <a:srgbClr val="2F5597"/>
                </a:solidFill>
              </a:rPr>
              <a:t>–</a:t>
            </a:r>
            <a:r>
              <a:rPr lang="ru-RU" sz="1400" dirty="0" smtClean="0">
                <a:solidFill>
                  <a:srgbClr val="2F5597"/>
                </a:solidFill>
              </a:rPr>
              <a:t>  </a:t>
            </a:r>
            <a:r>
              <a:rPr lang="ru-RU" sz="1400" dirty="0">
                <a:solidFill>
                  <a:srgbClr val="2F5597"/>
                </a:solidFill>
              </a:rPr>
              <a:t>просветляющее покрытие </a:t>
            </a:r>
            <a:r>
              <a:rPr lang="ru-RU" sz="1400" dirty="0" err="1" smtClean="0">
                <a:solidFill>
                  <a:srgbClr val="2F5597"/>
                </a:solidFill>
              </a:rPr>
              <a:t>SiN</a:t>
            </a:r>
            <a:r>
              <a:rPr lang="ru-RU" sz="1400" baseline="-25000" dirty="0" err="1" smtClean="0">
                <a:solidFill>
                  <a:srgbClr val="2F5597"/>
                </a:solidFill>
              </a:rPr>
              <a:t>x</a:t>
            </a:r>
            <a:r>
              <a:rPr lang="ru-RU" sz="1400" dirty="0" smtClean="0">
                <a:solidFill>
                  <a:srgbClr val="2F5597"/>
                </a:solidFill>
              </a:rPr>
              <a:t>;</a:t>
            </a:r>
            <a:endParaRPr lang="ru-RU" sz="1400" dirty="0">
              <a:solidFill>
                <a:srgbClr val="2F5597"/>
              </a:solidFill>
            </a:endParaRPr>
          </a:p>
          <a:p>
            <a:pPr algn="ctr"/>
            <a:r>
              <a:rPr lang="ru-RU" sz="1400" dirty="0">
                <a:solidFill>
                  <a:srgbClr val="2F5597"/>
                </a:solidFill>
              </a:rPr>
              <a:t>7 </a:t>
            </a:r>
            <a:r>
              <a:rPr lang="en-US" sz="1400" dirty="0">
                <a:solidFill>
                  <a:srgbClr val="2F5597"/>
                </a:solidFill>
              </a:rPr>
              <a:t>–</a:t>
            </a:r>
            <a:r>
              <a:rPr lang="ru-RU" sz="1400" dirty="0" smtClean="0">
                <a:solidFill>
                  <a:srgbClr val="2F5597"/>
                </a:solidFill>
              </a:rPr>
              <a:t> </a:t>
            </a:r>
            <a:r>
              <a:rPr lang="ru-RU" sz="1400" dirty="0">
                <a:solidFill>
                  <a:srgbClr val="2F5597"/>
                </a:solidFill>
              </a:rPr>
              <a:t>металлический контакт  </a:t>
            </a:r>
            <a:r>
              <a:rPr lang="ru-RU" sz="1400" dirty="0" smtClean="0">
                <a:solidFill>
                  <a:srgbClr val="2F5597"/>
                </a:solidFill>
              </a:rPr>
              <a:t>n-электрода</a:t>
            </a:r>
            <a:r>
              <a:rPr lang="ru-RU" sz="1400" dirty="0">
                <a:solidFill>
                  <a:srgbClr val="2F5597"/>
                </a:solidFill>
              </a:rPr>
              <a:t>; 8 </a:t>
            </a:r>
            <a:r>
              <a:rPr lang="en-US" sz="1400" dirty="0">
                <a:solidFill>
                  <a:srgbClr val="2F5597"/>
                </a:solidFill>
              </a:rPr>
              <a:t>–</a:t>
            </a:r>
            <a:r>
              <a:rPr lang="ru-RU" sz="1400" dirty="0" smtClean="0">
                <a:solidFill>
                  <a:srgbClr val="2F5597"/>
                </a:solidFill>
              </a:rPr>
              <a:t> </a:t>
            </a:r>
            <a:r>
              <a:rPr lang="ru-RU" sz="1400" dirty="0">
                <a:solidFill>
                  <a:srgbClr val="2F5597"/>
                </a:solidFill>
              </a:rPr>
              <a:t>вывод контакта с фронтальной </a:t>
            </a:r>
            <a:r>
              <a:rPr lang="ru-RU" sz="1400" dirty="0" smtClean="0">
                <a:solidFill>
                  <a:srgbClr val="2F5597"/>
                </a:solidFill>
              </a:rPr>
              <a:t>стороны </a:t>
            </a:r>
            <a:r>
              <a:rPr lang="ru-RU" sz="1400" dirty="0">
                <a:solidFill>
                  <a:srgbClr val="2F5597"/>
                </a:solidFill>
              </a:rPr>
              <a:t>преобразователя;</a:t>
            </a:r>
          </a:p>
        </p:txBody>
      </p:sp>
    </p:spTree>
    <p:extLst>
      <p:ext uri="{BB962C8B-B14F-4D97-AF65-F5344CB8AC3E}">
        <p14:creationId xmlns:p14="http://schemas.microsoft.com/office/powerpoint/2010/main" val="3003773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27</a:t>
            </a:fld>
            <a:endParaRPr lang="ru-RU" dirty="0"/>
          </a:p>
        </p:txBody>
      </p:sp>
      <p:sp>
        <p:nvSpPr>
          <p:cNvPr id="5" name="TextBox 4"/>
          <p:cNvSpPr txBox="1"/>
          <p:nvPr/>
        </p:nvSpPr>
        <p:spPr>
          <a:xfrm>
            <a:off x="246191" y="468221"/>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a:t>
            </a:r>
            <a:r>
              <a:rPr lang="ru-RU" sz="1400" b="1" dirty="0">
                <a:solidFill>
                  <a:srgbClr val="2F5597"/>
                </a:solidFill>
                <a:latin typeface="Arial" panose="020B0604020202020204" pitchFamily="34" charset="0"/>
                <a:cs typeface="Arial" panose="020B0604020202020204" pitchFamily="34" charset="0"/>
              </a:rPr>
              <a:t>Фотоэлектрическое преобразование энергии</a:t>
            </a: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sp>
        <p:nvSpPr>
          <p:cNvPr id="9" name="Прямоугольник 8"/>
          <p:cNvSpPr/>
          <p:nvPr/>
        </p:nvSpPr>
        <p:spPr>
          <a:xfrm>
            <a:off x="6482235" y="4015829"/>
            <a:ext cx="5561484" cy="1600438"/>
          </a:xfrm>
          <a:prstGeom prst="rect">
            <a:avLst/>
          </a:prstGeom>
        </p:spPr>
        <p:txBody>
          <a:bodyPr wrap="square">
            <a:spAutoFit/>
          </a:bodyPr>
          <a:lstStyle/>
          <a:p>
            <a:pPr algn="ctr"/>
            <a:r>
              <a:rPr lang="ru-RU" sz="1400" dirty="0" smtClean="0">
                <a:solidFill>
                  <a:srgbClr val="2F5597"/>
                </a:solidFill>
              </a:rPr>
              <a:t>1 </a:t>
            </a:r>
            <a:r>
              <a:rPr lang="ru-RU" sz="1400" dirty="0">
                <a:solidFill>
                  <a:srgbClr val="2F5597"/>
                </a:solidFill>
              </a:rPr>
              <a:t>–</a:t>
            </a:r>
            <a:r>
              <a:rPr lang="ru-RU" sz="1400" dirty="0" smtClean="0">
                <a:solidFill>
                  <a:srgbClr val="2F5597"/>
                </a:solidFill>
              </a:rPr>
              <a:t> </a:t>
            </a:r>
            <a:r>
              <a:rPr lang="ru-RU" sz="1400" dirty="0">
                <a:solidFill>
                  <a:srgbClr val="2F5597"/>
                </a:solidFill>
              </a:rPr>
              <a:t>фронтальное пассивирующее покрытие </a:t>
            </a:r>
            <a:r>
              <a:rPr lang="ru-RU" sz="1400" dirty="0" smtClean="0">
                <a:solidFill>
                  <a:srgbClr val="2F5597"/>
                </a:solidFill>
              </a:rPr>
              <a:t>SiO</a:t>
            </a:r>
            <a:r>
              <a:rPr lang="ru-RU" sz="1400" baseline="-25000" dirty="0" smtClean="0">
                <a:solidFill>
                  <a:srgbClr val="2F5597"/>
                </a:solidFill>
              </a:rPr>
              <a:t>2</a:t>
            </a:r>
            <a:r>
              <a:rPr lang="ru-RU" sz="1400" dirty="0" smtClean="0">
                <a:solidFill>
                  <a:srgbClr val="2F5597"/>
                </a:solidFill>
              </a:rPr>
              <a:t>; </a:t>
            </a:r>
            <a:r>
              <a:rPr lang="ru-RU" sz="1400" dirty="0">
                <a:solidFill>
                  <a:srgbClr val="2F5597"/>
                </a:solidFill>
              </a:rPr>
              <a:t>2 </a:t>
            </a:r>
            <a:r>
              <a:rPr lang="ru-RU" sz="1400" dirty="0" smtClean="0">
                <a:solidFill>
                  <a:srgbClr val="2F5597"/>
                </a:solidFill>
              </a:rPr>
              <a:t>–фронтальный зеркальный слой n</a:t>
            </a:r>
            <a:r>
              <a:rPr lang="ru-RU" sz="1400" dirty="0">
                <a:solidFill>
                  <a:srgbClr val="2F5597"/>
                </a:solidFill>
              </a:rPr>
              <a:t>+; 3 –</a:t>
            </a:r>
            <a:r>
              <a:rPr lang="ru-RU" sz="1400" dirty="0" smtClean="0">
                <a:solidFill>
                  <a:srgbClr val="2F5597"/>
                </a:solidFill>
              </a:rPr>
              <a:t> область с локальным градиентом  </a:t>
            </a:r>
            <a:r>
              <a:rPr lang="ru-RU" sz="1400" dirty="0">
                <a:solidFill>
                  <a:srgbClr val="2F5597"/>
                </a:solidFill>
              </a:rPr>
              <a:t>концентрации  носителей  n</a:t>
            </a:r>
            <a:r>
              <a:rPr lang="ru-RU" sz="1400" dirty="0" smtClean="0">
                <a:solidFill>
                  <a:srgbClr val="2F5597"/>
                </a:solidFill>
              </a:rPr>
              <a:t>++ вблизи </a:t>
            </a:r>
            <a:r>
              <a:rPr lang="ru-RU" sz="1400" dirty="0">
                <a:solidFill>
                  <a:srgbClr val="2F5597"/>
                </a:solidFill>
              </a:rPr>
              <a:t>контакта; </a:t>
            </a:r>
            <a:r>
              <a:rPr lang="ru-RU" sz="1400" dirty="0" smtClean="0">
                <a:solidFill>
                  <a:srgbClr val="2F5597"/>
                </a:solidFill>
              </a:rPr>
              <a:t>4 </a:t>
            </a:r>
            <a:r>
              <a:rPr lang="ru-RU" sz="1400" dirty="0">
                <a:solidFill>
                  <a:srgbClr val="2F5597"/>
                </a:solidFill>
              </a:rPr>
              <a:t>–</a:t>
            </a:r>
            <a:r>
              <a:rPr lang="ru-RU" sz="1400" dirty="0" smtClean="0">
                <a:solidFill>
                  <a:srgbClr val="2F5597"/>
                </a:solidFill>
              </a:rPr>
              <a:t> </a:t>
            </a:r>
            <a:r>
              <a:rPr lang="ru-RU" sz="1400" dirty="0">
                <a:solidFill>
                  <a:srgbClr val="2F5597"/>
                </a:solidFill>
              </a:rPr>
              <a:t>исходная пластина n-типа; 5 –</a:t>
            </a:r>
            <a:r>
              <a:rPr lang="ru-RU" sz="1400" dirty="0" smtClean="0">
                <a:solidFill>
                  <a:srgbClr val="2F5597"/>
                </a:solidFill>
              </a:rPr>
              <a:t> </a:t>
            </a:r>
            <a:r>
              <a:rPr lang="ru-RU" sz="1400" dirty="0">
                <a:solidFill>
                  <a:srgbClr val="2F5597"/>
                </a:solidFill>
              </a:rPr>
              <a:t>эмиттер р+ -типа; 6 –</a:t>
            </a:r>
            <a:r>
              <a:rPr lang="ru-RU" sz="1400" dirty="0" smtClean="0">
                <a:solidFill>
                  <a:srgbClr val="2F5597"/>
                </a:solidFill>
              </a:rPr>
              <a:t> пассивирующее </a:t>
            </a:r>
            <a:r>
              <a:rPr lang="ru-RU" sz="1400" dirty="0">
                <a:solidFill>
                  <a:srgbClr val="2F5597"/>
                </a:solidFill>
              </a:rPr>
              <a:t>покрытие </a:t>
            </a:r>
            <a:r>
              <a:rPr lang="ru-RU" sz="1400" dirty="0" smtClean="0">
                <a:solidFill>
                  <a:srgbClr val="2F5597"/>
                </a:solidFill>
              </a:rPr>
              <a:t>SiO</a:t>
            </a:r>
            <a:r>
              <a:rPr lang="ru-RU" sz="1400" baseline="-25000" dirty="0" smtClean="0">
                <a:solidFill>
                  <a:srgbClr val="2F5597"/>
                </a:solidFill>
              </a:rPr>
              <a:t>2</a:t>
            </a:r>
            <a:r>
              <a:rPr lang="ru-RU" sz="1400" dirty="0" smtClean="0">
                <a:solidFill>
                  <a:srgbClr val="2F5597"/>
                </a:solidFill>
              </a:rPr>
              <a:t>; </a:t>
            </a:r>
            <a:r>
              <a:rPr lang="ru-RU" sz="1400" dirty="0">
                <a:solidFill>
                  <a:srgbClr val="2F5597"/>
                </a:solidFill>
              </a:rPr>
              <a:t>7 –</a:t>
            </a:r>
            <a:r>
              <a:rPr lang="ru-RU" sz="1400" dirty="0" smtClean="0">
                <a:solidFill>
                  <a:srgbClr val="2F5597"/>
                </a:solidFill>
              </a:rPr>
              <a:t> </a:t>
            </a:r>
            <a:r>
              <a:rPr lang="ru-RU" sz="1400" dirty="0">
                <a:solidFill>
                  <a:srgbClr val="2F5597"/>
                </a:solidFill>
              </a:rPr>
              <a:t>канавка для </a:t>
            </a:r>
            <a:r>
              <a:rPr lang="ru-RU" sz="1400" dirty="0" smtClean="0">
                <a:solidFill>
                  <a:srgbClr val="2F5597"/>
                </a:solidFill>
              </a:rPr>
              <a:t>вывода контакта </a:t>
            </a:r>
            <a:r>
              <a:rPr lang="ru-RU" sz="1400" dirty="0">
                <a:solidFill>
                  <a:srgbClr val="2F5597"/>
                </a:solidFill>
              </a:rPr>
              <a:t>(вскрывается </a:t>
            </a:r>
            <a:r>
              <a:rPr lang="ru-RU" sz="1400" dirty="0" smtClean="0">
                <a:solidFill>
                  <a:srgbClr val="2F5597"/>
                </a:solidFill>
              </a:rPr>
              <a:t>лазером </a:t>
            </a:r>
            <a:r>
              <a:rPr lang="ru-RU" sz="1400" dirty="0">
                <a:solidFill>
                  <a:srgbClr val="2F5597"/>
                </a:solidFill>
              </a:rPr>
              <a:t>с последующим травлением </a:t>
            </a:r>
            <a:r>
              <a:rPr lang="ru-RU" sz="1400" dirty="0" smtClean="0">
                <a:solidFill>
                  <a:srgbClr val="2F5597"/>
                </a:solidFill>
              </a:rPr>
              <a:t>и пассивацией </a:t>
            </a:r>
            <a:r>
              <a:rPr lang="ru-RU" sz="1400" dirty="0">
                <a:solidFill>
                  <a:srgbClr val="2F5597"/>
                </a:solidFill>
              </a:rPr>
              <a:t>краев); 8 –</a:t>
            </a:r>
            <a:r>
              <a:rPr lang="ru-RU" sz="1400" dirty="0" smtClean="0">
                <a:solidFill>
                  <a:srgbClr val="2F5597"/>
                </a:solidFill>
              </a:rPr>
              <a:t> </a:t>
            </a:r>
            <a:r>
              <a:rPr lang="ru-RU" sz="1400" dirty="0">
                <a:solidFill>
                  <a:srgbClr val="2F5597"/>
                </a:solidFill>
              </a:rPr>
              <a:t>металлический </a:t>
            </a:r>
            <a:r>
              <a:rPr lang="ru-RU" sz="1400" dirty="0" smtClean="0">
                <a:solidFill>
                  <a:srgbClr val="2F5597"/>
                </a:solidFill>
              </a:rPr>
              <a:t>контакт </a:t>
            </a:r>
            <a:r>
              <a:rPr lang="ru-RU" sz="1400" dirty="0">
                <a:solidFill>
                  <a:srgbClr val="2F5597"/>
                </a:solidFill>
              </a:rPr>
              <a:t>n-электрода; 9 –</a:t>
            </a:r>
            <a:r>
              <a:rPr lang="ru-RU" sz="1400" dirty="0" smtClean="0">
                <a:solidFill>
                  <a:srgbClr val="2F5597"/>
                </a:solidFill>
              </a:rPr>
              <a:t> </a:t>
            </a:r>
            <a:r>
              <a:rPr lang="ru-RU" sz="1400" dirty="0">
                <a:solidFill>
                  <a:srgbClr val="2F5597"/>
                </a:solidFill>
              </a:rPr>
              <a:t>металлический контакт р-электрода</a:t>
            </a:r>
            <a:endParaRPr lang="en-US" sz="1400" dirty="0" smtClean="0">
              <a:solidFill>
                <a:srgbClr val="2F5597"/>
              </a:solidFill>
            </a:endParaRPr>
          </a:p>
        </p:txBody>
      </p:sp>
      <p:sp>
        <p:nvSpPr>
          <p:cNvPr id="2" name="Прямоугольник 1"/>
          <p:cNvSpPr/>
          <p:nvPr/>
        </p:nvSpPr>
        <p:spPr>
          <a:xfrm>
            <a:off x="667265" y="965541"/>
            <a:ext cx="4926227" cy="307777"/>
          </a:xfrm>
          <a:prstGeom prst="rect">
            <a:avLst/>
          </a:prstGeom>
        </p:spPr>
        <p:txBody>
          <a:bodyPr wrap="square">
            <a:spAutoFit/>
          </a:bodyPr>
          <a:lstStyle/>
          <a:p>
            <a:r>
              <a:rPr lang="ru-RU" sz="1400" b="1" dirty="0" smtClean="0">
                <a:solidFill>
                  <a:srgbClr val="2F5597"/>
                </a:solidFill>
              </a:rPr>
              <a:t>Технологии </a:t>
            </a:r>
            <a:r>
              <a:rPr lang="ru-RU" sz="1400" b="1" dirty="0">
                <a:solidFill>
                  <a:srgbClr val="2F5597"/>
                </a:solidFill>
              </a:rPr>
              <a:t>изготовления </a:t>
            </a:r>
            <a:r>
              <a:rPr lang="ru-RU" sz="1400" b="1" dirty="0" smtClean="0">
                <a:solidFill>
                  <a:srgbClr val="2F5597"/>
                </a:solidFill>
              </a:rPr>
              <a:t>кристаллических </a:t>
            </a:r>
            <a:r>
              <a:rPr lang="ru-RU" sz="1400" b="1" dirty="0">
                <a:solidFill>
                  <a:srgbClr val="2F5597"/>
                </a:solidFill>
              </a:rPr>
              <a:t>кремниевых </a:t>
            </a:r>
            <a:r>
              <a:rPr lang="ru-RU" sz="1400" b="1" dirty="0" smtClean="0">
                <a:solidFill>
                  <a:srgbClr val="2F5597"/>
                </a:solidFill>
              </a:rPr>
              <a:t>ФЭП</a:t>
            </a:r>
            <a:endParaRPr lang="ru-RU" sz="1400" b="1" dirty="0">
              <a:solidFill>
                <a:srgbClr val="2F5597"/>
              </a:solidFill>
            </a:endParaRPr>
          </a:p>
        </p:txBody>
      </p:sp>
      <p:sp>
        <p:nvSpPr>
          <p:cNvPr id="8" name="Прямоугольник 7"/>
          <p:cNvSpPr/>
          <p:nvPr/>
        </p:nvSpPr>
        <p:spPr>
          <a:xfrm>
            <a:off x="1835204" y="4015829"/>
            <a:ext cx="1999458" cy="307777"/>
          </a:xfrm>
          <a:prstGeom prst="rect">
            <a:avLst/>
          </a:prstGeom>
        </p:spPr>
        <p:txBody>
          <a:bodyPr wrap="none">
            <a:spAutoFit/>
          </a:bodyPr>
          <a:lstStyle/>
          <a:p>
            <a:r>
              <a:rPr lang="ru-RU" sz="1400" dirty="0" smtClean="0">
                <a:solidFill>
                  <a:srgbClr val="2F5597"/>
                </a:solidFill>
              </a:rPr>
              <a:t>По технологии </a:t>
            </a:r>
            <a:r>
              <a:rPr lang="en-US" sz="1400" dirty="0" smtClean="0">
                <a:solidFill>
                  <a:srgbClr val="2F5597"/>
                </a:solidFill>
              </a:rPr>
              <a:t>n-</a:t>
            </a:r>
            <a:r>
              <a:rPr lang="en-US" sz="1400" dirty="0" err="1" smtClean="0">
                <a:solidFill>
                  <a:srgbClr val="2F5597"/>
                </a:solidFill>
              </a:rPr>
              <a:t>PASHa</a:t>
            </a:r>
            <a:endParaRPr lang="ru-RU" sz="1400" dirty="0">
              <a:solidFill>
                <a:srgbClr val="2F5597"/>
              </a:solidFill>
            </a:endParaRPr>
          </a:p>
        </p:txBody>
      </p:sp>
      <p:sp>
        <p:nvSpPr>
          <p:cNvPr id="13" name="Прямоугольник 12"/>
          <p:cNvSpPr/>
          <p:nvPr/>
        </p:nvSpPr>
        <p:spPr>
          <a:xfrm>
            <a:off x="7988721" y="3477331"/>
            <a:ext cx="2110962" cy="307777"/>
          </a:xfrm>
          <a:prstGeom prst="rect">
            <a:avLst/>
          </a:prstGeom>
        </p:spPr>
        <p:txBody>
          <a:bodyPr wrap="none">
            <a:spAutoFit/>
          </a:bodyPr>
          <a:lstStyle/>
          <a:p>
            <a:r>
              <a:rPr lang="ru-RU" sz="1400" dirty="0" smtClean="0">
                <a:solidFill>
                  <a:srgbClr val="2F5597"/>
                </a:solidFill>
              </a:rPr>
              <a:t>По </a:t>
            </a:r>
            <a:r>
              <a:rPr lang="ru-RU" sz="1400" dirty="0">
                <a:solidFill>
                  <a:srgbClr val="2F5597"/>
                </a:solidFill>
              </a:rPr>
              <a:t>технологии </a:t>
            </a:r>
            <a:r>
              <a:rPr lang="en-US" sz="1400" dirty="0" smtClean="0">
                <a:solidFill>
                  <a:srgbClr val="2F5597"/>
                </a:solidFill>
              </a:rPr>
              <a:t>Sun </a:t>
            </a:r>
            <a:r>
              <a:rPr lang="en-US" sz="1400" dirty="0">
                <a:solidFill>
                  <a:srgbClr val="2F5597"/>
                </a:solidFill>
              </a:rPr>
              <a:t>Power</a:t>
            </a:r>
            <a:endParaRPr lang="ru-RU" sz="1400" dirty="0">
              <a:solidFill>
                <a:srgbClr val="2F5597"/>
              </a:solidFill>
            </a:endParaRPr>
          </a:p>
        </p:txBody>
      </p:sp>
      <p:sp>
        <p:nvSpPr>
          <p:cNvPr id="14" name="Прямоугольник 13"/>
          <p:cNvSpPr/>
          <p:nvPr/>
        </p:nvSpPr>
        <p:spPr>
          <a:xfrm>
            <a:off x="147337" y="4510947"/>
            <a:ext cx="4959178" cy="954107"/>
          </a:xfrm>
          <a:prstGeom prst="rect">
            <a:avLst/>
          </a:prstGeom>
        </p:spPr>
        <p:txBody>
          <a:bodyPr wrap="square">
            <a:spAutoFit/>
          </a:bodyPr>
          <a:lstStyle/>
          <a:p>
            <a:pPr algn="ctr"/>
            <a:r>
              <a:rPr lang="ru-RU" sz="1400" dirty="0" smtClean="0">
                <a:solidFill>
                  <a:srgbClr val="2F5597"/>
                </a:solidFill>
              </a:rPr>
              <a:t>1 </a:t>
            </a:r>
            <a:r>
              <a:rPr lang="en-US" sz="1400" dirty="0" smtClean="0">
                <a:solidFill>
                  <a:srgbClr val="2F5597"/>
                </a:solidFill>
              </a:rPr>
              <a:t>–</a:t>
            </a:r>
            <a:r>
              <a:rPr lang="ru-RU" sz="1400" dirty="0" smtClean="0">
                <a:solidFill>
                  <a:srgbClr val="2F5597"/>
                </a:solidFill>
              </a:rPr>
              <a:t> фронтальное </a:t>
            </a:r>
            <a:r>
              <a:rPr lang="ru-RU" sz="1400" dirty="0">
                <a:solidFill>
                  <a:srgbClr val="2F5597"/>
                </a:solidFill>
              </a:rPr>
              <a:t>пассивирующее покрытие </a:t>
            </a:r>
            <a:r>
              <a:rPr lang="ru-RU" sz="1400" dirty="0" smtClean="0">
                <a:solidFill>
                  <a:srgbClr val="2F5597"/>
                </a:solidFill>
              </a:rPr>
              <a:t>SiO</a:t>
            </a:r>
            <a:r>
              <a:rPr lang="ru-RU" sz="1400" baseline="-25000" dirty="0" smtClean="0">
                <a:solidFill>
                  <a:srgbClr val="2F5597"/>
                </a:solidFill>
              </a:rPr>
              <a:t>2</a:t>
            </a:r>
            <a:r>
              <a:rPr lang="ru-RU" sz="1400" dirty="0" smtClean="0">
                <a:solidFill>
                  <a:srgbClr val="2F5597"/>
                </a:solidFill>
              </a:rPr>
              <a:t>; </a:t>
            </a:r>
            <a:r>
              <a:rPr lang="ru-RU" sz="1400" dirty="0">
                <a:solidFill>
                  <a:srgbClr val="2F5597"/>
                </a:solidFill>
              </a:rPr>
              <a:t>2 </a:t>
            </a:r>
            <a:r>
              <a:rPr lang="en-US" sz="1400" dirty="0">
                <a:solidFill>
                  <a:srgbClr val="2F5597"/>
                </a:solidFill>
              </a:rPr>
              <a:t>–</a:t>
            </a:r>
            <a:r>
              <a:rPr lang="ru-RU" sz="1400" dirty="0" smtClean="0">
                <a:solidFill>
                  <a:srgbClr val="2F5597"/>
                </a:solidFill>
              </a:rPr>
              <a:t> исходная</a:t>
            </a:r>
            <a:r>
              <a:rPr lang="en-US" sz="1400" dirty="0" smtClean="0">
                <a:solidFill>
                  <a:srgbClr val="2F5597"/>
                </a:solidFill>
              </a:rPr>
              <a:t> </a:t>
            </a:r>
            <a:r>
              <a:rPr lang="ru-RU" sz="1400" dirty="0" smtClean="0">
                <a:solidFill>
                  <a:srgbClr val="2F5597"/>
                </a:solidFill>
              </a:rPr>
              <a:t>пластина </a:t>
            </a:r>
            <a:r>
              <a:rPr lang="ru-RU" sz="1400" dirty="0">
                <a:solidFill>
                  <a:srgbClr val="2F5597"/>
                </a:solidFill>
              </a:rPr>
              <a:t>n- </a:t>
            </a:r>
            <a:r>
              <a:rPr lang="ru-RU" sz="1400" dirty="0" smtClean="0">
                <a:solidFill>
                  <a:srgbClr val="2F5597"/>
                </a:solidFill>
              </a:rPr>
              <a:t>типа;</a:t>
            </a:r>
            <a:r>
              <a:rPr lang="en-US" sz="1400" dirty="0" smtClean="0">
                <a:solidFill>
                  <a:srgbClr val="2F5597"/>
                </a:solidFill>
              </a:rPr>
              <a:t> </a:t>
            </a:r>
            <a:r>
              <a:rPr lang="ru-RU" sz="1400" dirty="0" smtClean="0">
                <a:solidFill>
                  <a:srgbClr val="2F5597"/>
                </a:solidFill>
              </a:rPr>
              <a:t>3 </a:t>
            </a:r>
            <a:r>
              <a:rPr lang="en-US" sz="1400" dirty="0">
                <a:solidFill>
                  <a:srgbClr val="2F5597"/>
                </a:solidFill>
              </a:rPr>
              <a:t>–</a:t>
            </a:r>
            <a:r>
              <a:rPr lang="ru-RU" sz="1400" dirty="0" smtClean="0">
                <a:solidFill>
                  <a:srgbClr val="2F5597"/>
                </a:solidFill>
              </a:rPr>
              <a:t> </a:t>
            </a:r>
            <a:r>
              <a:rPr lang="ru-RU" sz="1400" dirty="0">
                <a:solidFill>
                  <a:srgbClr val="2F5597"/>
                </a:solidFill>
              </a:rPr>
              <a:t>тыльный зеркальный слой n+; 4, 5 </a:t>
            </a:r>
            <a:r>
              <a:rPr lang="ru-RU" sz="1400" dirty="0" smtClean="0">
                <a:solidFill>
                  <a:srgbClr val="2F5597"/>
                </a:solidFill>
              </a:rPr>
              <a:t>– просветляющие </a:t>
            </a:r>
            <a:r>
              <a:rPr lang="ru-RU" sz="1400" dirty="0">
                <a:solidFill>
                  <a:srgbClr val="2F5597"/>
                </a:solidFill>
              </a:rPr>
              <a:t>покрытия </a:t>
            </a:r>
            <a:r>
              <a:rPr lang="ru-RU" sz="1400" dirty="0" err="1" smtClean="0">
                <a:solidFill>
                  <a:srgbClr val="2F5597"/>
                </a:solidFill>
              </a:rPr>
              <a:t>SiN</a:t>
            </a:r>
            <a:r>
              <a:rPr lang="ru-RU" sz="1400" baseline="-25000" dirty="0" err="1" smtClean="0">
                <a:solidFill>
                  <a:srgbClr val="2F5597"/>
                </a:solidFill>
              </a:rPr>
              <a:t>x</a:t>
            </a:r>
            <a:r>
              <a:rPr lang="ru-RU" sz="1400" dirty="0" smtClean="0">
                <a:solidFill>
                  <a:srgbClr val="2F5597"/>
                </a:solidFill>
              </a:rPr>
              <a:t>; </a:t>
            </a:r>
            <a:r>
              <a:rPr lang="ru-RU" sz="1400" dirty="0">
                <a:solidFill>
                  <a:srgbClr val="2F5597"/>
                </a:solidFill>
              </a:rPr>
              <a:t>6 </a:t>
            </a:r>
            <a:r>
              <a:rPr lang="ru-RU" sz="1400" dirty="0" smtClean="0">
                <a:solidFill>
                  <a:srgbClr val="2F5597"/>
                </a:solidFill>
              </a:rPr>
              <a:t>– металлические </a:t>
            </a:r>
            <a:r>
              <a:rPr lang="ru-RU" sz="1400" dirty="0">
                <a:solidFill>
                  <a:srgbClr val="2F5597"/>
                </a:solidFill>
              </a:rPr>
              <a:t>контакты </a:t>
            </a:r>
            <a:r>
              <a:rPr lang="ru-RU" sz="1400" dirty="0" smtClean="0">
                <a:solidFill>
                  <a:srgbClr val="2F5597"/>
                </a:solidFill>
              </a:rPr>
              <a:t>р-электрода; 7 </a:t>
            </a:r>
            <a:r>
              <a:rPr lang="en-US" sz="1400" dirty="0">
                <a:solidFill>
                  <a:srgbClr val="2F5597"/>
                </a:solidFill>
              </a:rPr>
              <a:t>–</a:t>
            </a:r>
            <a:r>
              <a:rPr lang="ru-RU" sz="1400" dirty="0" smtClean="0">
                <a:solidFill>
                  <a:srgbClr val="2F5597"/>
                </a:solidFill>
              </a:rPr>
              <a:t> </a:t>
            </a:r>
            <a:r>
              <a:rPr lang="ru-RU" sz="1400" dirty="0">
                <a:solidFill>
                  <a:srgbClr val="2F5597"/>
                </a:solidFill>
              </a:rPr>
              <a:t>металлический контакт  </a:t>
            </a:r>
            <a:r>
              <a:rPr lang="ru-RU" sz="1400" dirty="0" smtClean="0">
                <a:solidFill>
                  <a:srgbClr val="2F5597"/>
                </a:solidFill>
              </a:rPr>
              <a:t>n-электрода</a:t>
            </a:r>
            <a:r>
              <a:rPr lang="ru-RU" sz="1400" dirty="0">
                <a:solidFill>
                  <a:srgbClr val="2F5597"/>
                </a:solidFill>
              </a:rPr>
              <a:t>; </a:t>
            </a:r>
          </a:p>
        </p:txBody>
      </p:sp>
      <p:pic>
        <p:nvPicPr>
          <p:cNvPr id="10" name="Рисунок 9"/>
          <p:cNvPicPr>
            <a:picLocks noChangeAspect="1"/>
          </p:cNvPicPr>
          <p:nvPr/>
        </p:nvPicPr>
        <p:blipFill>
          <a:blip r:embed="rId3">
            <a:duotone>
              <a:schemeClr val="accent5">
                <a:shade val="45000"/>
                <a:satMod val="135000"/>
              </a:schemeClr>
              <a:prstClr val="white"/>
            </a:duotone>
          </a:blip>
          <a:stretch>
            <a:fillRect/>
          </a:stretch>
        </p:blipFill>
        <p:spPr>
          <a:xfrm>
            <a:off x="1030701" y="1286135"/>
            <a:ext cx="3608465" cy="2767484"/>
          </a:xfrm>
          <a:prstGeom prst="rect">
            <a:avLst/>
          </a:prstGeom>
        </p:spPr>
      </p:pic>
      <p:pic>
        <p:nvPicPr>
          <p:cNvPr id="11" name="Рисунок 10"/>
          <p:cNvPicPr>
            <a:picLocks noChangeAspect="1"/>
          </p:cNvPicPr>
          <p:nvPr/>
        </p:nvPicPr>
        <p:blipFill>
          <a:blip r:embed="rId4">
            <a:duotone>
              <a:schemeClr val="accent5">
                <a:shade val="45000"/>
                <a:satMod val="135000"/>
              </a:schemeClr>
              <a:prstClr val="white"/>
            </a:duotone>
          </a:blip>
          <a:stretch>
            <a:fillRect/>
          </a:stretch>
        </p:blipFill>
        <p:spPr>
          <a:xfrm>
            <a:off x="6943784" y="1625554"/>
            <a:ext cx="4473731" cy="1578964"/>
          </a:xfrm>
          <a:prstGeom prst="rect">
            <a:avLst/>
          </a:prstGeom>
        </p:spPr>
      </p:pic>
    </p:spTree>
    <p:extLst>
      <p:ext uri="{BB962C8B-B14F-4D97-AF65-F5344CB8AC3E}">
        <p14:creationId xmlns:p14="http://schemas.microsoft.com/office/powerpoint/2010/main" val="4060603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28</a:t>
            </a:fld>
            <a:endParaRPr lang="ru-RU" dirty="0"/>
          </a:p>
        </p:txBody>
      </p:sp>
      <p:sp>
        <p:nvSpPr>
          <p:cNvPr id="5" name="TextBox 4"/>
          <p:cNvSpPr txBox="1"/>
          <p:nvPr/>
        </p:nvSpPr>
        <p:spPr>
          <a:xfrm>
            <a:off x="246191" y="468221"/>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a:t>
            </a:r>
            <a:r>
              <a:rPr lang="ru-RU" sz="1400" b="1" dirty="0">
                <a:solidFill>
                  <a:srgbClr val="2F5597"/>
                </a:solidFill>
                <a:latin typeface="Arial" panose="020B0604020202020204" pitchFamily="34" charset="0"/>
                <a:cs typeface="Arial" panose="020B0604020202020204" pitchFamily="34" charset="0"/>
              </a:rPr>
              <a:t>Фотоэлектрическое преобразование энергии</a:t>
            </a: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sp>
        <p:nvSpPr>
          <p:cNvPr id="9" name="Прямоугольник 8"/>
          <p:cNvSpPr/>
          <p:nvPr/>
        </p:nvSpPr>
        <p:spPr>
          <a:xfrm>
            <a:off x="6482235" y="3892753"/>
            <a:ext cx="5561484" cy="307777"/>
          </a:xfrm>
          <a:prstGeom prst="rect">
            <a:avLst/>
          </a:prstGeom>
        </p:spPr>
        <p:txBody>
          <a:bodyPr wrap="square">
            <a:spAutoFit/>
          </a:bodyPr>
          <a:lstStyle/>
          <a:p>
            <a:pPr algn="ctr"/>
            <a:r>
              <a:rPr lang="ru-RU" sz="1400" dirty="0" smtClean="0">
                <a:solidFill>
                  <a:srgbClr val="2F5597"/>
                </a:solidFill>
              </a:rPr>
              <a:t>Структуры тонкопленочных ФЭП</a:t>
            </a:r>
            <a:endParaRPr lang="en-US" sz="1400" dirty="0" smtClean="0">
              <a:solidFill>
                <a:srgbClr val="2F5597"/>
              </a:solidFill>
            </a:endParaRPr>
          </a:p>
        </p:txBody>
      </p:sp>
      <p:sp>
        <p:nvSpPr>
          <p:cNvPr id="2" name="Прямоугольник 1"/>
          <p:cNvSpPr/>
          <p:nvPr/>
        </p:nvSpPr>
        <p:spPr>
          <a:xfrm>
            <a:off x="667265" y="965541"/>
            <a:ext cx="4926227" cy="307777"/>
          </a:xfrm>
          <a:prstGeom prst="rect">
            <a:avLst/>
          </a:prstGeom>
        </p:spPr>
        <p:txBody>
          <a:bodyPr wrap="square">
            <a:spAutoFit/>
          </a:bodyPr>
          <a:lstStyle/>
          <a:p>
            <a:r>
              <a:rPr lang="ru-RU" sz="1400" b="1" dirty="0" smtClean="0">
                <a:solidFill>
                  <a:srgbClr val="2F5597"/>
                </a:solidFill>
              </a:rPr>
              <a:t>Технологии </a:t>
            </a:r>
            <a:r>
              <a:rPr lang="ru-RU" sz="1400" b="1" dirty="0">
                <a:solidFill>
                  <a:srgbClr val="2F5597"/>
                </a:solidFill>
              </a:rPr>
              <a:t>изготовления </a:t>
            </a:r>
            <a:r>
              <a:rPr lang="ru-RU" sz="1400" b="1" dirty="0" smtClean="0">
                <a:solidFill>
                  <a:srgbClr val="2F5597"/>
                </a:solidFill>
              </a:rPr>
              <a:t>тонкопленочных ФЭП</a:t>
            </a:r>
            <a:endParaRPr lang="ru-RU" sz="1400" b="1" dirty="0">
              <a:solidFill>
                <a:srgbClr val="2F5597"/>
              </a:solidFill>
            </a:endParaRPr>
          </a:p>
        </p:txBody>
      </p:sp>
      <p:pic>
        <p:nvPicPr>
          <p:cNvPr id="12" name="Рисунок 11"/>
          <p:cNvPicPr>
            <a:picLocks noChangeAspect="1"/>
          </p:cNvPicPr>
          <p:nvPr/>
        </p:nvPicPr>
        <p:blipFill>
          <a:blip r:embed="rId3">
            <a:duotone>
              <a:schemeClr val="accent5">
                <a:shade val="45000"/>
                <a:satMod val="135000"/>
              </a:schemeClr>
              <a:prstClr val="white"/>
            </a:duotone>
          </a:blip>
          <a:stretch>
            <a:fillRect/>
          </a:stretch>
        </p:blipFill>
        <p:spPr>
          <a:xfrm>
            <a:off x="210572" y="1778667"/>
            <a:ext cx="5382920" cy="3600836"/>
          </a:xfrm>
          <a:prstGeom prst="rect">
            <a:avLst/>
          </a:prstGeom>
        </p:spPr>
      </p:pic>
      <p:sp>
        <p:nvSpPr>
          <p:cNvPr id="15" name="Прямоугольник 14"/>
          <p:cNvSpPr/>
          <p:nvPr/>
        </p:nvSpPr>
        <p:spPr>
          <a:xfrm>
            <a:off x="246191" y="5577075"/>
            <a:ext cx="4926227" cy="523220"/>
          </a:xfrm>
          <a:prstGeom prst="rect">
            <a:avLst/>
          </a:prstGeom>
        </p:spPr>
        <p:txBody>
          <a:bodyPr wrap="square">
            <a:spAutoFit/>
          </a:bodyPr>
          <a:lstStyle/>
          <a:p>
            <a:pPr algn="ctr"/>
            <a:r>
              <a:rPr lang="ru-RU" sz="1400" dirty="0" smtClean="0">
                <a:solidFill>
                  <a:srgbClr val="2F5597"/>
                </a:solidFill>
              </a:rPr>
              <a:t>Схема изготовления «тандемного» тонкопленочного ФЭМ по технологии </a:t>
            </a:r>
            <a:r>
              <a:rPr lang="en-US" sz="1400" dirty="0" err="1" smtClean="0">
                <a:solidFill>
                  <a:srgbClr val="2F5597"/>
                </a:solidFill>
              </a:rPr>
              <a:t>Oerlikon</a:t>
            </a:r>
            <a:endParaRPr lang="ru-RU" sz="1400" dirty="0">
              <a:solidFill>
                <a:srgbClr val="2F5597"/>
              </a:solidFill>
            </a:endParaRPr>
          </a:p>
        </p:txBody>
      </p:sp>
      <p:pic>
        <p:nvPicPr>
          <p:cNvPr id="16" name="Рисунок 15"/>
          <p:cNvPicPr>
            <a:picLocks noChangeAspect="1"/>
          </p:cNvPicPr>
          <p:nvPr/>
        </p:nvPicPr>
        <p:blipFill>
          <a:blip r:embed="rId4">
            <a:duotone>
              <a:schemeClr val="accent5">
                <a:shade val="45000"/>
                <a:satMod val="135000"/>
              </a:schemeClr>
              <a:prstClr val="white"/>
            </a:duotone>
          </a:blip>
          <a:stretch>
            <a:fillRect/>
          </a:stretch>
        </p:blipFill>
        <p:spPr>
          <a:xfrm>
            <a:off x="6377631" y="1778667"/>
            <a:ext cx="5451904" cy="1596859"/>
          </a:xfrm>
          <a:prstGeom prst="rect">
            <a:avLst/>
          </a:prstGeom>
        </p:spPr>
      </p:pic>
      <p:sp>
        <p:nvSpPr>
          <p:cNvPr id="17" name="Прямоугольник 16"/>
          <p:cNvSpPr/>
          <p:nvPr/>
        </p:nvSpPr>
        <p:spPr>
          <a:xfrm>
            <a:off x="6482235" y="3425196"/>
            <a:ext cx="2436116" cy="307777"/>
          </a:xfrm>
          <a:prstGeom prst="rect">
            <a:avLst/>
          </a:prstGeom>
        </p:spPr>
        <p:txBody>
          <a:bodyPr wrap="none">
            <a:spAutoFit/>
          </a:bodyPr>
          <a:lstStyle/>
          <a:p>
            <a:r>
              <a:rPr lang="ru-RU" sz="1400" dirty="0" smtClean="0">
                <a:solidFill>
                  <a:srgbClr val="2F5597"/>
                </a:solidFill>
              </a:rPr>
              <a:t>На основе </a:t>
            </a:r>
            <a:r>
              <a:rPr lang="ru-RU" sz="1400" dirty="0" err="1">
                <a:solidFill>
                  <a:srgbClr val="2F5597"/>
                </a:solidFill>
              </a:rPr>
              <a:t>теллурида</a:t>
            </a:r>
            <a:r>
              <a:rPr lang="ru-RU" sz="1400" dirty="0">
                <a:solidFill>
                  <a:srgbClr val="2F5597"/>
                </a:solidFill>
              </a:rPr>
              <a:t> кадмия</a:t>
            </a:r>
          </a:p>
        </p:txBody>
      </p:sp>
      <p:sp>
        <p:nvSpPr>
          <p:cNvPr id="18" name="Прямоугольник 17"/>
          <p:cNvSpPr/>
          <p:nvPr/>
        </p:nvSpPr>
        <p:spPr>
          <a:xfrm>
            <a:off x="9975701" y="3404813"/>
            <a:ext cx="1337226" cy="307777"/>
          </a:xfrm>
          <a:prstGeom prst="rect">
            <a:avLst/>
          </a:prstGeom>
        </p:spPr>
        <p:txBody>
          <a:bodyPr wrap="none">
            <a:spAutoFit/>
          </a:bodyPr>
          <a:lstStyle/>
          <a:p>
            <a:r>
              <a:rPr lang="ru-RU" sz="1400" dirty="0" smtClean="0">
                <a:solidFill>
                  <a:srgbClr val="2F5597"/>
                </a:solidFill>
              </a:rPr>
              <a:t>На </a:t>
            </a:r>
            <a:r>
              <a:rPr lang="ru-RU" sz="1400" dirty="0">
                <a:solidFill>
                  <a:srgbClr val="2F5597"/>
                </a:solidFill>
              </a:rPr>
              <a:t>основе CIGS</a:t>
            </a:r>
          </a:p>
        </p:txBody>
      </p:sp>
    </p:spTree>
    <p:extLst>
      <p:ext uri="{BB962C8B-B14F-4D97-AF65-F5344CB8AC3E}">
        <p14:creationId xmlns:p14="http://schemas.microsoft.com/office/powerpoint/2010/main" val="484320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29</a:t>
            </a:fld>
            <a:endParaRPr lang="ru-RU" dirty="0"/>
          </a:p>
        </p:txBody>
      </p:sp>
      <p:sp>
        <p:nvSpPr>
          <p:cNvPr id="5" name="TextBox 4"/>
          <p:cNvSpPr txBox="1"/>
          <p:nvPr/>
        </p:nvSpPr>
        <p:spPr>
          <a:xfrm>
            <a:off x="246191" y="468221"/>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Пассивная </a:t>
            </a:r>
            <a:r>
              <a:rPr lang="ru-RU" sz="1400" b="1" dirty="0">
                <a:solidFill>
                  <a:srgbClr val="2F5597"/>
                </a:solidFill>
                <a:latin typeface="Arial" panose="020B0604020202020204" pitchFamily="34" charset="0"/>
                <a:cs typeface="Arial" panose="020B0604020202020204" pitchFamily="34" charset="0"/>
              </a:rPr>
              <a:t>солнечная архитектура</a:t>
            </a: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sp>
        <p:nvSpPr>
          <p:cNvPr id="15" name="Прямоугольник 14"/>
          <p:cNvSpPr/>
          <p:nvPr/>
        </p:nvSpPr>
        <p:spPr>
          <a:xfrm>
            <a:off x="155575" y="1046265"/>
            <a:ext cx="11830479" cy="1600438"/>
          </a:xfrm>
          <a:prstGeom prst="rect">
            <a:avLst/>
          </a:prstGeom>
        </p:spPr>
        <p:txBody>
          <a:bodyPr wrap="square">
            <a:spAutoFit/>
          </a:bodyPr>
          <a:lstStyle/>
          <a:p>
            <a:pPr algn="just"/>
            <a:r>
              <a:rPr lang="ru-RU" sz="1400" dirty="0" smtClean="0">
                <a:solidFill>
                  <a:srgbClr val="2F5597"/>
                </a:solidFill>
              </a:rPr>
              <a:t>        Первая концепция – прямой обогрев внутренних помещений потоком солнечного излучения, </a:t>
            </a:r>
            <a:r>
              <a:rPr lang="ru-RU" sz="1400" dirty="0">
                <a:solidFill>
                  <a:srgbClr val="2F5597"/>
                </a:solidFill>
              </a:rPr>
              <a:t>предусматривает </a:t>
            </a:r>
            <a:r>
              <a:rPr lang="ru-RU" sz="1400" dirty="0" smtClean="0">
                <a:solidFill>
                  <a:srgbClr val="2F5597"/>
                </a:solidFill>
              </a:rPr>
              <a:t>использование существующего  </a:t>
            </a:r>
            <a:r>
              <a:rPr lang="ru-RU" sz="1400" dirty="0">
                <a:solidFill>
                  <a:srgbClr val="2F5597"/>
                </a:solidFill>
              </a:rPr>
              <a:t>пространства</a:t>
            </a:r>
            <a:r>
              <a:rPr lang="ru-RU" sz="1400" dirty="0" smtClean="0">
                <a:solidFill>
                  <a:srgbClr val="2F5597"/>
                </a:solidFill>
              </a:rPr>
              <a:t>, </a:t>
            </a:r>
            <a:r>
              <a:rPr lang="ru-RU" sz="1400" dirty="0">
                <a:solidFill>
                  <a:srgbClr val="2F5597"/>
                </a:solidFill>
              </a:rPr>
              <a:t>расположенного </a:t>
            </a:r>
            <a:r>
              <a:rPr lang="ru-RU" sz="1400" dirty="0" smtClean="0">
                <a:solidFill>
                  <a:srgbClr val="2F5597"/>
                </a:solidFill>
              </a:rPr>
              <a:t>за остеклением южной </a:t>
            </a:r>
            <a:r>
              <a:rPr lang="ru-RU" sz="1400" dirty="0">
                <a:solidFill>
                  <a:srgbClr val="2F5597"/>
                </a:solidFill>
              </a:rPr>
              <a:t>стены дома, в качестве солнечного </a:t>
            </a:r>
            <a:r>
              <a:rPr lang="ru-RU" sz="1400" dirty="0" smtClean="0">
                <a:solidFill>
                  <a:srgbClr val="2F5597"/>
                </a:solidFill>
              </a:rPr>
              <a:t>коллектора.</a:t>
            </a:r>
          </a:p>
          <a:p>
            <a:pPr algn="just"/>
            <a:r>
              <a:rPr lang="ru-RU" sz="1400" dirty="0" smtClean="0">
                <a:solidFill>
                  <a:srgbClr val="2F5597"/>
                </a:solidFill>
              </a:rPr>
              <a:t>        Вторая </a:t>
            </a:r>
            <a:r>
              <a:rPr lang="ru-RU" sz="1400" dirty="0">
                <a:solidFill>
                  <a:srgbClr val="2F5597"/>
                </a:solidFill>
              </a:rPr>
              <a:t>концепция пассивного  солнечного обогрева </a:t>
            </a:r>
            <a:r>
              <a:rPr lang="ru-RU" sz="1400" dirty="0" smtClean="0">
                <a:solidFill>
                  <a:srgbClr val="2F5597"/>
                </a:solidFill>
              </a:rPr>
              <a:t>предполагает  </a:t>
            </a:r>
            <a:r>
              <a:rPr lang="ru-RU" sz="1400" dirty="0">
                <a:solidFill>
                  <a:srgbClr val="2F5597"/>
                </a:solidFill>
              </a:rPr>
              <a:t>расположение  обогреваемого  пространства  за  </a:t>
            </a:r>
            <a:r>
              <a:rPr lang="ru-RU" sz="1400" dirty="0" smtClean="0">
                <a:solidFill>
                  <a:srgbClr val="2F5597"/>
                </a:solidFill>
              </a:rPr>
              <a:t>массивной теплоемкой  конструкцией. </a:t>
            </a:r>
            <a:r>
              <a:rPr lang="ru-RU" sz="1400" dirty="0">
                <a:solidFill>
                  <a:srgbClr val="2F5597"/>
                </a:solidFill>
              </a:rPr>
              <a:t>Поток солнечного </a:t>
            </a:r>
            <a:r>
              <a:rPr lang="ru-RU" sz="1400" dirty="0" smtClean="0">
                <a:solidFill>
                  <a:srgbClr val="2F5597"/>
                </a:solidFill>
              </a:rPr>
              <a:t>излучения</a:t>
            </a:r>
            <a:r>
              <a:rPr lang="ru-RU" sz="1400" dirty="0">
                <a:solidFill>
                  <a:srgbClr val="2F5597"/>
                </a:solidFill>
              </a:rPr>
              <a:t>, </a:t>
            </a:r>
            <a:r>
              <a:rPr lang="ru-RU" sz="1400" dirty="0" smtClean="0">
                <a:solidFill>
                  <a:srgbClr val="2F5597"/>
                </a:solidFill>
              </a:rPr>
              <a:t>пройдя через остекление, </a:t>
            </a:r>
            <a:r>
              <a:rPr lang="ru-RU" sz="1400" dirty="0">
                <a:solidFill>
                  <a:srgbClr val="2F5597"/>
                </a:solidFill>
              </a:rPr>
              <a:t>поглощается </a:t>
            </a:r>
            <a:r>
              <a:rPr lang="ru-RU" sz="1400" dirty="0" smtClean="0">
                <a:solidFill>
                  <a:srgbClr val="2F5597"/>
                </a:solidFill>
              </a:rPr>
              <a:t>поверхностью этой конструкции и затем за счет теплопроводности  </a:t>
            </a:r>
            <a:r>
              <a:rPr lang="ru-RU" sz="1400" dirty="0">
                <a:solidFill>
                  <a:srgbClr val="2F5597"/>
                </a:solidFill>
              </a:rPr>
              <a:t>и  </a:t>
            </a:r>
            <a:r>
              <a:rPr lang="ru-RU" sz="1400" dirty="0" smtClean="0">
                <a:solidFill>
                  <a:srgbClr val="2F5597"/>
                </a:solidFill>
              </a:rPr>
              <a:t>естественной конвекции </a:t>
            </a:r>
            <a:r>
              <a:rPr lang="ru-RU" sz="1400" dirty="0">
                <a:solidFill>
                  <a:srgbClr val="2F5597"/>
                </a:solidFill>
              </a:rPr>
              <a:t>передается внутрь здания</a:t>
            </a:r>
            <a:r>
              <a:rPr lang="ru-RU" sz="1400" dirty="0" smtClean="0">
                <a:solidFill>
                  <a:srgbClr val="2F5597"/>
                </a:solidFill>
              </a:rPr>
              <a:t>.</a:t>
            </a:r>
          </a:p>
          <a:p>
            <a:pPr algn="just"/>
            <a:r>
              <a:rPr lang="ru-RU" sz="1400" dirty="0" smtClean="0">
                <a:solidFill>
                  <a:srgbClr val="2F5597"/>
                </a:solidFill>
              </a:rPr>
              <a:t>       Третья  </a:t>
            </a:r>
            <a:r>
              <a:rPr lang="ru-RU" sz="1400" dirty="0">
                <a:solidFill>
                  <a:srgbClr val="2F5597"/>
                </a:solidFill>
              </a:rPr>
              <a:t>концепция  предусматривает  комбинацию  первых  </a:t>
            </a:r>
            <a:r>
              <a:rPr lang="ru-RU" sz="1400" dirty="0" smtClean="0">
                <a:solidFill>
                  <a:srgbClr val="2F5597"/>
                </a:solidFill>
              </a:rPr>
              <a:t>двух подходов </a:t>
            </a:r>
            <a:r>
              <a:rPr lang="ru-RU" sz="1400" dirty="0">
                <a:solidFill>
                  <a:srgbClr val="2F5597"/>
                </a:solidFill>
              </a:rPr>
              <a:t>и реализуется с помощью остекленной пристройки, </a:t>
            </a:r>
            <a:r>
              <a:rPr lang="ru-RU" sz="1400" dirty="0" smtClean="0">
                <a:solidFill>
                  <a:srgbClr val="2F5597"/>
                </a:solidFill>
              </a:rPr>
              <a:t>как правило</a:t>
            </a:r>
            <a:r>
              <a:rPr lang="ru-RU" sz="1400" dirty="0">
                <a:solidFill>
                  <a:srgbClr val="2F5597"/>
                </a:solidFill>
              </a:rPr>
              <a:t>, с южной стороны </a:t>
            </a:r>
            <a:r>
              <a:rPr lang="ru-RU" sz="1400" dirty="0" smtClean="0">
                <a:solidFill>
                  <a:srgbClr val="2F5597"/>
                </a:solidFill>
              </a:rPr>
              <a:t>дома. </a:t>
            </a:r>
            <a:r>
              <a:rPr lang="ru-RU" sz="1400" dirty="0">
                <a:solidFill>
                  <a:srgbClr val="2F5597"/>
                </a:solidFill>
              </a:rPr>
              <a:t>Эта пристройка </a:t>
            </a:r>
            <a:r>
              <a:rPr lang="ru-RU" sz="1400" dirty="0" smtClean="0">
                <a:solidFill>
                  <a:srgbClr val="2F5597"/>
                </a:solidFill>
              </a:rPr>
              <a:t>может использоваться как веранда</a:t>
            </a:r>
            <a:r>
              <a:rPr lang="ru-RU" sz="1400" dirty="0">
                <a:solidFill>
                  <a:srgbClr val="2F5597"/>
                </a:solidFill>
              </a:rPr>
              <a:t>, </a:t>
            </a:r>
            <a:r>
              <a:rPr lang="ru-RU" sz="1400" dirty="0" smtClean="0">
                <a:solidFill>
                  <a:srgbClr val="2F5597"/>
                </a:solidFill>
              </a:rPr>
              <a:t>лоджия</a:t>
            </a:r>
            <a:r>
              <a:rPr lang="ru-RU" sz="1400" dirty="0">
                <a:solidFill>
                  <a:srgbClr val="2F5597"/>
                </a:solidFill>
              </a:rPr>
              <a:t>, </a:t>
            </a:r>
            <a:r>
              <a:rPr lang="ru-RU" sz="1400" dirty="0" smtClean="0">
                <a:solidFill>
                  <a:srgbClr val="2F5597"/>
                </a:solidFill>
              </a:rPr>
              <a:t>теплица или зимний сад</a:t>
            </a:r>
            <a:r>
              <a:rPr lang="ru-RU" sz="1400" dirty="0">
                <a:solidFill>
                  <a:srgbClr val="2F5597"/>
                </a:solidFill>
              </a:rPr>
              <a:t>.</a:t>
            </a:r>
          </a:p>
        </p:txBody>
      </p:sp>
      <p:pic>
        <p:nvPicPr>
          <p:cNvPr id="7" name="Рисунок 6"/>
          <p:cNvPicPr>
            <a:picLocks noChangeAspect="1"/>
          </p:cNvPicPr>
          <p:nvPr/>
        </p:nvPicPr>
        <p:blipFill>
          <a:blip r:embed="rId3">
            <a:duotone>
              <a:schemeClr val="accent5">
                <a:shade val="45000"/>
                <a:satMod val="135000"/>
              </a:schemeClr>
              <a:prstClr val="white"/>
            </a:duotone>
          </a:blip>
          <a:stretch>
            <a:fillRect/>
          </a:stretch>
        </p:blipFill>
        <p:spPr>
          <a:xfrm>
            <a:off x="316385" y="2857783"/>
            <a:ext cx="3514210" cy="1643743"/>
          </a:xfrm>
          <a:prstGeom prst="rect">
            <a:avLst/>
          </a:prstGeom>
        </p:spPr>
      </p:pic>
      <p:pic>
        <p:nvPicPr>
          <p:cNvPr id="8" name="Рисунок 7"/>
          <p:cNvPicPr>
            <a:picLocks noChangeAspect="1"/>
          </p:cNvPicPr>
          <p:nvPr/>
        </p:nvPicPr>
        <p:blipFill>
          <a:blip r:embed="rId4">
            <a:duotone>
              <a:schemeClr val="accent5">
                <a:shade val="45000"/>
                <a:satMod val="135000"/>
              </a:schemeClr>
              <a:prstClr val="white"/>
            </a:duotone>
          </a:blip>
          <a:stretch>
            <a:fillRect/>
          </a:stretch>
        </p:blipFill>
        <p:spPr>
          <a:xfrm>
            <a:off x="5079888" y="2853070"/>
            <a:ext cx="4567881" cy="1408844"/>
          </a:xfrm>
          <a:prstGeom prst="rect">
            <a:avLst/>
          </a:prstGeom>
        </p:spPr>
      </p:pic>
      <p:pic>
        <p:nvPicPr>
          <p:cNvPr id="10" name="Рисунок 9"/>
          <p:cNvPicPr>
            <a:picLocks noChangeAspect="1"/>
          </p:cNvPicPr>
          <p:nvPr/>
        </p:nvPicPr>
        <p:blipFill>
          <a:blip r:embed="rId5">
            <a:duotone>
              <a:schemeClr val="accent5">
                <a:shade val="45000"/>
                <a:satMod val="135000"/>
              </a:schemeClr>
              <a:prstClr val="white"/>
            </a:duotone>
          </a:blip>
          <a:stretch>
            <a:fillRect/>
          </a:stretch>
        </p:blipFill>
        <p:spPr>
          <a:xfrm>
            <a:off x="3587834" y="4809303"/>
            <a:ext cx="4699429" cy="1429685"/>
          </a:xfrm>
          <a:prstGeom prst="rect">
            <a:avLst/>
          </a:prstGeom>
        </p:spPr>
      </p:pic>
      <p:sp>
        <p:nvSpPr>
          <p:cNvPr id="11" name="Прямоугольник 10"/>
          <p:cNvSpPr/>
          <p:nvPr/>
        </p:nvSpPr>
        <p:spPr>
          <a:xfrm>
            <a:off x="982244" y="4501526"/>
            <a:ext cx="1650388" cy="307777"/>
          </a:xfrm>
          <a:prstGeom prst="rect">
            <a:avLst/>
          </a:prstGeom>
        </p:spPr>
        <p:txBody>
          <a:bodyPr wrap="none">
            <a:spAutoFit/>
          </a:bodyPr>
          <a:lstStyle/>
          <a:p>
            <a:r>
              <a:rPr lang="ru-RU" sz="1400" dirty="0">
                <a:solidFill>
                  <a:srgbClr val="2F5597"/>
                </a:solidFill>
              </a:rPr>
              <a:t>Первая концепция </a:t>
            </a:r>
            <a:endParaRPr lang="ru-RU" sz="1400" dirty="0"/>
          </a:p>
        </p:txBody>
      </p:sp>
      <p:sp>
        <p:nvSpPr>
          <p:cNvPr id="13" name="Прямоугольник 12"/>
          <p:cNvSpPr/>
          <p:nvPr/>
        </p:nvSpPr>
        <p:spPr>
          <a:xfrm>
            <a:off x="6347716" y="4261914"/>
            <a:ext cx="1620508" cy="307777"/>
          </a:xfrm>
          <a:prstGeom prst="rect">
            <a:avLst/>
          </a:prstGeom>
        </p:spPr>
        <p:txBody>
          <a:bodyPr wrap="none">
            <a:spAutoFit/>
          </a:bodyPr>
          <a:lstStyle/>
          <a:p>
            <a:r>
              <a:rPr lang="ru-RU" sz="1400" dirty="0">
                <a:solidFill>
                  <a:srgbClr val="2F5597"/>
                </a:solidFill>
              </a:rPr>
              <a:t>Вторая концепция </a:t>
            </a:r>
            <a:endParaRPr lang="ru-RU" sz="1400" dirty="0"/>
          </a:p>
        </p:txBody>
      </p:sp>
      <p:sp>
        <p:nvSpPr>
          <p:cNvPr id="14" name="Прямоугольник 13"/>
          <p:cNvSpPr/>
          <p:nvPr/>
        </p:nvSpPr>
        <p:spPr>
          <a:xfrm>
            <a:off x="4805369" y="6259382"/>
            <a:ext cx="1633589" cy="307777"/>
          </a:xfrm>
          <a:prstGeom prst="rect">
            <a:avLst/>
          </a:prstGeom>
        </p:spPr>
        <p:txBody>
          <a:bodyPr wrap="none">
            <a:spAutoFit/>
          </a:bodyPr>
          <a:lstStyle/>
          <a:p>
            <a:r>
              <a:rPr lang="ru-RU" sz="1400" dirty="0">
                <a:solidFill>
                  <a:srgbClr val="2F5597"/>
                </a:solidFill>
              </a:rPr>
              <a:t>Третья  концепция </a:t>
            </a:r>
            <a:endParaRPr lang="ru-RU" sz="1400" dirty="0"/>
          </a:p>
        </p:txBody>
      </p:sp>
    </p:spTree>
    <p:extLst>
      <p:ext uri="{BB962C8B-B14F-4D97-AF65-F5344CB8AC3E}">
        <p14:creationId xmlns:p14="http://schemas.microsoft.com/office/powerpoint/2010/main" val="2831322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bayev.university/files/img/universit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1187" y="56781"/>
            <a:ext cx="6309627" cy="4001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fontAlgn="base">
              <a:lnSpc>
                <a:spcPct val="90000"/>
              </a:lnSpc>
              <a:spcBef>
                <a:spcPct val="0"/>
              </a:spcBef>
              <a:spcAft>
                <a:spcPct val="0"/>
              </a:spcAft>
              <a:buNone/>
              <a:defRPr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1600" dirty="0">
                <a:solidFill>
                  <a:srgbClr val="5B9BD5">
                    <a:lumMod val="75000"/>
                  </a:srgbClr>
                </a:solidFill>
              </a:rPr>
              <a:t>1. Выработка электроэнергии в мире</a:t>
            </a:r>
          </a:p>
        </p:txBody>
      </p:sp>
      <p:sp>
        <p:nvSpPr>
          <p:cNvPr id="8" name="TextBox 7"/>
          <p:cNvSpPr txBox="1"/>
          <p:nvPr/>
        </p:nvSpPr>
        <p:spPr>
          <a:xfrm>
            <a:off x="10128421" y="92362"/>
            <a:ext cx="1956487" cy="2585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defPPr>
              <a:defRPr lang="ru-RU"/>
            </a:defPPr>
            <a:lvl1pPr algn="ctr" fontAlgn="base">
              <a:lnSpc>
                <a:spcPct val="90000"/>
              </a:lnSpc>
              <a:spcBef>
                <a:spcPct val="0"/>
              </a:spcBef>
              <a:spcAft>
                <a:spcPct val="0"/>
              </a:spcAft>
              <a:buNone/>
              <a:defRPr sz="1200"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solidFill>
                  <a:srgbClr val="5B9BD5">
                    <a:lumMod val="75000"/>
                  </a:srgbClr>
                </a:solidFill>
              </a:rPr>
              <a:t>Кафедра «Энергетика»</a:t>
            </a:r>
          </a:p>
        </p:txBody>
      </p:sp>
      <p:pic>
        <p:nvPicPr>
          <p:cNvPr id="3" name="Рисунок 2"/>
          <p:cNvPicPr>
            <a:picLocks noChangeAspect="1"/>
          </p:cNvPicPr>
          <p:nvPr/>
        </p:nvPicPr>
        <p:blipFill>
          <a:blip r:embed="rId4"/>
          <a:stretch>
            <a:fillRect/>
          </a:stretch>
        </p:blipFill>
        <p:spPr>
          <a:xfrm>
            <a:off x="1731351" y="659669"/>
            <a:ext cx="8969600" cy="5872008"/>
          </a:xfrm>
          <a:prstGeom prst="rect">
            <a:avLst/>
          </a:prstGeom>
        </p:spPr>
      </p:pic>
    </p:spTree>
    <p:extLst>
      <p:ext uri="{BB962C8B-B14F-4D97-AF65-F5344CB8AC3E}">
        <p14:creationId xmlns:p14="http://schemas.microsoft.com/office/powerpoint/2010/main" val="1205912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30</a:t>
            </a:fld>
            <a:endParaRPr lang="ru-RU" dirty="0"/>
          </a:p>
        </p:txBody>
      </p:sp>
      <p:sp>
        <p:nvSpPr>
          <p:cNvPr id="5" name="TextBox 4"/>
          <p:cNvSpPr txBox="1"/>
          <p:nvPr/>
        </p:nvSpPr>
        <p:spPr>
          <a:xfrm>
            <a:off x="246191" y="468221"/>
            <a:ext cx="11797528" cy="307777"/>
          </a:xfrm>
          <a:prstGeom prst="rect">
            <a:avLst/>
          </a:prstGeom>
          <a:noFill/>
        </p:spPr>
        <p:txBody>
          <a:bodyPr wrap="square" rtlCol="0">
            <a:spAutoFit/>
          </a:bodyPr>
          <a:lstStyle/>
          <a:p>
            <a:pPr algn="just"/>
            <a:r>
              <a:rPr lang="ru-RU" sz="1400" b="1" dirty="0" smtClean="0">
                <a:solidFill>
                  <a:srgbClr val="2F5597"/>
                </a:solidFill>
                <a:latin typeface="Arial" panose="020B0604020202020204" pitchFamily="34" charset="0"/>
                <a:cs typeface="Arial" panose="020B0604020202020204" pitchFamily="34" charset="0"/>
              </a:rPr>
              <a:t>       </a:t>
            </a:r>
            <a:r>
              <a:rPr lang="ru-RU" sz="1400" b="1" dirty="0">
                <a:solidFill>
                  <a:srgbClr val="2F5597"/>
                </a:solidFill>
                <a:latin typeface="Arial" panose="020B0604020202020204" pitchFamily="34" charset="0"/>
                <a:cs typeface="Arial" panose="020B0604020202020204" pitchFamily="34" charset="0"/>
              </a:rPr>
              <a:t>Солнечные водонагреватели</a:t>
            </a:r>
          </a:p>
        </p:txBody>
      </p:sp>
      <p:sp>
        <p:nvSpPr>
          <p:cNvPr id="6" name="Прямоугольник 5"/>
          <p:cNvSpPr/>
          <p:nvPr/>
        </p:nvSpPr>
        <p:spPr>
          <a:xfrm>
            <a:off x="4590683" y="108787"/>
            <a:ext cx="3010631"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3. </a:t>
            </a:r>
            <a:r>
              <a:rPr lang="ru-RU" b="1" dirty="0">
                <a:solidFill>
                  <a:srgbClr val="2F5597"/>
                </a:solidFill>
                <a:effectLst>
                  <a:outerShdw blurRad="38100" dist="38100" dir="2700000" algn="tl">
                    <a:srgbClr val="C0C0C0"/>
                  </a:outerShdw>
                </a:effectLst>
                <a:latin typeface="Arial" charset="0"/>
              </a:rPr>
              <a:t>Солнечная энергетика</a:t>
            </a:r>
            <a:endParaRPr lang="ru-RU" dirty="0">
              <a:solidFill>
                <a:srgbClr val="2F5597"/>
              </a:solidFill>
            </a:endParaRPr>
          </a:p>
        </p:txBody>
      </p:sp>
      <p:pic>
        <p:nvPicPr>
          <p:cNvPr id="7" name="Рисунок 6"/>
          <p:cNvPicPr>
            <a:picLocks noChangeAspect="1"/>
          </p:cNvPicPr>
          <p:nvPr/>
        </p:nvPicPr>
        <p:blipFill>
          <a:blip r:embed="rId3">
            <a:duotone>
              <a:schemeClr val="accent5">
                <a:shade val="45000"/>
                <a:satMod val="135000"/>
              </a:schemeClr>
              <a:prstClr val="white"/>
            </a:duotone>
          </a:blip>
          <a:stretch>
            <a:fillRect/>
          </a:stretch>
        </p:blipFill>
        <p:spPr>
          <a:xfrm>
            <a:off x="374564" y="889559"/>
            <a:ext cx="2376874" cy="3005677"/>
          </a:xfrm>
          <a:prstGeom prst="rect">
            <a:avLst/>
          </a:prstGeom>
        </p:spPr>
      </p:pic>
      <p:pic>
        <p:nvPicPr>
          <p:cNvPr id="8" name="Рисунок 7"/>
          <p:cNvPicPr>
            <a:picLocks noChangeAspect="1"/>
          </p:cNvPicPr>
          <p:nvPr/>
        </p:nvPicPr>
        <p:blipFill>
          <a:blip r:embed="rId4">
            <a:duotone>
              <a:schemeClr val="accent5">
                <a:shade val="45000"/>
                <a:satMod val="135000"/>
              </a:schemeClr>
              <a:prstClr val="white"/>
            </a:duotone>
          </a:blip>
          <a:stretch>
            <a:fillRect/>
          </a:stretch>
        </p:blipFill>
        <p:spPr>
          <a:xfrm>
            <a:off x="4103473" y="889559"/>
            <a:ext cx="2429494" cy="2902680"/>
          </a:xfrm>
          <a:prstGeom prst="rect">
            <a:avLst/>
          </a:prstGeom>
        </p:spPr>
      </p:pic>
      <p:pic>
        <p:nvPicPr>
          <p:cNvPr id="10" name="Рисунок 9"/>
          <p:cNvPicPr>
            <a:picLocks noChangeAspect="1"/>
          </p:cNvPicPr>
          <p:nvPr/>
        </p:nvPicPr>
        <p:blipFill>
          <a:blip r:embed="rId5">
            <a:duotone>
              <a:schemeClr val="accent5">
                <a:shade val="45000"/>
                <a:satMod val="135000"/>
              </a:schemeClr>
              <a:prstClr val="white"/>
            </a:duotone>
          </a:blip>
          <a:stretch>
            <a:fillRect/>
          </a:stretch>
        </p:blipFill>
        <p:spPr>
          <a:xfrm>
            <a:off x="8113369" y="889559"/>
            <a:ext cx="2241955" cy="2963640"/>
          </a:xfrm>
          <a:prstGeom prst="rect">
            <a:avLst/>
          </a:prstGeom>
        </p:spPr>
      </p:pic>
      <p:sp>
        <p:nvSpPr>
          <p:cNvPr id="13" name="Прямоугольник 12"/>
          <p:cNvSpPr/>
          <p:nvPr/>
        </p:nvSpPr>
        <p:spPr>
          <a:xfrm>
            <a:off x="727067" y="3931062"/>
            <a:ext cx="1341008" cy="307777"/>
          </a:xfrm>
          <a:prstGeom prst="rect">
            <a:avLst/>
          </a:prstGeom>
        </p:spPr>
        <p:txBody>
          <a:bodyPr wrap="none">
            <a:spAutoFit/>
          </a:bodyPr>
          <a:lstStyle/>
          <a:p>
            <a:r>
              <a:rPr lang="ru-RU" sz="1400" dirty="0">
                <a:solidFill>
                  <a:srgbClr val="2F5597"/>
                </a:solidFill>
              </a:rPr>
              <a:t>СВУ Ф. </a:t>
            </a:r>
            <a:r>
              <a:rPr lang="ru-RU" sz="1400" dirty="0" err="1">
                <a:solidFill>
                  <a:srgbClr val="2F5597"/>
                </a:solidFill>
              </a:rPr>
              <a:t>Волкера</a:t>
            </a:r>
            <a:endParaRPr lang="ru-RU" sz="1400" dirty="0">
              <a:solidFill>
                <a:srgbClr val="2F5597"/>
              </a:solidFill>
            </a:endParaRPr>
          </a:p>
        </p:txBody>
      </p:sp>
      <p:sp>
        <p:nvSpPr>
          <p:cNvPr id="14" name="Прямоугольник 13"/>
          <p:cNvSpPr/>
          <p:nvPr/>
        </p:nvSpPr>
        <p:spPr>
          <a:xfrm>
            <a:off x="3883690" y="3769019"/>
            <a:ext cx="3097427" cy="307777"/>
          </a:xfrm>
          <a:prstGeom prst="rect">
            <a:avLst/>
          </a:prstGeom>
        </p:spPr>
        <p:txBody>
          <a:bodyPr wrap="square">
            <a:spAutoFit/>
          </a:bodyPr>
          <a:lstStyle/>
          <a:p>
            <a:pPr algn="ctr"/>
            <a:r>
              <a:rPr lang="ru-RU" sz="1400" dirty="0">
                <a:solidFill>
                  <a:srgbClr val="2F5597"/>
                </a:solidFill>
              </a:rPr>
              <a:t>СВУ Ч. </a:t>
            </a:r>
            <a:r>
              <a:rPr lang="ru-RU" sz="1400" dirty="0" err="1">
                <a:solidFill>
                  <a:srgbClr val="2F5597"/>
                </a:solidFill>
              </a:rPr>
              <a:t>Хаскеля</a:t>
            </a:r>
            <a:r>
              <a:rPr lang="ru-RU" sz="1400" dirty="0">
                <a:solidFill>
                  <a:srgbClr val="2F5597"/>
                </a:solidFill>
              </a:rPr>
              <a:t> с </a:t>
            </a:r>
            <a:r>
              <a:rPr lang="ru-RU" sz="1400" dirty="0" smtClean="0">
                <a:solidFill>
                  <a:srgbClr val="2F5597"/>
                </a:solidFill>
              </a:rPr>
              <a:t>плоским </a:t>
            </a:r>
            <a:r>
              <a:rPr lang="ru-RU" sz="1400" dirty="0">
                <a:solidFill>
                  <a:srgbClr val="2F5597"/>
                </a:solidFill>
              </a:rPr>
              <a:t>баком</a:t>
            </a:r>
          </a:p>
        </p:txBody>
      </p:sp>
      <p:sp>
        <p:nvSpPr>
          <p:cNvPr id="19" name="Прямоугольник 18"/>
          <p:cNvSpPr/>
          <p:nvPr/>
        </p:nvSpPr>
        <p:spPr>
          <a:xfrm>
            <a:off x="8160519" y="3853199"/>
            <a:ext cx="2423869" cy="307777"/>
          </a:xfrm>
          <a:prstGeom prst="rect">
            <a:avLst/>
          </a:prstGeom>
        </p:spPr>
        <p:txBody>
          <a:bodyPr wrap="none">
            <a:spAutoFit/>
          </a:bodyPr>
          <a:lstStyle/>
          <a:p>
            <a:r>
              <a:rPr lang="ru-RU" sz="1400" dirty="0">
                <a:solidFill>
                  <a:srgbClr val="2F5597"/>
                </a:solidFill>
              </a:rPr>
              <a:t>Термосифонная СВУ В. </a:t>
            </a:r>
            <a:r>
              <a:rPr lang="ru-RU" sz="1400" dirty="0" err="1">
                <a:solidFill>
                  <a:srgbClr val="2F5597"/>
                </a:solidFill>
              </a:rPr>
              <a:t>Бейли</a:t>
            </a:r>
            <a:endParaRPr lang="ru-RU" sz="1400" dirty="0">
              <a:solidFill>
                <a:srgbClr val="2F5597"/>
              </a:solidFill>
            </a:endParaRPr>
          </a:p>
        </p:txBody>
      </p:sp>
      <p:pic>
        <p:nvPicPr>
          <p:cNvPr id="20" name="Рисунок 19"/>
          <p:cNvPicPr>
            <a:picLocks noChangeAspect="1"/>
          </p:cNvPicPr>
          <p:nvPr/>
        </p:nvPicPr>
        <p:blipFill>
          <a:blip r:embed="rId6">
            <a:duotone>
              <a:schemeClr val="accent5">
                <a:shade val="45000"/>
                <a:satMod val="135000"/>
              </a:schemeClr>
              <a:prstClr val="white"/>
            </a:duotone>
          </a:blip>
          <a:stretch>
            <a:fillRect/>
          </a:stretch>
        </p:blipFill>
        <p:spPr>
          <a:xfrm>
            <a:off x="1625135" y="4465572"/>
            <a:ext cx="3527182" cy="2007287"/>
          </a:xfrm>
          <a:prstGeom prst="rect">
            <a:avLst/>
          </a:prstGeom>
        </p:spPr>
      </p:pic>
      <p:sp>
        <p:nvSpPr>
          <p:cNvPr id="21" name="Прямоугольник 20"/>
          <p:cNvSpPr/>
          <p:nvPr/>
        </p:nvSpPr>
        <p:spPr>
          <a:xfrm>
            <a:off x="769765" y="6545703"/>
            <a:ext cx="6096000" cy="307777"/>
          </a:xfrm>
          <a:prstGeom prst="rect">
            <a:avLst/>
          </a:prstGeom>
        </p:spPr>
        <p:txBody>
          <a:bodyPr>
            <a:spAutoFit/>
          </a:bodyPr>
          <a:lstStyle/>
          <a:p>
            <a:r>
              <a:rPr lang="ru-RU" sz="1400" dirty="0">
                <a:solidFill>
                  <a:srgbClr val="2F5597"/>
                </a:solidFill>
              </a:rPr>
              <a:t>Конструкция вакуумированного трубчатого солнечного коллектора</a:t>
            </a:r>
          </a:p>
        </p:txBody>
      </p:sp>
      <p:pic>
        <p:nvPicPr>
          <p:cNvPr id="22" name="Рисунок 21"/>
          <p:cNvPicPr>
            <a:picLocks noChangeAspect="1"/>
          </p:cNvPicPr>
          <p:nvPr/>
        </p:nvPicPr>
        <p:blipFill>
          <a:blip r:embed="rId7">
            <a:duotone>
              <a:schemeClr val="accent5">
                <a:shade val="45000"/>
                <a:satMod val="135000"/>
              </a:schemeClr>
              <a:prstClr val="white"/>
            </a:duotone>
          </a:blip>
          <a:stretch>
            <a:fillRect/>
          </a:stretch>
        </p:blipFill>
        <p:spPr>
          <a:xfrm>
            <a:off x="7172324" y="4465572"/>
            <a:ext cx="3026909" cy="1944061"/>
          </a:xfrm>
          <a:prstGeom prst="rect">
            <a:avLst/>
          </a:prstGeom>
        </p:spPr>
      </p:pic>
      <p:sp>
        <p:nvSpPr>
          <p:cNvPr id="23" name="Прямоугольник 22"/>
          <p:cNvSpPr/>
          <p:nvPr/>
        </p:nvSpPr>
        <p:spPr>
          <a:xfrm>
            <a:off x="7280928" y="6510787"/>
            <a:ext cx="3729675" cy="307777"/>
          </a:xfrm>
          <a:prstGeom prst="rect">
            <a:avLst/>
          </a:prstGeom>
        </p:spPr>
        <p:txBody>
          <a:bodyPr wrap="none">
            <a:spAutoFit/>
          </a:bodyPr>
          <a:lstStyle/>
          <a:p>
            <a:r>
              <a:rPr lang="ru-RU" sz="1400" dirty="0" smtClean="0">
                <a:solidFill>
                  <a:srgbClr val="2F5597"/>
                </a:solidFill>
              </a:rPr>
              <a:t>Конструкция плоского </a:t>
            </a:r>
            <a:r>
              <a:rPr lang="ru-RU" sz="1400" dirty="0">
                <a:solidFill>
                  <a:srgbClr val="2F5597"/>
                </a:solidFill>
              </a:rPr>
              <a:t>солнечного коллектора</a:t>
            </a:r>
          </a:p>
        </p:txBody>
      </p:sp>
    </p:spTree>
    <p:extLst>
      <p:ext uri="{BB962C8B-B14F-4D97-AF65-F5344CB8AC3E}">
        <p14:creationId xmlns:p14="http://schemas.microsoft.com/office/powerpoint/2010/main" val="3149438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31</a:t>
            </a:fld>
            <a:endParaRPr lang="ru-RU" dirty="0"/>
          </a:p>
        </p:txBody>
      </p:sp>
      <p:sp>
        <p:nvSpPr>
          <p:cNvPr id="6" name="Прямоугольник 5"/>
          <p:cNvSpPr/>
          <p:nvPr/>
        </p:nvSpPr>
        <p:spPr>
          <a:xfrm>
            <a:off x="4903716" y="108787"/>
            <a:ext cx="2384564"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4. Ветроэнергетика</a:t>
            </a:r>
            <a:endParaRPr lang="ru-RU" dirty="0">
              <a:solidFill>
                <a:srgbClr val="2F5597"/>
              </a:solidFill>
            </a:endParaRPr>
          </a:p>
        </p:txBody>
      </p:sp>
      <p:pic>
        <p:nvPicPr>
          <p:cNvPr id="7" name="Рисунок 6"/>
          <p:cNvPicPr>
            <a:picLocks noChangeAspect="1"/>
          </p:cNvPicPr>
          <p:nvPr/>
        </p:nvPicPr>
        <p:blipFill>
          <a:blip r:embed="rId3"/>
          <a:stretch>
            <a:fillRect/>
          </a:stretch>
        </p:blipFill>
        <p:spPr>
          <a:xfrm>
            <a:off x="457328" y="783784"/>
            <a:ext cx="3834071" cy="4719380"/>
          </a:xfrm>
          <a:prstGeom prst="rect">
            <a:avLst/>
          </a:prstGeom>
        </p:spPr>
      </p:pic>
      <p:sp>
        <p:nvSpPr>
          <p:cNvPr id="8" name="Прямоугольник 7"/>
          <p:cNvSpPr/>
          <p:nvPr/>
        </p:nvSpPr>
        <p:spPr>
          <a:xfrm>
            <a:off x="418341" y="5808829"/>
            <a:ext cx="4269695" cy="307777"/>
          </a:xfrm>
          <a:prstGeom prst="rect">
            <a:avLst/>
          </a:prstGeom>
        </p:spPr>
        <p:txBody>
          <a:bodyPr wrap="none">
            <a:spAutoFit/>
          </a:bodyPr>
          <a:lstStyle/>
          <a:p>
            <a:r>
              <a:rPr lang="ru-RU" sz="1400" dirty="0">
                <a:solidFill>
                  <a:srgbClr val="2F5597"/>
                </a:solidFill>
              </a:rPr>
              <a:t>Сравнительные размеры ветроустановки </a:t>
            </a:r>
            <a:r>
              <a:rPr lang="ru-RU" sz="1400" dirty="0" err="1">
                <a:solidFill>
                  <a:srgbClr val="2F5597"/>
                </a:solidFill>
              </a:rPr>
              <a:t>Vestas</a:t>
            </a:r>
            <a:r>
              <a:rPr lang="ru-RU" sz="1400" dirty="0">
                <a:solidFill>
                  <a:srgbClr val="2F5597"/>
                </a:solidFill>
              </a:rPr>
              <a:t> V164</a:t>
            </a:r>
          </a:p>
        </p:txBody>
      </p:sp>
      <p:sp>
        <p:nvSpPr>
          <p:cNvPr id="9" name="Прямоугольник 8"/>
          <p:cNvSpPr/>
          <p:nvPr/>
        </p:nvSpPr>
        <p:spPr>
          <a:xfrm>
            <a:off x="4621426" y="664335"/>
            <a:ext cx="7348151" cy="2677656"/>
          </a:xfrm>
          <a:prstGeom prst="rect">
            <a:avLst/>
          </a:prstGeom>
        </p:spPr>
        <p:txBody>
          <a:bodyPr wrap="square">
            <a:spAutoFit/>
          </a:bodyPr>
          <a:lstStyle/>
          <a:p>
            <a:pPr algn="just"/>
            <a:r>
              <a:rPr lang="en-US" sz="1400" dirty="0" smtClean="0">
                <a:solidFill>
                  <a:srgbClr val="2F5597"/>
                </a:solidFill>
              </a:rPr>
              <a:t>           </a:t>
            </a:r>
            <a:r>
              <a:rPr lang="ru-RU" sz="1400" dirty="0" smtClean="0">
                <a:solidFill>
                  <a:srgbClr val="2F5597"/>
                </a:solidFill>
              </a:rPr>
              <a:t>К  </a:t>
            </a:r>
            <a:r>
              <a:rPr lang="ru-RU" sz="1400" dirty="0">
                <a:solidFill>
                  <a:srgbClr val="2F5597"/>
                </a:solidFill>
              </a:rPr>
              <a:t>наиболее  крупным  действующим  опытным образцам  </a:t>
            </a:r>
            <a:r>
              <a:rPr lang="ru-RU" sz="1400" dirty="0" smtClean="0">
                <a:solidFill>
                  <a:srgbClr val="2F5597"/>
                </a:solidFill>
              </a:rPr>
              <a:t>относятся</a:t>
            </a:r>
            <a:r>
              <a:rPr lang="ru-RU" sz="1400" dirty="0">
                <a:solidFill>
                  <a:srgbClr val="2F5597"/>
                </a:solidFill>
              </a:rPr>
              <a:t>:</a:t>
            </a:r>
          </a:p>
          <a:p>
            <a:pPr algn="just"/>
            <a:r>
              <a:rPr lang="ru-RU" sz="1400" dirty="0">
                <a:solidFill>
                  <a:srgbClr val="2F5597"/>
                </a:solidFill>
              </a:rPr>
              <a:t>●  оффшорная ветроустановка </a:t>
            </a:r>
            <a:r>
              <a:rPr lang="ru-RU" sz="1400" dirty="0" err="1">
                <a:solidFill>
                  <a:srgbClr val="2F5597"/>
                </a:solidFill>
              </a:rPr>
              <a:t>Vestas</a:t>
            </a:r>
            <a:r>
              <a:rPr lang="ru-RU" sz="1400" dirty="0">
                <a:solidFill>
                  <a:srgbClr val="2F5597"/>
                </a:solidFill>
              </a:rPr>
              <a:t> V164 мощностью 7 </a:t>
            </a:r>
            <a:r>
              <a:rPr lang="ru-RU" sz="1400" dirty="0" smtClean="0">
                <a:solidFill>
                  <a:srgbClr val="2F5597"/>
                </a:solidFill>
              </a:rPr>
              <a:t>МВт с </a:t>
            </a:r>
            <a:r>
              <a:rPr lang="ru-RU" sz="1400" dirty="0">
                <a:solidFill>
                  <a:srgbClr val="2F5597"/>
                </a:solidFill>
              </a:rPr>
              <a:t>ветроколесом диаметром 164 м (рис. 2.2). В настоящее время </a:t>
            </a:r>
            <a:r>
              <a:rPr lang="ru-RU" sz="1400" dirty="0" smtClean="0">
                <a:solidFill>
                  <a:srgbClr val="2F5597"/>
                </a:solidFill>
              </a:rPr>
              <a:t>она проходит </a:t>
            </a:r>
            <a:r>
              <a:rPr lang="ru-RU" sz="1400" dirty="0">
                <a:solidFill>
                  <a:srgbClr val="2F5597"/>
                </a:solidFill>
              </a:rPr>
              <a:t>натурные испытания в Датском национальном </a:t>
            </a:r>
            <a:r>
              <a:rPr lang="ru-RU" sz="1400" dirty="0" smtClean="0">
                <a:solidFill>
                  <a:srgbClr val="2F5597"/>
                </a:solidFill>
              </a:rPr>
              <a:t>ветроиспытательном </a:t>
            </a:r>
            <a:r>
              <a:rPr lang="ru-RU" sz="1400" dirty="0">
                <a:solidFill>
                  <a:srgbClr val="2F5597"/>
                </a:solidFill>
              </a:rPr>
              <a:t>центре;</a:t>
            </a:r>
          </a:p>
          <a:p>
            <a:pPr algn="just"/>
            <a:r>
              <a:rPr lang="ru-RU" sz="1400" dirty="0">
                <a:solidFill>
                  <a:srgbClr val="2F5597"/>
                </a:solidFill>
              </a:rPr>
              <a:t>●  ветроустановка </a:t>
            </a:r>
            <a:r>
              <a:rPr lang="ru-RU" sz="1400" dirty="0" err="1">
                <a:solidFill>
                  <a:srgbClr val="2F5597"/>
                </a:solidFill>
              </a:rPr>
              <a:t>Enercon</a:t>
            </a:r>
            <a:r>
              <a:rPr lang="ru-RU" sz="1400" dirty="0">
                <a:solidFill>
                  <a:srgbClr val="2F5597"/>
                </a:solidFill>
              </a:rPr>
              <a:t> E126 мощностью 7,5 МВт (</a:t>
            </a:r>
            <a:r>
              <a:rPr lang="ru-RU" sz="1400" dirty="0" smtClean="0">
                <a:solidFill>
                  <a:srgbClr val="2F5597"/>
                </a:solidFill>
              </a:rPr>
              <a:t>диаметр ротора </a:t>
            </a:r>
            <a:r>
              <a:rPr lang="ru-RU" sz="1400" dirty="0">
                <a:solidFill>
                  <a:srgbClr val="2F5597"/>
                </a:solidFill>
              </a:rPr>
              <a:t>127 м, высота бетонной башни 135 м, диаметр </a:t>
            </a:r>
            <a:r>
              <a:rPr lang="ru-RU" sz="1400" dirty="0" smtClean="0">
                <a:solidFill>
                  <a:srgbClr val="2F5597"/>
                </a:solidFill>
              </a:rPr>
              <a:t>генератора 12  </a:t>
            </a:r>
            <a:r>
              <a:rPr lang="ru-RU" sz="1400" dirty="0">
                <a:solidFill>
                  <a:srgbClr val="2F5597"/>
                </a:solidFill>
              </a:rPr>
              <a:t>м)  разработана  для  наземного  использования.  В настоящее время уже около 10 таких установок находятся на натурных </a:t>
            </a:r>
            <a:r>
              <a:rPr lang="ru-RU" sz="1400" dirty="0" smtClean="0">
                <a:solidFill>
                  <a:srgbClr val="2F5597"/>
                </a:solidFill>
              </a:rPr>
              <a:t>испытаниях</a:t>
            </a:r>
            <a:r>
              <a:rPr lang="ru-RU" sz="1400" dirty="0">
                <a:solidFill>
                  <a:srgbClr val="2F5597"/>
                </a:solidFill>
              </a:rPr>
              <a:t>;</a:t>
            </a:r>
          </a:p>
          <a:p>
            <a:pPr algn="just"/>
            <a:r>
              <a:rPr lang="ru-RU" sz="1400" dirty="0">
                <a:solidFill>
                  <a:srgbClr val="2F5597"/>
                </a:solidFill>
              </a:rPr>
              <a:t>●  ветроустановка Siemens SWT-6.0-150 мощностью 6 МВт  </a:t>
            </a:r>
            <a:r>
              <a:rPr lang="ru-RU" sz="1400" dirty="0" smtClean="0">
                <a:solidFill>
                  <a:srgbClr val="2F5597"/>
                </a:solidFill>
              </a:rPr>
              <a:t>с лопастями </a:t>
            </a:r>
            <a:r>
              <a:rPr lang="ru-RU" sz="1400" dirty="0">
                <a:solidFill>
                  <a:srgbClr val="2F5597"/>
                </a:solidFill>
              </a:rPr>
              <a:t>длиной 75 м считается одной из самых успешных </a:t>
            </a:r>
            <a:r>
              <a:rPr lang="ru-RU" sz="1400" dirty="0" smtClean="0">
                <a:solidFill>
                  <a:srgbClr val="2F5597"/>
                </a:solidFill>
              </a:rPr>
              <a:t>оффшорных </a:t>
            </a:r>
            <a:r>
              <a:rPr lang="ru-RU" sz="1400" dirty="0">
                <a:solidFill>
                  <a:srgbClr val="2F5597"/>
                </a:solidFill>
              </a:rPr>
              <a:t>установок в мире. </a:t>
            </a:r>
          </a:p>
          <a:p>
            <a:pPr algn="just"/>
            <a:r>
              <a:rPr lang="en-US" sz="1400" dirty="0" smtClean="0">
                <a:solidFill>
                  <a:srgbClr val="2F5597"/>
                </a:solidFill>
              </a:rPr>
              <a:t>            </a:t>
            </a:r>
            <a:r>
              <a:rPr lang="ru-RU" sz="1400" dirty="0" smtClean="0">
                <a:solidFill>
                  <a:srgbClr val="2F5597"/>
                </a:solidFill>
              </a:rPr>
              <a:t>К </a:t>
            </a:r>
            <a:r>
              <a:rPr lang="ru-RU" sz="1400" dirty="0">
                <a:solidFill>
                  <a:srgbClr val="2F5597"/>
                </a:solidFill>
              </a:rPr>
              <a:t>успешным разработкам крупных ветротурбин можно </a:t>
            </a:r>
            <a:r>
              <a:rPr lang="ru-RU" sz="1400" dirty="0" smtClean="0">
                <a:solidFill>
                  <a:srgbClr val="2F5597"/>
                </a:solidFill>
              </a:rPr>
              <a:t>отнести также  </a:t>
            </a:r>
            <a:r>
              <a:rPr lang="ru-RU" sz="1400" dirty="0">
                <a:solidFill>
                  <a:srgbClr val="2F5597"/>
                </a:solidFill>
              </a:rPr>
              <a:t>установки: </a:t>
            </a:r>
            <a:r>
              <a:rPr lang="ru-RU" sz="1400" dirty="0" err="1">
                <a:solidFill>
                  <a:srgbClr val="2F5597"/>
                </a:solidFill>
              </a:rPr>
              <a:t>Alstom</a:t>
            </a:r>
            <a:r>
              <a:rPr lang="ru-RU" sz="1400" dirty="0">
                <a:solidFill>
                  <a:srgbClr val="2F5597"/>
                </a:solidFill>
              </a:rPr>
              <a:t> </a:t>
            </a:r>
            <a:r>
              <a:rPr lang="ru-RU" sz="1400" dirty="0" err="1">
                <a:solidFill>
                  <a:srgbClr val="2F5597"/>
                </a:solidFill>
              </a:rPr>
              <a:t>Haliade</a:t>
            </a:r>
            <a:r>
              <a:rPr lang="ru-RU" sz="1400" dirty="0">
                <a:solidFill>
                  <a:srgbClr val="2F5597"/>
                </a:solidFill>
              </a:rPr>
              <a:t> (6 МВт); </a:t>
            </a:r>
            <a:r>
              <a:rPr lang="ru-RU" sz="1400" dirty="0" err="1">
                <a:solidFill>
                  <a:srgbClr val="2F5597"/>
                </a:solidFill>
              </a:rPr>
              <a:t>Repower</a:t>
            </a:r>
            <a:r>
              <a:rPr lang="ru-RU" sz="1400" dirty="0">
                <a:solidFill>
                  <a:srgbClr val="2F5597"/>
                </a:solidFill>
              </a:rPr>
              <a:t> 6M </a:t>
            </a:r>
            <a:r>
              <a:rPr lang="ru-RU" sz="1400" dirty="0" err="1" smtClean="0">
                <a:solidFill>
                  <a:srgbClr val="2F5597"/>
                </a:solidFill>
              </a:rPr>
              <a:t>Series</a:t>
            </a:r>
            <a:r>
              <a:rPr lang="ru-RU" sz="1400" dirty="0" smtClean="0">
                <a:solidFill>
                  <a:srgbClr val="2F5597"/>
                </a:solidFill>
              </a:rPr>
              <a:t> (6,2 </a:t>
            </a:r>
            <a:r>
              <a:rPr lang="ru-RU" sz="1400" dirty="0">
                <a:solidFill>
                  <a:srgbClr val="2F5597"/>
                </a:solidFill>
              </a:rPr>
              <a:t>МВт); </a:t>
            </a:r>
            <a:r>
              <a:rPr lang="ru-RU" sz="1400" dirty="0" err="1">
                <a:solidFill>
                  <a:srgbClr val="2F5597"/>
                </a:solidFill>
              </a:rPr>
              <a:t>Areva</a:t>
            </a:r>
            <a:r>
              <a:rPr lang="ru-RU" sz="1400" dirty="0">
                <a:solidFill>
                  <a:srgbClr val="2F5597"/>
                </a:solidFill>
              </a:rPr>
              <a:t> M5000 (5 МВт); </a:t>
            </a:r>
            <a:r>
              <a:rPr lang="ru-RU" sz="1400" dirty="0" err="1">
                <a:solidFill>
                  <a:srgbClr val="2F5597"/>
                </a:solidFill>
              </a:rPr>
              <a:t>Gamesa</a:t>
            </a:r>
            <a:r>
              <a:rPr lang="ru-RU" sz="1400" dirty="0">
                <a:solidFill>
                  <a:srgbClr val="2F5597"/>
                </a:solidFill>
              </a:rPr>
              <a:t> G5MW; </a:t>
            </a:r>
            <a:r>
              <a:rPr lang="ru-RU" sz="1400" dirty="0" err="1">
                <a:solidFill>
                  <a:srgbClr val="2F5597"/>
                </a:solidFill>
              </a:rPr>
              <a:t>Sinovel</a:t>
            </a:r>
            <a:r>
              <a:rPr lang="ru-RU" sz="1400" dirty="0">
                <a:solidFill>
                  <a:srgbClr val="2F5597"/>
                </a:solidFill>
              </a:rPr>
              <a:t> </a:t>
            </a:r>
            <a:r>
              <a:rPr lang="ru-RU" sz="1400" dirty="0" smtClean="0">
                <a:solidFill>
                  <a:srgbClr val="2F5597"/>
                </a:solidFill>
              </a:rPr>
              <a:t>SL6000 (Китай</a:t>
            </a:r>
            <a:r>
              <a:rPr lang="ru-RU" sz="1400" dirty="0">
                <a:solidFill>
                  <a:srgbClr val="2F5597"/>
                </a:solidFill>
              </a:rPr>
              <a:t>); </a:t>
            </a:r>
            <a:r>
              <a:rPr lang="ru-RU" sz="1400" dirty="0" err="1">
                <a:solidFill>
                  <a:srgbClr val="2F5597"/>
                </a:solidFill>
              </a:rPr>
              <a:t>Samsung</a:t>
            </a:r>
            <a:r>
              <a:rPr lang="ru-RU" sz="1400" dirty="0">
                <a:solidFill>
                  <a:srgbClr val="2F5597"/>
                </a:solidFill>
              </a:rPr>
              <a:t> S7.0-171-7MW (Республика Корея</a:t>
            </a:r>
            <a:r>
              <a:rPr lang="ru-RU" sz="1400" dirty="0" smtClean="0">
                <a:solidFill>
                  <a:srgbClr val="2F5597"/>
                </a:solidFill>
              </a:rPr>
              <a:t>).</a:t>
            </a:r>
            <a:endParaRPr lang="ru-RU" sz="1400" dirty="0">
              <a:solidFill>
                <a:srgbClr val="2F5597"/>
              </a:solidFill>
            </a:endParaRPr>
          </a:p>
        </p:txBody>
      </p:sp>
      <p:pic>
        <p:nvPicPr>
          <p:cNvPr id="12" name="Рисунок 11"/>
          <p:cNvPicPr>
            <a:picLocks noChangeAspect="1"/>
          </p:cNvPicPr>
          <p:nvPr/>
        </p:nvPicPr>
        <p:blipFill>
          <a:blip r:embed="rId4"/>
          <a:stretch>
            <a:fillRect/>
          </a:stretch>
        </p:blipFill>
        <p:spPr>
          <a:xfrm>
            <a:off x="5333098" y="3468656"/>
            <a:ext cx="5743575" cy="2647950"/>
          </a:xfrm>
          <a:prstGeom prst="rect">
            <a:avLst/>
          </a:prstGeom>
        </p:spPr>
      </p:pic>
      <p:sp>
        <p:nvSpPr>
          <p:cNvPr id="14" name="Прямоугольник 13"/>
          <p:cNvSpPr/>
          <p:nvPr/>
        </p:nvSpPr>
        <p:spPr>
          <a:xfrm>
            <a:off x="5729735" y="6116606"/>
            <a:ext cx="6096000" cy="523220"/>
          </a:xfrm>
          <a:prstGeom prst="rect">
            <a:avLst/>
          </a:prstGeom>
        </p:spPr>
        <p:txBody>
          <a:bodyPr>
            <a:spAutoFit/>
          </a:bodyPr>
          <a:lstStyle/>
          <a:p>
            <a:pPr algn="ctr"/>
            <a:r>
              <a:rPr lang="ru-RU" sz="1400" dirty="0">
                <a:solidFill>
                  <a:srgbClr val="2F5597"/>
                </a:solidFill>
              </a:rPr>
              <a:t>Изменение  характерных  размеров  и  единичной  мощности  </a:t>
            </a:r>
            <a:r>
              <a:rPr lang="ru-RU" sz="1400" dirty="0" smtClean="0">
                <a:solidFill>
                  <a:srgbClr val="2F5597"/>
                </a:solidFill>
              </a:rPr>
              <a:t>ветроустановок </a:t>
            </a:r>
            <a:r>
              <a:rPr lang="ru-RU" sz="1400" dirty="0">
                <a:solidFill>
                  <a:srgbClr val="2F5597"/>
                </a:solidFill>
              </a:rPr>
              <a:t>с 1985 по 2015 </a:t>
            </a:r>
            <a:r>
              <a:rPr lang="ru-RU" sz="1400" dirty="0" smtClean="0">
                <a:solidFill>
                  <a:srgbClr val="2F5597"/>
                </a:solidFill>
              </a:rPr>
              <a:t>г</a:t>
            </a:r>
            <a:r>
              <a:rPr lang="ru-RU" sz="1400" dirty="0">
                <a:solidFill>
                  <a:srgbClr val="2F5597"/>
                </a:solidFill>
              </a:rPr>
              <a:t>.</a:t>
            </a:r>
          </a:p>
        </p:txBody>
      </p:sp>
    </p:spTree>
    <p:extLst>
      <p:ext uri="{BB962C8B-B14F-4D97-AF65-F5344CB8AC3E}">
        <p14:creationId xmlns:p14="http://schemas.microsoft.com/office/powerpoint/2010/main" val="1992513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32</a:t>
            </a:fld>
            <a:endParaRPr lang="ru-RU" dirty="0"/>
          </a:p>
        </p:txBody>
      </p:sp>
      <p:sp>
        <p:nvSpPr>
          <p:cNvPr id="6" name="Прямоугольник 5"/>
          <p:cNvSpPr/>
          <p:nvPr/>
        </p:nvSpPr>
        <p:spPr>
          <a:xfrm>
            <a:off x="4903716" y="108787"/>
            <a:ext cx="2384564"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4. Ветроэнергетика</a:t>
            </a:r>
            <a:endParaRPr lang="ru-RU" dirty="0">
              <a:solidFill>
                <a:srgbClr val="2F5597"/>
              </a:solidFill>
            </a:endParaRPr>
          </a:p>
        </p:txBody>
      </p:sp>
      <p:sp>
        <p:nvSpPr>
          <p:cNvPr id="8" name="Прямоугольник 7"/>
          <p:cNvSpPr/>
          <p:nvPr/>
        </p:nvSpPr>
        <p:spPr>
          <a:xfrm>
            <a:off x="1293340" y="508896"/>
            <a:ext cx="1745414" cy="307777"/>
          </a:xfrm>
          <a:prstGeom prst="rect">
            <a:avLst/>
          </a:prstGeom>
        </p:spPr>
        <p:txBody>
          <a:bodyPr wrap="none">
            <a:spAutoFit/>
          </a:bodyPr>
          <a:lstStyle/>
          <a:p>
            <a:r>
              <a:rPr lang="ru-RU" sz="1400" b="1" dirty="0" smtClean="0">
                <a:solidFill>
                  <a:srgbClr val="2F5597"/>
                </a:solidFill>
              </a:rPr>
              <a:t>Основные типы ВЭУ</a:t>
            </a:r>
            <a:endParaRPr lang="ru-RU" sz="1400" b="1" dirty="0">
              <a:solidFill>
                <a:srgbClr val="2F5597"/>
              </a:solidFill>
            </a:endParaRPr>
          </a:p>
        </p:txBody>
      </p:sp>
      <p:pic>
        <p:nvPicPr>
          <p:cNvPr id="2" name="Рисунок 1"/>
          <p:cNvPicPr>
            <a:picLocks noChangeAspect="1"/>
          </p:cNvPicPr>
          <p:nvPr/>
        </p:nvPicPr>
        <p:blipFill>
          <a:blip r:embed="rId3">
            <a:duotone>
              <a:schemeClr val="accent5">
                <a:shade val="45000"/>
                <a:satMod val="135000"/>
              </a:schemeClr>
              <a:prstClr val="white"/>
            </a:duotone>
          </a:blip>
          <a:stretch>
            <a:fillRect/>
          </a:stretch>
        </p:blipFill>
        <p:spPr>
          <a:xfrm>
            <a:off x="548201" y="1155228"/>
            <a:ext cx="4844283" cy="2658892"/>
          </a:xfrm>
          <a:prstGeom prst="rect">
            <a:avLst/>
          </a:prstGeom>
        </p:spPr>
      </p:pic>
      <p:sp>
        <p:nvSpPr>
          <p:cNvPr id="5" name="Прямоугольник 4"/>
          <p:cNvSpPr/>
          <p:nvPr/>
        </p:nvSpPr>
        <p:spPr>
          <a:xfrm>
            <a:off x="5832389" y="889338"/>
            <a:ext cx="6096000" cy="1815882"/>
          </a:xfrm>
          <a:prstGeom prst="rect">
            <a:avLst/>
          </a:prstGeom>
        </p:spPr>
        <p:txBody>
          <a:bodyPr>
            <a:spAutoFit/>
          </a:bodyPr>
          <a:lstStyle/>
          <a:p>
            <a:pPr algn="just"/>
            <a:r>
              <a:rPr lang="ru-RU" sz="1400" dirty="0" smtClean="0">
                <a:solidFill>
                  <a:srgbClr val="2F5597"/>
                </a:solidFill>
              </a:rPr>
              <a:t>         Для площади F </a:t>
            </a:r>
            <a:r>
              <a:rPr lang="ru-RU" sz="1400" dirty="0">
                <a:solidFill>
                  <a:srgbClr val="2F5597"/>
                </a:solidFill>
              </a:rPr>
              <a:t>= 1 м</a:t>
            </a:r>
            <a:r>
              <a:rPr lang="ru-RU" sz="1400" baseline="30000" dirty="0">
                <a:solidFill>
                  <a:srgbClr val="2F5597"/>
                </a:solidFill>
              </a:rPr>
              <a:t>2</a:t>
            </a:r>
            <a:r>
              <a:rPr lang="ru-RU" sz="1400" dirty="0">
                <a:solidFill>
                  <a:srgbClr val="2F5597"/>
                </a:solidFill>
              </a:rPr>
              <a:t> получаем значение удельной мощности (Вт) </a:t>
            </a:r>
            <a:r>
              <a:rPr lang="ru-RU" sz="1400" dirty="0" smtClean="0">
                <a:solidFill>
                  <a:srgbClr val="2F5597"/>
                </a:solidFill>
              </a:rPr>
              <a:t>ветрового потока </a:t>
            </a:r>
            <a:r>
              <a:rPr lang="ru-RU" sz="1400" dirty="0" err="1" smtClean="0">
                <a:solidFill>
                  <a:srgbClr val="2F5597"/>
                </a:solidFill>
              </a:rPr>
              <a:t>Nуд</a:t>
            </a:r>
            <a:r>
              <a:rPr lang="ru-RU" sz="1400" dirty="0" smtClean="0">
                <a:solidFill>
                  <a:srgbClr val="2F5597"/>
                </a:solidFill>
              </a:rPr>
              <a:t> </a:t>
            </a:r>
            <a:r>
              <a:rPr lang="ru-RU" sz="1400" dirty="0">
                <a:solidFill>
                  <a:srgbClr val="2F5597"/>
                </a:solidFill>
              </a:rPr>
              <a:t>(</a:t>
            </a:r>
            <a:r>
              <a:rPr lang="ru-RU" sz="1400" dirty="0" smtClean="0">
                <a:solidFill>
                  <a:srgbClr val="2F5597"/>
                </a:solidFill>
              </a:rPr>
              <a:t>Вт/м</a:t>
            </a:r>
            <a:r>
              <a:rPr lang="ru-RU" sz="1400" baseline="30000" dirty="0" smtClean="0">
                <a:solidFill>
                  <a:srgbClr val="2F5597"/>
                </a:solidFill>
              </a:rPr>
              <a:t>2</a:t>
            </a:r>
            <a:r>
              <a:rPr lang="ru-RU" sz="1400" dirty="0" smtClean="0">
                <a:solidFill>
                  <a:srgbClr val="2F5597"/>
                </a:solidFill>
              </a:rPr>
              <a:t>) </a:t>
            </a:r>
            <a:r>
              <a:rPr lang="ru-RU" sz="1400" dirty="0">
                <a:solidFill>
                  <a:srgbClr val="2F5597"/>
                </a:solidFill>
              </a:rPr>
              <a:t>со </a:t>
            </a:r>
            <a:r>
              <a:rPr lang="ru-RU" sz="1400" dirty="0" smtClean="0">
                <a:solidFill>
                  <a:srgbClr val="2F5597"/>
                </a:solidFill>
              </a:rPr>
              <a:t>скоростью </a:t>
            </a:r>
            <a:r>
              <a:rPr lang="en-US" sz="1400" dirty="0" smtClean="0">
                <a:solidFill>
                  <a:srgbClr val="2F5597"/>
                </a:solidFill>
              </a:rPr>
              <a:t>v (</a:t>
            </a:r>
            <a:r>
              <a:rPr lang="ru-RU" sz="1400" dirty="0" smtClean="0">
                <a:solidFill>
                  <a:srgbClr val="2F5597"/>
                </a:solidFill>
              </a:rPr>
              <a:t>м/с</a:t>
            </a:r>
            <a:r>
              <a:rPr lang="en-US" sz="1400" dirty="0" smtClean="0">
                <a:solidFill>
                  <a:srgbClr val="2F5597"/>
                </a:solidFill>
              </a:rPr>
              <a:t>)</a:t>
            </a:r>
            <a:endParaRPr lang="ru-RU" sz="1400" dirty="0" smtClean="0">
              <a:solidFill>
                <a:srgbClr val="2F5597"/>
              </a:solidFill>
            </a:endParaRPr>
          </a:p>
          <a:p>
            <a:pPr algn="just"/>
            <a:endParaRPr lang="ru-RU" sz="1400" dirty="0">
              <a:solidFill>
                <a:srgbClr val="2F5597"/>
              </a:solidFill>
            </a:endParaRPr>
          </a:p>
          <a:p>
            <a:pPr algn="just"/>
            <a:endParaRPr lang="ru-RU" sz="1400" dirty="0" smtClean="0">
              <a:solidFill>
                <a:srgbClr val="2F5597"/>
              </a:solidFill>
            </a:endParaRPr>
          </a:p>
          <a:p>
            <a:pPr algn="just"/>
            <a:r>
              <a:rPr lang="ru-RU" sz="1400" dirty="0">
                <a:solidFill>
                  <a:srgbClr val="2F5597"/>
                </a:solidFill>
              </a:rPr>
              <a:t>Для ориентировочных расчетов полезная мощность </a:t>
            </a:r>
            <a:r>
              <a:rPr lang="ru-RU" sz="1400" dirty="0" smtClean="0">
                <a:solidFill>
                  <a:srgbClr val="2F5597"/>
                </a:solidFill>
              </a:rPr>
              <a:t>ВЭУ</a:t>
            </a:r>
          </a:p>
          <a:p>
            <a:pPr algn="just"/>
            <a:endParaRPr lang="ru-RU" sz="1400" dirty="0">
              <a:solidFill>
                <a:srgbClr val="2F5597"/>
              </a:solidFill>
            </a:endParaRPr>
          </a:p>
          <a:p>
            <a:pPr algn="just"/>
            <a:endParaRPr lang="ru-RU" sz="1400" dirty="0" smtClean="0">
              <a:solidFill>
                <a:srgbClr val="2F5597"/>
              </a:solidFill>
            </a:endParaRPr>
          </a:p>
          <a:p>
            <a:pPr algn="just"/>
            <a:endParaRPr lang="ru-RU" sz="1400" dirty="0">
              <a:solidFill>
                <a:srgbClr val="2F5597"/>
              </a:solidFill>
            </a:endParaRPr>
          </a:p>
        </p:txBody>
      </p:sp>
      <p:pic>
        <p:nvPicPr>
          <p:cNvPr id="7" name="Рисунок 6"/>
          <p:cNvPicPr>
            <a:picLocks noChangeAspect="1"/>
          </p:cNvPicPr>
          <p:nvPr/>
        </p:nvPicPr>
        <p:blipFill>
          <a:blip r:embed="rId4">
            <a:duotone>
              <a:schemeClr val="accent5">
                <a:shade val="45000"/>
                <a:satMod val="135000"/>
              </a:schemeClr>
              <a:prstClr val="white"/>
            </a:duotone>
          </a:blip>
          <a:stretch>
            <a:fillRect/>
          </a:stretch>
        </p:blipFill>
        <p:spPr>
          <a:xfrm>
            <a:off x="8042189" y="1412558"/>
            <a:ext cx="1676400" cy="381000"/>
          </a:xfrm>
          <a:prstGeom prst="rect">
            <a:avLst/>
          </a:prstGeom>
        </p:spPr>
      </p:pic>
      <p:pic>
        <p:nvPicPr>
          <p:cNvPr id="9" name="Рисунок 8"/>
          <p:cNvPicPr>
            <a:picLocks noChangeAspect="1"/>
          </p:cNvPicPr>
          <p:nvPr/>
        </p:nvPicPr>
        <p:blipFill>
          <a:blip r:embed="rId5">
            <a:duotone>
              <a:schemeClr val="accent5">
                <a:shade val="45000"/>
                <a:satMod val="135000"/>
              </a:schemeClr>
              <a:prstClr val="white"/>
            </a:duotone>
          </a:blip>
          <a:stretch>
            <a:fillRect/>
          </a:stretch>
        </p:blipFill>
        <p:spPr>
          <a:xfrm>
            <a:off x="7180176" y="1986767"/>
            <a:ext cx="3400425" cy="409575"/>
          </a:xfrm>
          <a:prstGeom prst="rect">
            <a:avLst/>
          </a:prstGeom>
        </p:spPr>
      </p:pic>
      <p:pic>
        <p:nvPicPr>
          <p:cNvPr id="10" name="Рисунок 9"/>
          <p:cNvPicPr>
            <a:picLocks noChangeAspect="1"/>
          </p:cNvPicPr>
          <p:nvPr/>
        </p:nvPicPr>
        <p:blipFill>
          <a:blip r:embed="rId6">
            <a:duotone>
              <a:schemeClr val="accent5">
                <a:shade val="45000"/>
                <a:satMod val="135000"/>
              </a:schemeClr>
              <a:prstClr val="white"/>
            </a:duotone>
          </a:blip>
          <a:stretch>
            <a:fillRect/>
          </a:stretch>
        </p:blipFill>
        <p:spPr>
          <a:xfrm>
            <a:off x="5982729" y="2379063"/>
            <a:ext cx="1035908" cy="531766"/>
          </a:xfrm>
          <a:prstGeom prst="rect">
            <a:avLst/>
          </a:prstGeom>
        </p:spPr>
      </p:pic>
      <p:sp>
        <p:nvSpPr>
          <p:cNvPr id="11" name="Прямоугольник 10"/>
          <p:cNvSpPr/>
          <p:nvPr/>
        </p:nvSpPr>
        <p:spPr>
          <a:xfrm>
            <a:off x="7018637" y="2551331"/>
            <a:ext cx="4909752" cy="307777"/>
          </a:xfrm>
          <a:prstGeom prst="rect">
            <a:avLst/>
          </a:prstGeom>
        </p:spPr>
        <p:txBody>
          <a:bodyPr wrap="square">
            <a:spAutoFit/>
          </a:bodyPr>
          <a:lstStyle/>
          <a:p>
            <a:r>
              <a:rPr lang="ru-RU" sz="1400" dirty="0" smtClean="0">
                <a:solidFill>
                  <a:srgbClr val="2F5597"/>
                </a:solidFill>
              </a:rPr>
              <a:t>- </a:t>
            </a:r>
            <a:r>
              <a:rPr lang="ru-RU" sz="1400" dirty="0" err="1" smtClean="0">
                <a:solidFill>
                  <a:srgbClr val="2F5597"/>
                </a:solidFill>
              </a:rPr>
              <a:t>ометаемая</a:t>
            </a:r>
            <a:r>
              <a:rPr lang="ru-RU" sz="1400" dirty="0" smtClean="0">
                <a:solidFill>
                  <a:srgbClr val="2F5597"/>
                </a:solidFill>
              </a:rPr>
              <a:t> площадь ВЭУ </a:t>
            </a:r>
            <a:r>
              <a:rPr lang="ru-RU" sz="1400" dirty="0">
                <a:solidFill>
                  <a:srgbClr val="2F5597"/>
                </a:solidFill>
              </a:rPr>
              <a:t>с горизонтальной осью </a:t>
            </a:r>
            <a:r>
              <a:rPr lang="ru-RU" sz="1400" dirty="0" smtClean="0">
                <a:solidFill>
                  <a:srgbClr val="2F5597"/>
                </a:solidFill>
              </a:rPr>
              <a:t>вращения</a:t>
            </a:r>
            <a:endParaRPr lang="ru-RU" sz="1400" dirty="0">
              <a:solidFill>
                <a:srgbClr val="2F5597"/>
              </a:solidFill>
            </a:endParaRPr>
          </a:p>
        </p:txBody>
      </p:sp>
      <p:sp>
        <p:nvSpPr>
          <p:cNvPr id="12" name="Прямоугольник 11"/>
          <p:cNvSpPr/>
          <p:nvPr/>
        </p:nvSpPr>
        <p:spPr>
          <a:xfrm>
            <a:off x="5832388" y="2964024"/>
            <a:ext cx="6256148" cy="954107"/>
          </a:xfrm>
          <a:prstGeom prst="rect">
            <a:avLst/>
          </a:prstGeom>
        </p:spPr>
        <p:txBody>
          <a:bodyPr wrap="square">
            <a:spAutoFit/>
          </a:bodyPr>
          <a:lstStyle/>
          <a:p>
            <a:r>
              <a:rPr lang="ru-RU" sz="1400" dirty="0">
                <a:solidFill>
                  <a:srgbClr val="2F5597"/>
                </a:solidFill>
              </a:rPr>
              <a:t>ζ </a:t>
            </a:r>
            <a:r>
              <a:rPr lang="ru-RU" sz="1400" dirty="0" smtClean="0">
                <a:solidFill>
                  <a:srgbClr val="2F5597"/>
                </a:solidFill>
              </a:rPr>
              <a:t>– коэффициент </a:t>
            </a:r>
            <a:r>
              <a:rPr lang="ru-RU" sz="1400" dirty="0">
                <a:solidFill>
                  <a:srgbClr val="2F5597"/>
                </a:solidFill>
              </a:rPr>
              <a:t>мощности, обычно принимаемый равным 0,45 </a:t>
            </a:r>
            <a:r>
              <a:rPr lang="ru-RU" sz="1400" dirty="0" smtClean="0">
                <a:solidFill>
                  <a:srgbClr val="2F5597"/>
                </a:solidFill>
              </a:rPr>
              <a:t>в практических </a:t>
            </a:r>
            <a:r>
              <a:rPr lang="ru-RU" sz="1400" dirty="0">
                <a:solidFill>
                  <a:srgbClr val="2F5597"/>
                </a:solidFill>
              </a:rPr>
              <a:t>расчетах, </a:t>
            </a:r>
            <a:r>
              <a:rPr lang="ru-RU" sz="1400" dirty="0" err="1">
                <a:solidFill>
                  <a:srgbClr val="2F5597"/>
                </a:solidFill>
              </a:rPr>
              <a:t>отн</a:t>
            </a:r>
            <a:r>
              <a:rPr lang="ru-RU" sz="1400" dirty="0">
                <a:solidFill>
                  <a:srgbClr val="2F5597"/>
                </a:solidFill>
              </a:rPr>
              <a:t>. ед.; </a:t>
            </a:r>
            <a:endParaRPr lang="ru-RU" sz="1400" dirty="0" smtClean="0">
              <a:solidFill>
                <a:srgbClr val="2F5597"/>
              </a:solidFill>
            </a:endParaRPr>
          </a:p>
          <a:p>
            <a:r>
              <a:rPr lang="ru-RU" sz="1400" dirty="0" err="1" smtClean="0">
                <a:solidFill>
                  <a:srgbClr val="2F5597"/>
                </a:solidFill>
              </a:rPr>
              <a:t>η</a:t>
            </a:r>
            <a:r>
              <a:rPr lang="ru-RU" sz="1400" baseline="-25000" dirty="0" err="1" smtClean="0">
                <a:solidFill>
                  <a:srgbClr val="2F5597"/>
                </a:solidFill>
              </a:rPr>
              <a:t>р</a:t>
            </a:r>
            <a:r>
              <a:rPr lang="ru-RU" sz="1400" dirty="0" smtClean="0">
                <a:solidFill>
                  <a:srgbClr val="2F5597"/>
                </a:solidFill>
              </a:rPr>
              <a:t> </a:t>
            </a:r>
            <a:r>
              <a:rPr lang="ru-RU" sz="1400" dirty="0">
                <a:solidFill>
                  <a:srgbClr val="2F5597"/>
                </a:solidFill>
              </a:rPr>
              <a:t>–</a:t>
            </a:r>
            <a:r>
              <a:rPr lang="ru-RU" sz="1400" dirty="0" smtClean="0">
                <a:solidFill>
                  <a:srgbClr val="2F5597"/>
                </a:solidFill>
              </a:rPr>
              <a:t> </a:t>
            </a:r>
            <a:r>
              <a:rPr lang="ru-RU" sz="1400" dirty="0">
                <a:solidFill>
                  <a:srgbClr val="2F5597"/>
                </a:solidFill>
              </a:rPr>
              <a:t>КПД ротора (порядка 0,9), </a:t>
            </a:r>
            <a:r>
              <a:rPr lang="ru-RU" sz="1400" dirty="0" err="1">
                <a:solidFill>
                  <a:srgbClr val="2F5597"/>
                </a:solidFill>
              </a:rPr>
              <a:t>отн</a:t>
            </a:r>
            <a:r>
              <a:rPr lang="ru-RU" sz="1400" dirty="0">
                <a:solidFill>
                  <a:srgbClr val="2F5597"/>
                </a:solidFill>
              </a:rPr>
              <a:t>. ед</a:t>
            </a:r>
            <a:r>
              <a:rPr lang="ru-RU" sz="1400" dirty="0" smtClean="0">
                <a:solidFill>
                  <a:srgbClr val="2F5597"/>
                </a:solidFill>
              </a:rPr>
              <a:t>.;</a:t>
            </a:r>
          </a:p>
          <a:p>
            <a:r>
              <a:rPr lang="ru-RU" sz="1400" dirty="0" err="1" smtClean="0">
                <a:solidFill>
                  <a:srgbClr val="2F5597"/>
                </a:solidFill>
              </a:rPr>
              <a:t>η</a:t>
            </a:r>
            <a:r>
              <a:rPr lang="ru-RU" sz="1400" baseline="-25000" dirty="0" err="1" smtClean="0">
                <a:solidFill>
                  <a:srgbClr val="2F5597"/>
                </a:solidFill>
              </a:rPr>
              <a:t>г</a:t>
            </a:r>
            <a:r>
              <a:rPr lang="ru-RU" sz="1400" dirty="0">
                <a:solidFill>
                  <a:srgbClr val="2F5597"/>
                </a:solidFill>
              </a:rPr>
              <a:t> –</a:t>
            </a:r>
            <a:r>
              <a:rPr lang="ru-RU" sz="1400" dirty="0" smtClean="0">
                <a:solidFill>
                  <a:srgbClr val="2F5597"/>
                </a:solidFill>
              </a:rPr>
              <a:t> </a:t>
            </a:r>
            <a:r>
              <a:rPr lang="ru-RU" sz="1400" dirty="0">
                <a:solidFill>
                  <a:srgbClr val="2F5597"/>
                </a:solidFill>
              </a:rPr>
              <a:t>КПД генератора (порядка 0,95), </a:t>
            </a:r>
            <a:r>
              <a:rPr lang="ru-RU" sz="1400" dirty="0" err="1">
                <a:solidFill>
                  <a:srgbClr val="2F5597"/>
                </a:solidFill>
              </a:rPr>
              <a:t>отн</a:t>
            </a:r>
            <a:r>
              <a:rPr lang="ru-RU" sz="1400" dirty="0">
                <a:solidFill>
                  <a:srgbClr val="2F5597"/>
                </a:solidFill>
              </a:rPr>
              <a:t>. ед.</a:t>
            </a:r>
          </a:p>
        </p:txBody>
      </p:sp>
      <p:sp>
        <p:nvSpPr>
          <p:cNvPr id="13" name="Прямоугольник 12"/>
          <p:cNvSpPr/>
          <p:nvPr/>
        </p:nvSpPr>
        <p:spPr>
          <a:xfrm>
            <a:off x="3154888" y="4007329"/>
            <a:ext cx="7463407" cy="307777"/>
          </a:xfrm>
          <a:prstGeom prst="rect">
            <a:avLst/>
          </a:prstGeom>
        </p:spPr>
        <p:txBody>
          <a:bodyPr wrap="square">
            <a:spAutoFit/>
          </a:bodyPr>
          <a:lstStyle/>
          <a:p>
            <a:r>
              <a:rPr lang="ru-RU" sz="1400" dirty="0">
                <a:solidFill>
                  <a:srgbClr val="2F5597"/>
                </a:solidFill>
              </a:rPr>
              <a:t>После подстановки всех указанных значений в </a:t>
            </a:r>
            <a:r>
              <a:rPr lang="ru-RU" sz="1400" dirty="0" smtClean="0">
                <a:solidFill>
                  <a:srgbClr val="2F5597"/>
                </a:solidFill>
              </a:rPr>
              <a:t>получаем для ориентировочных </a:t>
            </a:r>
            <a:r>
              <a:rPr lang="ru-RU" sz="1400" dirty="0">
                <a:solidFill>
                  <a:srgbClr val="2F5597"/>
                </a:solidFill>
              </a:rPr>
              <a:t>расчетов</a:t>
            </a:r>
          </a:p>
        </p:txBody>
      </p:sp>
      <p:pic>
        <p:nvPicPr>
          <p:cNvPr id="14" name="Рисунок 13"/>
          <p:cNvPicPr>
            <a:picLocks noChangeAspect="1"/>
          </p:cNvPicPr>
          <p:nvPr/>
        </p:nvPicPr>
        <p:blipFill>
          <a:blip r:embed="rId7">
            <a:duotone>
              <a:schemeClr val="accent5">
                <a:shade val="45000"/>
                <a:satMod val="135000"/>
              </a:schemeClr>
              <a:prstClr val="white"/>
            </a:duotone>
          </a:blip>
          <a:stretch>
            <a:fillRect/>
          </a:stretch>
        </p:blipFill>
        <p:spPr>
          <a:xfrm>
            <a:off x="5419595" y="4402335"/>
            <a:ext cx="2162175" cy="419100"/>
          </a:xfrm>
          <a:prstGeom prst="rect">
            <a:avLst/>
          </a:prstGeom>
        </p:spPr>
      </p:pic>
      <p:sp>
        <p:nvSpPr>
          <p:cNvPr id="15" name="Прямоугольник 14"/>
          <p:cNvSpPr/>
          <p:nvPr/>
        </p:nvSpPr>
        <p:spPr>
          <a:xfrm>
            <a:off x="246191" y="5160347"/>
            <a:ext cx="11682198" cy="738664"/>
          </a:xfrm>
          <a:prstGeom prst="rect">
            <a:avLst/>
          </a:prstGeom>
        </p:spPr>
        <p:txBody>
          <a:bodyPr wrap="square">
            <a:spAutoFit/>
          </a:bodyPr>
          <a:lstStyle/>
          <a:p>
            <a:r>
              <a:rPr lang="ru-RU" sz="1400" dirty="0" smtClean="0">
                <a:solidFill>
                  <a:srgbClr val="2F5597"/>
                </a:solidFill>
              </a:rPr>
              <a:t>Минимальная скорость ветра находится </a:t>
            </a:r>
            <a:r>
              <a:rPr lang="ru-RU" sz="1400" dirty="0">
                <a:solidFill>
                  <a:srgbClr val="2F5597"/>
                </a:solidFill>
              </a:rPr>
              <a:t>обычно в пределах 2,5—4 м/с</a:t>
            </a:r>
            <a:r>
              <a:rPr lang="ru-RU" sz="1400" dirty="0" smtClean="0">
                <a:solidFill>
                  <a:srgbClr val="2F5597"/>
                </a:solidFill>
              </a:rPr>
              <a:t>, а </a:t>
            </a:r>
            <a:r>
              <a:rPr lang="ru-RU" sz="1400" dirty="0">
                <a:solidFill>
                  <a:srgbClr val="2F5597"/>
                </a:solidFill>
              </a:rPr>
              <a:t>расчетная скорость ветра по </a:t>
            </a:r>
            <a:r>
              <a:rPr lang="ru-RU" sz="1400" dirty="0" smtClean="0">
                <a:solidFill>
                  <a:srgbClr val="2F5597"/>
                </a:solidFill>
              </a:rPr>
              <a:t>мощности – 8-10 м/с. Для </a:t>
            </a:r>
            <a:r>
              <a:rPr lang="ru-RU" sz="1400" dirty="0">
                <a:solidFill>
                  <a:srgbClr val="2F5597"/>
                </a:solidFill>
              </a:rPr>
              <a:t>крупных ВЭУ указанные значения составляют 4—5 </a:t>
            </a:r>
            <a:r>
              <a:rPr lang="ru-RU" sz="1400" dirty="0" smtClean="0">
                <a:solidFill>
                  <a:srgbClr val="2F5597"/>
                </a:solidFill>
              </a:rPr>
              <a:t>м/с и </a:t>
            </a:r>
            <a:r>
              <a:rPr lang="ru-RU" sz="1400" dirty="0">
                <a:solidFill>
                  <a:srgbClr val="2F5597"/>
                </a:solidFill>
              </a:rPr>
              <a:t>12—15 м/с соответственно. Предельная допустимая скорость ветра </a:t>
            </a:r>
            <a:r>
              <a:rPr lang="ru-RU" sz="1400" dirty="0" smtClean="0">
                <a:solidFill>
                  <a:srgbClr val="2F5597"/>
                </a:solidFill>
              </a:rPr>
              <a:t>по соображениям </a:t>
            </a:r>
            <a:r>
              <a:rPr lang="ru-RU" sz="1400" dirty="0">
                <a:solidFill>
                  <a:srgbClr val="2F5597"/>
                </a:solidFill>
              </a:rPr>
              <a:t>прочности ВЭУ равна 60 м/с.</a:t>
            </a:r>
          </a:p>
        </p:txBody>
      </p:sp>
    </p:spTree>
    <p:extLst>
      <p:ext uri="{BB962C8B-B14F-4D97-AF65-F5344CB8AC3E}">
        <p14:creationId xmlns:p14="http://schemas.microsoft.com/office/powerpoint/2010/main" val="2928590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33</a:t>
            </a:fld>
            <a:endParaRPr lang="ru-RU" dirty="0"/>
          </a:p>
        </p:txBody>
      </p:sp>
      <p:sp>
        <p:nvSpPr>
          <p:cNvPr id="6" name="Прямоугольник 5"/>
          <p:cNvSpPr/>
          <p:nvPr/>
        </p:nvSpPr>
        <p:spPr>
          <a:xfrm>
            <a:off x="4903716" y="108787"/>
            <a:ext cx="2384564" cy="369332"/>
          </a:xfrm>
          <a:prstGeom prst="rect">
            <a:avLst/>
          </a:prstGeom>
        </p:spPr>
        <p:txBody>
          <a:bodyPr wrap="none">
            <a:spAutoFit/>
          </a:bodyPr>
          <a:lstStyle/>
          <a:p>
            <a:pPr algn="ctr"/>
            <a:r>
              <a:rPr lang="ru-RU" b="1" dirty="0" smtClean="0">
                <a:solidFill>
                  <a:srgbClr val="2F5597"/>
                </a:solidFill>
                <a:effectLst>
                  <a:outerShdw blurRad="38100" dist="38100" dir="2700000" algn="tl">
                    <a:srgbClr val="C0C0C0"/>
                  </a:outerShdw>
                </a:effectLst>
                <a:latin typeface="Arial" charset="0"/>
              </a:rPr>
              <a:t>4. Ветроэнергетика</a:t>
            </a:r>
            <a:endParaRPr lang="ru-RU" dirty="0">
              <a:solidFill>
                <a:srgbClr val="2F5597"/>
              </a:solidFill>
            </a:endParaRPr>
          </a:p>
        </p:txBody>
      </p:sp>
      <p:sp>
        <p:nvSpPr>
          <p:cNvPr id="8" name="Прямоугольник 7"/>
          <p:cNvSpPr/>
          <p:nvPr/>
        </p:nvSpPr>
        <p:spPr>
          <a:xfrm>
            <a:off x="851635" y="4746148"/>
            <a:ext cx="3966792" cy="523220"/>
          </a:xfrm>
          <a:prstGeom prst="rect">
            <a:avLst/>
          </a:prstGeom>
        </p:spPr>
        <p:txBody>
          <a:bodyPr wrap="none">
            <a:spAutoFit/>
          </a:bodyPr>
          <a:lstStyle/>
          <a:p>
            <a:pPr algn="ctr"/>
            <a:r>
              <a:rPr lang="ru-RU" sz="1400" dirty="0" smtClean="0">
                <a:solidFill>
                  <a:srgbClr val="2F5597"/>
                </a:solidFill>
              </a:rPr>
              <a:t>Удельные </a:t>
            </a:r>
            <a:r>
              <a:rPr lang="ru-RU" sz="1400" dirty="0">
                <a:solidFill>
                  <a:srgbClr val="2F5597"/>
                </a:solidFill>
              </a:rPr>
              <a:t>капитальные затраты, </a:t>
            </a:r>
            <a:r>
              <a:rPr lang="ru-RU" sz="1400" dirty="0" err="1">
                <a:solidFill>
                  <a:srgbClr val="2F5597"/>
                </a:solidFill>
              </a:rPr>
              <a:t>долл</a:t>
            </a:r>
            <a:r>
              <a:rPr lang="ru-RU" sz="1400" dirty="0">
                <a:solidFill>
                  <a:srgbClr val="2F5597"/>
                </a:solidFill>
              </a:rPr>
              <a:t> (США)/кВт, </a:t>
            </a:r>
            <a:endParaRPr lang="ru-RU" sz="1400" dirty="0" smtClean="0">
              <a:solidFill>
                <a:srgbClr val="2F5597"/>
              </a:solidFill>
            </a:endParaRPr>
          </a:p>
          <a:p>
            <a:pPr algn="ctr"/>
            <a:r>
              <a:rPr lang="ru-RU" sz="1400" dirty="0" smtClean="0">
                <a:solidFill>
                  <a:srgbClr val="2F5597"/>
                </a:solidFill>
              </a:rPr>
              <a:t>на </a:t>
            </a:r>
            <a:r>
              <a:rPr lang="ru-RU" sz="1400" dirty="0">
                <a:solidFill>
                  <a:srgbClr val="2F5597"/>
                </a:solidFill>
              </a:rPr>
              <a:t>создание </a:t>
            </a:r>
            <a:r>
              <a:rPr lang="ru-RU" sz="1400" dirty="0" smtClean="0">
                <a:solidFill>
                  <a:srgbClr val="2F5597"/>
                </a:solidFill>
              </a:rPr>
              <a:t>сетевых </a:t>
            </a:r>
            <a:r>
              <a:rPr lang="ru-RU" sz="1400" dirty="0">
                <a:solidFill>
                  <a:srgbClr val="2F5597"/>
                </a:solidFill>
              </a:rPr>
              <a:t>ВЭС</a:t>
            </a:r>
          </a:p>
        </p:txBody>
      </p:sp>
      <p:pic>
        <p:nvPicPr>
          <p:cNvPr id="2" name="Рисунок 1"/>
          <p:cNvPicPr>
            <a:picLocks noChangeAspect="1"/>
          </p:cNvPicPr>
          <p:nvPr/>
        </p:nvPicPr>
        <p:blipFill>
          <a:blip r:embed="rId3"/>
          <a:stretch>
            <a:fillRect/>
          </a:stretch>
        </p:blipFill>
        <p:spPr>
          <a:xfrm>
            <a:off x="656195" y="968461"/>
            <a:ext cx="4357672" cy="3652966"/>
          </a:xfrm>
          <a:prstGeom prst="rect">
            <a:avLst/>
          </a:prstGeom>
        </p:spPr>
      </p:pic>
      <p:pic>
        <p:nvPicPr>
          <p:cNvPr id="5" name="Рисунок 4"/>
          <p:cNvPicPr>
            <a:picLocks noChangeAspect="1"/>
          </p:cNvPicPr>
          <p:nvPr/>
        </p:nvPicPr>
        <p:blipFill>
          <a:blip r:embed="rId4"/>
          <a:stretch>
            <a:fillRect/>
          </a:stretch>
        </p:blipFill>
        <p:spPr>
          <a:xfrm>
            <a:off x="6756801" y="1021814"/>
            <a:ext cx="4471371" cy="3546260"/>
          </a:xfrm>
          <a:prstGeom prst="rect">
            <a:avLst/>
          </a:prstGeom>
        </p:spPr>
      </p:pic>
      <p:sp>
        <p:nvSpPr>
          <p:cNvPr id="10" name="Прямоугольник 9"/>
          <p:cNvSpPr/>
          <p:nvPr/>
        </p:nvSpPr>
        <p:spPr>
          <a:xfrm>
            <a:off x="6606746" y="4746148"/>
            <a:ext cx="5255740" cy="738664"/>
          </a:xfrm>
          <a:prstGeom prst="rect">
            <a:avLst/>
          </a:prstGeom>
        </p:spPr>
        <p:txBody>
          <a:bodyPr wrap="square">
            <a:spAutoFit/>
          </a:bodyPr>
          <a:lstStyle/>
          <a:p>
            <a:pPr algn="ctr"/>
            <a:r>
              <a:rPr lang="ru-RU" sz="1400" dirty="0" smtClean="0">
                <a:solidFill>
                  <a:srgbClr val="2F5597"/>
                </a:solidFill>
              </a:rPr>
              <a:t>Достигнутые  </a:t>
            </a:r>
            <a:r>
              <a:rPr lang="ru-RU" sz="1400" dirty="0">
                <a:solidFill>
                  <a:srgbClr val="2F5597"/>
                </a:solidFill>
              </a:rPr>
              <a:t>значения  коэффициента использования  </a:t>
            </a:r>
            <a:r>
              <a:rPr lang="ru-RU" sz="1400" dirty="0" smtClean="0">
                <a:solidFill>
                  <a:srgbClr val="2F5597"/>
                </a:solidFill>
              </a:rPr>
              <a:t>установленной  </a:t>
            </a:r>
            <a:r>
              <a:rPr lang="ru-RU" sz="1400" dirty="0">
                <a:solidFill>
                  <a:srgbClr val="2F5597"/>
                </a:solidFill>
              </a:rPr>
              <a:t>мощности (КИУМ) сетевых ВЭС, действующих </a:t>
            </a:r>
            <a:r>
              <a:rPr lang="ru-RU" sz="1400" dirty="0" smtClean="0">
                <a:solidFill>
                  <a:srgbClr val="2F5597"/>
                </a:solidFill>
              </a:rPr>
              <a:t>в различных регионах мира</a:t>
            </a:r>
            <a:endParaRPr lang="ru-RU" sz="1400" dirty="0">
              <a:solidFill>
                <a:srgbClr val="2F5597"/>
              </a:solidFill>
            </a:endParaRPr>
          </a:p>
        </p:txBody>
      </p:sp>
    </p:spTree>
    <p:extLst>
      <p:ext uri="{BB962C8B-B14F-4D97-AF65-F5344CB8AC3E}">
        <p14:creationId xmlns:p14="http://schemas.microsoft.com/office/powerpoint/2010/main" val="2190192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atbayev.university/files/img/university/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9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a:xfrm>
            <a:off x="11228172" y="6356350"/>
            <a:ext cx="963827" cy="365125"/>
          </a:xfrm>
        </p:spPr>
        <p:txBody>
          <a:bodyPr/>
          <a:lstStyle/>
          <a:p>
            <a:pPr algn="ctr"/>
            <a:fld id="{D2EA82CD-B67C-4103-AA33-40713CF7E9BC}" type="slidenum">
              <a:rPr lang="ru-RU" smtClean="0"/>
              <a:pPr algn="ctr"/>
              <a:t>34</a:t>
            </a:fld>
            <a:endParaRPr lang="ru-RU" dirty="0"/>
          </a:p>
        </p:txBody>
      </p:sp>
      <p:sp>
        <p:nvSpPr>
          <p:cNvPr id="2" name="Прямоугольник 1"/>
          <p:cNvSpPr/>
          <p:nvPr/>
        </p:nvSpPr>
        <p:spPr>
          <a:xfrm>
            <a:off x="4704056" y="108787"/>
            <a:ext cx="3095143" cy="369332"/>
          </a:xfrm>
          <a:prstGeom prst="rect">
            <a:avLst/>
          </a:prstGeom>
        </p:spPr>
        <p:txBody>
          <a:bodyPr wrap="none">
            <a:spAutoFit/>
          </a:bodyPr>
          <a:lstStyle/>
          <a:p>
            <a:pPr algn="ctr"/>
            <a:r>
              <a:rPr lang="en-US" b="1" dirty="0" smtClean="0">
                <a:solidFill>
                  <a:srgbClr val="140CBA"/>
                </a:solidFill>
                <a:effectLst>
                  <a:outerShdw blurRad="38100" dist="38100" dir="2700000" algn="tl">
                    <a:srgbClr val="C0C0C0"/>
                  </a:outerShdw>
                </a:effectLst>
                <a:latin typeface="Arial" charset="0"/>
              </a:rPr>
              <a:t>5</a:t>
            </a:r>
            <a:r>
              <a:rPr lang="ru-RU" b="1" dirty="0" smtClean="0">
                <a:solidFill>
                  <a:srgbClr val="140CBA"/>
                </a:solidFill>
                <a:effectLst>
                  <a:outerShdw blurRad="38100" dist="38100" dir="2700000" algn="tl">
                    <a:srgbClr val="C0C0C0"/>
                  </a:outerShdw>
                </a:effectLst>
                <a:latin typeface="Arial" charset="0"/>
              </a:rPr>
              <a:t>. Контрольные </a:t>
            </a:r>
            <a:r>
              <a:rPr lang="ru-RU" b="1" dirty="0">
                <a:solidFill>
                  <a:srgbClr val="140CBA"/>
                </a:solidFill>
                <a:effectLst>
                  <a:outerShdw blurRad="38100" dist="38100" dir="2700000" algn="tl">
                    <a:srgbClr val="C0C0C0"/>
                  </a:outerShdw>
                </a:effectLst>
                <a:latin typeface="Arial" charset="0"/>
              </a:rPr>
              <a:t>вопросы</a:t>
            </a:r>
            <a:endParaRPr lang="ru-RU" dirty="0"/>
          </a:p>
        </p:txBody>
      </p:sp>
      <p:sp>
        <p:nvSpPr>
          <p:cNvPr id="5" name="TextBox 4"/>
          <p:cNvSpPr txBox="1"/>
          <p:nvPr/>
        </p:nvSpPr>
        <p:spPr>
          <a:xfrm>
            <a:off x="1145406" y="756548"/>
            <a:ext cx="10741794" cy="369332"/>
          </a:xfrm>
          <a:prstGeom prst="rect">
            <a:avLst/>
          </a:prstGeom>
          <a:noFill/>
        </p:spPr>
        <p:txBody>
          <a:bodyPr wrap="square" rtlCol="0">
            <a:spAutoFit/>
          </a:bodyPr>
          <a:lstStyle/>
          <a:p>
            <a:r>
              <a:rPr lang="ru-RU" dirty="0" smtClean="0">
                <a:solidFill>
                  <a:srgbClr val="2F5597"/>
                </a:solidFill>
              </a:rPr>
              <a:t>Ответьте на следующие вопросы:</a:t>
            </a:r>
          </a:p>
        </p:txBody>
      </p:sp>
      <p:sp>
        <p:nvSpPr>
          <p:cNvPr id="7" name="Прямоугольник 6"/>
          <p:cNvSpPr/>
          <p:nvPr/>
        </p:nvSpPr>
        <p:spPr>
          <a:xfrm>
            <a:off x="411890" y="1125880"/>
            <a:ext cx="11475309" cy="4616648"/>
          </a:xfrm>
          <a:prstGeom prst="rect">
            <a:avLst/>
          </a:prstGeom>
        </p:spPr>
        <p:txBody>
          <a:bodyPr wrap="square">
            <a:spAutoFit/>
          </a:bodyPr>
          <a:lstStyle/>
          <a:p>
            <a:pPr marL="342900" indent="-342900">
              <a:buAutoNum type="arabicPeriod"/>
            </a:pPr>
            <a:r>
              <a:rPr lang="ru-RU" sz="1400" dirty="0" smtClean="0">
                <a:solidFill>
                  <a:srgbClr val="2F5597"/>
                </a:solidFill>
              </a:rPr>
              <a:t>Каковы </a:t>
            </a:r>
            <a:r>
              <a:rPr lang="ru-RU" sz="1400" dirty="0">
                <a:solidFill>
                  <a:srgbClr val="2F5597"/>
                </a:solidFill>
              </a:rPr>
              <a:t>особенности поступления солнечного излучения на земную </a:t>
            </a:r>
            <a:r>
              <a:rPr lang="ru-RU" sz="1400" dirty="0" smtClean="0">
                <a:solidFill>
                  <a:srgbClr val="2F5597"/>
                </a:solidFill>
              </a:rPr>
              <a:t>поверхность </a:t>
            </a:r>
            <a:r>
              <a:rPr lang="ru-RU" sz="1400" dirty="0">
                <a:solidFill>
                  <a:srgbClr val="2F5597"/>
                </a:solidFill>
              </a:rPr>
              <a:t>и как влияет на него широта местности? </a:t>
            </a:r>
          </a:p>
          <a:p>
            <a:pPr marL="342900" indent="-342900">
              <a:buAutoNum type="arabicPeriod"/>
            </a:pPr>
            <a:r>
              <a:rPr lang="ru-RU" sz="1400" dirty="0" smtClean="0">
                <a:solidFill>
                  <a:srgbClr val="2F5597"/>
                </a:solidFill>
              </a:rPr>
              <a:t>Сформулируйте </a:t>
            </a:r>
            <a:r>
              <a:rPr lang="ru-RU" sz="1400" dirty="0">
                <a:solidFill>
                  <a:srgbClr val="2F5597"/>
                </a:solidFill>
              </a:rPr>
              <a:t>особенности и характерные показатели различных </a:t>
            </a:r>
            <a:r>
              <a:rPr lang="ru-RU" sz="1400" dirty="0" smtClean="0">
                <a:solidFill>
                  <a:srgbClr val="2F5597"/>
                </a:solidFill>
              </a:rPr>
              <a:t>методов получения  </a:t>
            </a:r>
            <a:r>
              <a:rPr lang="ru-RU" sz="1400" dirty="0">
                <a:solidFill>
                  <a:srgbClr val="2F5597"/>
                </a:solidFill>
              </a:rPr>
              <a:t>электроэнергии  в  тепловых  циклах  преобразования  </a:t>
            </a:r>
            <a:r>
              <a:rPr lang="ru-RU" sz="1400" dirty="0" smtClean="0">
                <a:solidFill>
                  <a:srgbClr val="2F5597"/>
                </a:solidFill>
              </a:rPr>
              <a:t>солнечной энергии</a:t>
            </a:r>
            <a:r>
              <a:rPr lang="ru-RU" sz="1400" dirty="0">
                <a:solidFill>
                  <a:srgbClr val="2F5597"/>
                </a:solidFill>
              </a:rPr>
              <a:t>.</a:t>
            </a:r>
          </a:p>
          <a:p>
            <a:pPr marL="342900" indent="-342900">
              <a:buAutoNum type="arabicPeriod"/>
            </a:pPr>
            <a:r>
              <a:rPr lang="ru-RU" sz="1400" dirty="0" smtClean="0">
                <a:solidFill>
                  <a:srgbClr val="2F5597"/>
                </a:solidFill>
              </a:rPr>
              <a:t>Что </a:t>
            </a:r>
            <a:r>
              <a:rPr lang="ru-RU" sz="1400" dirty="0">
                <a:solidFill>
                  <a:srgbClr val="2F5597"/>
                </a:solidFill>
              </a:rPr>
              <a:t>такое коэффициент использования установленной мощности и чем </a:t>
            </a:r>
            <a:r>
              <a:rPr lang="ru-RU" sz="1400" dirty="0" smtClean="0">
                <a:solidFill>
                  <a:srgbClr val="2F5597"/>
                </a:solidFill>
              </a:rPr>
              <a:t>определяется </a:t>
            </a:r>
            <a:r>
              <a:rPr lang="ru-RU" sz="1400" dirty="0">
                <a:solidFill>
                  <a:srgbClr val="2F5597"/>
                </a:solidFill>
              </a:rPr>
              <a:t>его значение на солнечных электростанциях?</a:t>
            </a:r>
          </a:p>
          <a:p>
            <a:pPr marL="342900" indent="-342900">
              <a:buAutoNum type="arabicPeriod"/>
            </a:pPr>
            <a:r>
              <a:rPr lang="ru-RU" sz="1400" dirty="0" smtClean="0">
                <a:solidFill>
                  <a:srgbClr val="2F5597"/>
                </a:solidFill>
              </a:rPr>
              <a:t>Каковы  </a:t>
            </a:r>
            <a:r>
              <a:rPr lang="ru-RU" sz="1400" dirty="0">
                <a:solidFill>
                  <a:srgbClr val="2F5597"/>
                </a:solidFill>
              </a:rPr>
              <a:t>перспективные пути повышения  эффективности тепловых  </a:t>
            </a:r>
            <a:r>
              <a:rPr lang="ru-RU" sz="1400" dirty="0" smtClean="0">
                <a:solidFill>
                  <a:srgbClr val="2F5597"/>
                </a:solidFill>
              </a:rPr>
              <a:t>солнечных </a:t>
            </a:r>
            <a:r>
              <a:rPr lang="ru-RU" sz="1400" dirty="0">
                <a:solidFill>
                  <a:srgbClr val="2F5597"/>
                </a:solidFill>
              </a:rPr>
              <a:t>электростанций?</a:t>
            </a:r>
          </a:p>
          <a:p>
            <a:pPr marL="342900" indent="-342900">
              <a:buAutoNum type="arabicPeriod"/>
            </a:pPr>
            <a:r>
              <a:rPr lang="ru-RU" sz="1400" dirty="0" smtClean="0">
                <a:solidFill>
                  <a:srgbClr val="2F5597"/>
                </a:solidFill>
              </a:rPr>
              <a:t>Какие </a:t>
            </a:r>
            <a:r>
              <a:rPr lang="ru-RU" sz="1400" dirty="0">
                <a:solidFill>
                  <a:srgbClr val="2F5597"/>
                </a:solidFill>
              </a:rPr>
              <a:t>физические принципы лежат в основе фотоэлектрического </a:t>
            </a:r>
            <a:r>
              <a:rPr lang="ru-RU" sz="1400" dirty="0" smtClean="0">
                <a:solidFill>
                  <a:srgbClr val="2F5597"/>
                </a:solidFill>
              </a:rPr>
              <a:t>преобразования </a:t>
            </a:r>
            <a:r>
              <a:rPr lang="ru-RU" sz="1400" dirty="0">
                <a:solidFill>
                  <a:srgbClr val="2F5597"/>
                </a:solidFill>
              </a:rPr>
              <a:t>энергии солнечного излучения в электроэнергию?</a:t>
            </a:r>
          </a:p>
          <a:p>
            <a:pPr marL="342900" indent="-342900">
              <a:buAutoNum type="arabicPeriod"/>
            </a:pPr>
            <a:r>
              <a:rPr lang="ru-RU" sz="1400" dirty="0" smtClean="0">
                <a:solidFill>
                  <a:srgbClr val="2F5597"/>
                </a:solidFill>
              </a:rPr>
              <a:t>Назовите  </a:t>
            </a:r>
            <a:r>
              <a:rPr lang="ru-RU" sz="1400" dirty="0">
                <a:solidFill>
                  <a:srgbClr val="2F5597"/>
                </a:solidFill>
              </a:rPr>
              <a:t>преимущества  и  недостатки  фотоэлектрического  </a:t>
            </a:r>
            <a:r>
              <a:rPr lang="ru-RU" sz="1400" dirty="0" smtClean="0">
                <a:solidFill>
                  <a:srgbClr val="2F5597"/>
                </a:solidFill>
              </a:rPr>
              <a:t>преобразования солнечной </a:t>
            </a:r>
            <a:r>
              <a:rPr lang="ru-RU" sz="1400" dirty="0">
                <a:solidFill>
                  <a:srgbClr val="2F5597"/>
                </a:solidFill>
              </a:rPr>
              <a:t>энергии в сравнении с использованием тепловых циклов.</a:t>
            </a:r>
          </a:p>
          <a:p>
            <a:pPr marL="342900" indent="-342900">
              <a:buAutoNum type="arabicPeriod"/>
            </a:pPr>
            <a:r>
              <a:rPr lang="ru-RU" sz="1400" dirty="0" smtClean="0">
                <a:solidFill>
                  <a:srgbClr val="2F5597"/>
                </a:solidFill>
              </a:rPr>
              <a:t>Почему</a:t>
            </a:r>
            <a:r>
              <a:rPr lang="ru-RU" sz="1400" dirty="0">
                <a:solidFill>
                  <a:srgbClr val="2F5597"/>
                </a:solidFill>
              </a:rPr>
              <a:t>,  по  Вашему  мнению,  </a:t>
            </a:r>
            <a:r>
              <a:rPr lang="ru-RU" sz="1400" dirty="0" err="1">
                <a:solidFill>
                  <a:srgbClr val="2F5597"/>
                </a:solidFill>
              </a:rPr>
              <a:t>фотоэнергетика</a:t>
            </a:r>
            <a:r>
              <a:rPr lang="ru-RU" sz="1400" dirty="0">
                <a:solidFill>
                  <a:srgbClr val="2F5597"/>
                </a:solidFill>
              </a:rPr>
              <a:t>,  несмотря  на  исходно  </a:t>
            </a:r>
            <a:r>
              <a:rPr lang="ru-RU" sz="1400" dirty="0" smtClean="0">
                <a:solidFill>
                  <a:srgbClr val="2F5597"/>
                </a:solidFill>
              </a:rPr>
              <a:t>более высокую  </a:t>
            </a:r>
            <a:r>
              <a:rPr lang="ru-RU" sz="1400" dirty="0">
                <a:solidFill>
                  <a:srgbClr val="2F5597"/>
                </a:solidFill>
              </a:rPr>
              <a:t>стоимость  фотоэлектрических  преобразователей,  развивается  </a:t>
            </a:r>
            <a:r>
              <a:rPr lang="ru-RU" sz="1400" dirty="0" smtClean="0">
                <a:solidFill>
                  <a:srgbClr val="2F5597"/>
                </a:solidFill>
              </a:rPr>
              <a:t>в мире </a:t>
            </a:r>
            <a:r>
              <a:rPr lang="ru-RU" sz="1400" dirty="0">
                <a:solidFill>
                  <a:srgbClr val="2F5597"/>
                </a:solidFill>
              </a:rPr>
              <a:t>более высокими темпами, чем тепловая солнечная энергетика?</a:t>
            </a:r>
          </a:p>
          <a:p>
            <a:pPr marL="342900" indent="-342900">
              <a:buAutoNum type="arabicPeriod"/>
            </a:pPr>
            <a:r>
              <a:rPr lang="ru-RU" sz="1400" dirty="0" smtClean="0">
                <a:solidFill>
                  <a:srgbClr val="2F5597"/>
                </a:solidFill>
              </a:rPr>
              <a:t>Какие </a:t>
            </a:r>
            <a:r>
              <a:rPr lang="ru-RU" sz="1400" dirty="0">
                <a:solidFill>
                  <a:srgbClr val="2F5597"/>
                </a:solidFill>
              </a:rPr>
              <a:t>основные  материалы используются для создания </a:t>
            </a:r>
            <a:r>
              <a:rPr lang="ru-RU" sz="1400" dirty="0" smtClean="0">
                <a:solidFill>
                  <a:srgbClr val="2F5597"/>
                </a:solidFill>
              </a:rPr>
              <a:t>фотоэлектрических преобразователей</a:t>
            </a:r>
            <a:r>
              <a:rPr lang="ru-RU" sz="1400" dirty="0">
                <a:solidFill>
                  <a:srgbClr val="2F5597"/>
                </a:solidFill>
              </a:rPr>
              <a:t>?  Опишите  достоинства  и  недостатки  различных  </a:t>
            </a:r>
            <a:r>
              <a:rPr lang="ru-RU" sz="1400" dirty="0" smtClean="0">
                <a:solidFill>
                  <a:srgbClr val="2F5597"/>
                </a:solidFill>
              </a:rPr>
              <a:t>типов фотоэлектрических </a:t>
            </a:r>
            <a:r>
              <a:rPr lang="ru-RU" sz="1400" dirty="0">
                <a:solidFill>
                  <a:srgbClr val="2F5597"/>
                </a:solidFill>
              </a:rPr>
              <a:t>преобразователей на основе кремния. </a:t>
            </a:r>
          </a:p>
          <a:p>
            <a:pPr marL="342900" indent="-342900">
              <a:buAutoNum type="arabicPeriod"/>
            </a:pPr>
            <a:r>
              <a:rPr lang="ru-RU" sz="1400" dirty="0" smtClean="0">
                <a:solidFill>
                  <a:srgbClr val="2F5597"/>
                </a:solidFill>
              </a:rPr>
              <a:t>Каковы </a:t>
            </a:r>
            <a:r>
              <a:rPr lang="ru-RU" sz="1400" dirty="0">
                <a:solidFill>
                  <a:srgbClr val="2F5597"/>
                </a:solidFill>
              </a:rPr>
              <a:t>основные  направления повышения КПД фотоэлектрических </a:t>
            </a:r>
            <a:r>
              <a:rPr lang="ru-RU" sz="1400" dirty="0" smtClean="0">
                <a:solidFill>
                  <a:srgbClr val="2F5597"/>
                </a:solidFill>
              </a:rPr>
              <a:t>преобразователей</a:t>
            </a:r>
            <a:r>
              <a:rPr lang="ru-RU" sz="1400" dirty="0">
                <a:solidFill>
                  <a:srgbClr val="2F5597"/>
                </a:solidFill>
              </a:rPr>
              <a:t>?</a:t>
            </a:r>
          </a:p>
          <a:p>
            <a:pPr marL="342900" indent="-342900">
              <a:buAutoNum type="arabicPeriod"/>
            </a:pPr>
            <a:r>
              <a:rPr lang="ru-RU" sz="1400" dirty="0" smtClean="0">
                <a:solidFill>
                  <a:srgbClr val="2F5597"/>
                </a:solidFill>
              </a:rPr>
              <a:t>Назовите </a:t>
            </a:r>
            <a:r>
              <a:rPr lang="ru-RU" sz="1400" dirty="0">
                <a:solidFill>
                  <a:srgbClr val="2F5597"/>
                </a:solidFill>
              </a:rPr>
              <a:t>достоинства и недостатки основных типов тонкопленочных </a:t>
            </a:r>
            <a:r>
              <a:rPr lang="ru-RU" sz="1400" dirty="0" smtClean="0">
                <a:solidFill>
                  <a:srgbClr val="2F5597"/>
                </a:solidFill>
              </a:rPr>
              <a:t>фотоэлектрических  </a:t>
            </a:r>
            <a:r>
              <a:rPr lang="ru-RU" sz="1400" dirty="0">
                <a:solidFill>
                  <a:srgbClr val="2F5597"/>
                </a:solidFill>
              </a:rPr>
              <a:t>преобразователей.  Каковы  основные  причины,  </a:t>
            </a:r>
            <a:r>
              <a:rPr lang="ru-RU" sz="1400" dirty="0" smtClean="0">
                <a:solidFill>
                  <a:srgbClr val="2F5597"/>
                </a:solidFill>
              </a:rPr>
              <a:t>сдерживающие </a:t>
            </a:r>
            <a:r>
              <a:rPr lang="ru-RU" sz="1400" dirty="0">
                <a:solidFill>
                  <a:srgbClr val="2F5597"/>
                </a:solidFill>
              </a:rPr>
              <a:t>их широкое практическое использование в энергетических установках?</a:t>
            </a:r>
          </a:p>
          <a:p>
            <a:pPr marL="342900" indent="-342900">
              <a:buAutoNum type="arabicPeriod"/>
            </a:pPr>
            <a:r>
              <a:rPr lang="ru-RU" sz="1400" dirty="0" smtClean="0">
                <a:solidFill>
                  <a:srgbClr val="2F5597"/>
                </a:solidFill>
              </a:rPr>
              <a:t>Какие  </a:t>
            </a:r>
            <a:r>
              <a:rPr lang="ru-RU" sz="1400" dirty="0">
                <a:solidFill>
                  <a:srgbClr val="2F5597"/>
                </a:solidFill>
              </a:rPr>
              <a:t>основные  приемы  пассивной  солнечной  архитектуры  </a:t>
            </a:r>
            <a:r>
              <a:rPr lang="ru-RU" sz="1400" dirty="0" smtClean="0">
                <a:solidFill>
                  <a:srgbClr val="2F5597"/>
                </a:solidFill>
              </a:rPr>
              <a:t>используются для </a:t>
            </a:r>
            <a:r>
              <a:rPr lang="ru-RU" sz="1400" dirty="0">
                <a:solidFill>
                  <a:srgbClr val="2F5597"/>
                </a:solidFill>
              </a:rPr>
              <a:t>повышения энергоэффективности зданий?</a:t>
            </a:r>
          </a:p>
          <a:p>
            <a:pPr marL="342900" indent="-342900">
              <a:buAutoNum type="arabicPeriod"/>
            </a:pPr>
            <a:r>
              <a:rPr lang="ru-RU" sz="1400" dirty="0" smtClean="0">
                <a:solidFill>
                  <a:srgbClr val="2F5597"/>
                </a:solidFill>
              </a:rPr>
              <a:t>Как </a:t>
            </a:r>
            <a:r>
              <a:rPr lang="ru-RU" sz="1400" dirty="0">
                <a:solidFill>
                  <a:srgbClr val="2F5597"/>
                </a:solidFill>
              </a:rPr>
              <a:t>зависит мощность ветроустановки от  диаметра  ветроколеса и </a:t>
            </a:r>
            <a:r>
              <a:rPr lang="ru-RU" sz="1400" dirty="0" smtClean="0">
                <a:solidFill>
                  <a:srgbClr val="2F5597"/>
                </a:solidFill>
              </a:rPr>
              <a:t>скорости ветрового </a:t>
            </a:r>
            <a:r>
              <a:rPr lang="ru-RU" sz="1400" dirty="0">
                <a:solidFill>
                  <a:srgbClr val="2F5597"/>
                </a:solidFill>
              </a:rPr>
              <a:t>потока?</a:t>
            </a:r>
          </a:p>
          <a:p>
            <a:pPr marL="342900" indent="-342900">
              <a:buAutoNum type="arabicPeriod"/>
            </a:pPr>
            <a:r>
              <a:rPr lang="ru-RU" sz="1400" dirty="0" smtClean="0">
                <a:solidFill>
                  <a:srgbClr val="2F5597"/>
                </a:solidFill>
              </a:rPr>
              <a:t>Каковы </a:t>
            </a:r>
            <a:r>
              <a:rPr lang="ru-RU" sz="1400" dirty="0">
                <a:solidFill>
                  <a:srgbClr val="2F5597"/>
                </a:solidFill>
              </a:rPr>
              <a:t>тенденции изменения единичной мощности ветроустановок? </a:t>
            </a:r>
            <a:endParaRPr lang="ru-RU" sz="1400" dirty="0" smtClean="0">
              <a:solidFill>
                <a:srgbClr val="2F5597"/>
              </a:solidFill>
            </a:endParaRPr>
          </a:p>
          <a:p>
            <a:pPr marL="342900" indent="-342900">
              <a:buAutoNum type="arabicPeriod"/>
            </a:pPr>
            <a:r>
              <a:rPr lang="ru-RU" sz="1400" smtClean="0">
                <a:solidFill>
                  <a:srgbClr val="2F5597"/>
                </a:solidFill>
              </a:rPr>
              <a:t>В </a:t>
            </a:r>
            <a:r>
              <a:rPr lang="ru-RU" sz="1400" dirty="0">
                <a:solidFill>
                  <a:srgbClr val="2F5597"/>
                </a:solidFill>
              </a:rPr>
              <a:t>чем состоят основные различия, достоинства и недостатки </a:t>
            </a:r>
            <a:r>
              <a:rPr lang="ru-RU" sz="1400" dirty="0" smtClean="0">
                <a:solidFill>
                  <a:srgbClr val="2F5597"/>
                </a:solidFill>
              </a:rPr>
              <a:t>ветроустановок с </a:t>
            </a:r>
            <a:r>
              <a:rPr lang="ru-RU" sz="1400" dirty="0">
                <a:solidFill>
                  <a:srgbClr val="2F5597"/>
                </a:solidFill>
              </a:rPr>
              <a:t>горизонтальным и вертикальным валами?</a:t>
            </a:r>
          </a:p>
          <a:p>
            <a:pPr marL="342900" indent="-342900">
              <a:buAutoNum type="arabicPeriod"/>
            </a:pPr>
            <a:r>
              <a:rPr lang="ru-RU" sz="1400" smtClean="0">
                <a:solidFill>
                  <a:srgbClr val="2F5597"/>
                </a:solidFill>
              </a:rPr>
              <a:t>Дайте  </a:t>
            </a:r>
            <a:r>
              <a:rPr lang="ru-RU" sz="1400" dirty="0">
                <a:solidFill>
                  <a:srgbClr val="2F5597"/>
                </a:solidFill>
              </a:rPr>
              <a:t>определение коэффициента  использования  установленной </a:t>
            </a:r>
            <a:r>
              <a:rPr lang="ru-RU" sz="1400" dirty="0" smtClean="0">
                <a:solidFill>
                  <a:srgbClr val="2F5597"/>
                </a:solidFill>
              </a:rPr>
              <a:t>мощности (КИУМ</a:t>
            </a:r>
            <a:r>
              <a:rPr lang="ru-RU" sz="1400" dirty="0">
                <a:solidFill>
                  <a:srgbClr val="2F5597"/>
                </a:solidFill>
              </a:rPr>
              <a:t>)  ветроустановки.  </a:t>
            </a:r>
            <a:endParaRPr lang="ru-RU" sz="1400" dirty="0" smtClean="0">
              <a:solidFill>
                <a:srgbClr val="2F5597"/>
              </a:solidFill>
            </a:endParaRPr>
          </a:p>
          <a:p>
            <a:pPr marL="342900" indent="-342900">
              <a:buAutoNum type="arabicPeriod"/>
            </a:pPr>
            <a:r>
              <a:rPr lang="ru-RU" sz="1400" dirty="0" smtClean="0">
                <a:solidFill>
                  <a:srgbClr val="2F5597"/>
                </a:solidFill>
              </a:rPr>
              <a:t>Каковы  </a:t>
            </a:r>
            <a:r>
              <a:rPr lang="ru-RU" sz="1400" dirty="0">
                <a:solidFill>
                  <a:srgbClr val="2F5597"/>
                </a:solidFill>
              </a:rPr>
              <a:t>характерные  значения  КИУМ для </a:t>
            </a:r>
            <a:r>
              <a:rPr lang="ru-RU" sz="1400" dirty="0" smtClean="0">
                <a:solidFill>
                  <a:srgbClr val="2F5597"/>
                </a:solidFill>
              </a:rPr>
              <a:t>ветроустановок </a:t>
            </a:r>
            <a:r>
              <a:rPr lang="ru-RU" sz="1400" dirty="0">
                <a:solidFill>
                  <a:srgbClr val="2F5597"/>
                </a:solidFill>
              </a:rPr>
              <a:t>различной мощности?</a:t>
            </a:r>
          </a:p>
        </p:txBody>
      </p:sp>
    </p:spTree>
    <p:extLst>
      <p:ext uri="{BB962C8B-B14F-4D97-AF65-F5344CB8AC3E}">
        <p14:creationId xmlns:p14="http://schemas.microsoft.com/office/powerpoint/2010/main" val="90806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bayev.university/files/img/universit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1187" y="56781"/>
            <a:ext cx="6309627" cy="4001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fontAlgn="base">
              <a:lnSpc>
                <a:spcPct val="90000"/>
              </a:lnSpc>
              <a:spcBef>
                <a:spcPct val="0"/>
              </a:spcBef>
              <a:spcAft>
                <a:spcPct val="0"/>
              </a:spcAft>
              <a:buNone/>
              <a:defRPr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1600" dirty="0">
                <a:solidFill>
                  <a:srgbClr val="5B9BD5">
                    <a:lumMod val="75000"/>
                  </a:srgbClr>
                </a:solidFill>
              </a:rPr>
              <a:t>1. Выработка электроэнергии в мире</a:t>
            </a:r>
          </a:p>
        </p:txBody>
      </p:sp>
      <p:sp>
        <p:nvSpPr>
          <p:cNvPr id="8" name="TextBox 7"/>
          <p:cNvSpPr txBox="1"/>
          <p:nvPr/>
        </p:nvSpPr>
        <p:spPr>
          <a:xfrm>
            <a:off x="10128421" y="92362"/>
            <a:ext cx="1956487" cy="2585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defPPr>
              <a:defRPr lang="ru-RU"/>
            </a:defPPr>
            <a:lvl1pPr algn="ctr" fontAlgn="base">
              <a:lnSpc>
                <a:spcPct val="90000"/>
              </a:lnSpc>
              <a:spcBef>
                <a:spcPct val="0"/>
              </a:spcBef>
              <a:spcAft>
                <a:spcPct val="0"/>
              </a:spcAft>
              <a:buNone/>
              <a:defRPr sz="1200"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solidFill>
                  <a:srgbClr val="5B9BD5">
                    <a:lumMod val="75000"/>
                  </a:srgbClr>
                </a:solidFill>
              </a:rPr>
              <a:t>Кафедра «Энергетика»</a:t>
            </a: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234" y="728442"/>
            <a:ext cx="8531826" cy="6022465"/>
          </a:xfrm>
          <a:prstGeom prst="rect">
            <a:avLst/>
          </a:prstGeom>
        </p:spPr>
      </p:pic>
    </p:spTree>
    <p:extLst>
      <p:ext uri="{BB962C8B-B14F-4D97-AF65-F5344CB8AC3E}">
        <p14:creationId xmlns:p14="http://schemas.microsoft.com/office/powerpoint/2010/main" val="2995339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bayev.university/files/img/universit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1187" y="56781"/>
            <a:ext cx="6309627" cy="4001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fontAlgn="base">
              <a:lnSpc>
                <a:spcPct val="90000"/>
              </a:lnSpc>
              <a:spcBef>
                <a:spcPct val="0"/>
              </a:spcBef>
              <a:spcAft>
                <a:spcPct val="0"/>
              </a:spcAft>
              <a:buNone/>
              <a:defRPr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1600" dirty="0">
                <a:solidFill>
                  <a:srgbClr val="5B9BD5">
                    <a:lumMod val="75000"/>
                  </a:srgbClr>
                </a:solidFill>
              </a:rPr>
              <a:t>1. Выработка электроэнергии в мире</a:t>
            </a:r>
          </a:p>
        </p:txBody>
      </p:sp>
      <p:sp>
        <p:nvSpPr>
          <p:cNvPr id="8" name="TextBox 7"/>
          <p:cNvSpPr txBox="1"/>
          <p:nvPr/>
        </p:nvSpPr>
        <p:spPr>
          <a:xfrm>
            <a:off x="10128421" y="92362"/>
            <a:ext cx="1956487" cy="2585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defPPr>
              <a:defRPr lang="ru-RU"/>
            </a:defPPr>
            <a:lvl1pPr algn="ctr" fontAlgn="base">
              <a:lnSpc>
                <a:spcPct val="90000"/>
              </a:lnSpc>
              <a:spcBef>
                <a:spcPct val="0"/>
              </a:spcBef>
              <a:spcAft>
                <a:spcPct val="0"/>
              </a:spcAft>
              <a:buNone/>
              <a:defRPr sz="1200"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solidFill>
                  <a:srgbClr val="5B9BD5">
                    <a:lumMod val="75000"/>
                  </a:srgbClr>
                </a:solidFill>
              </a:rPr>
              <a:t>Кафедра «Энергетика»</a:t>
            </a: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0099" y="456920"/>
            <a:ext cx="8828388" cy="6231803"/>
          </a:xfrm>
          <a:prstGeom prst="rect">
            <a:avLst/>
          </a:prstGeom>
        </p:spPr>
      </p:pic>
    </p:spTree>
    <p:extLst>
      <p:ext uri="{BB962C8B-B14F-4D97-AF65-F5344CB8AC3E}">
        <p14:creationId xmlns:p14="http://schemas.microsoft.com/office/powerpoint/2010/main" val="2179572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bayev.university/files/img/universit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1187" y="56781"/>
            <a:ext cx="6309627" cy="4001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fontAlgn="base">
              <a:lnSpc>
                <a:spcPct val="90000"/>
              </a:lnSpc>
              <a:spcBef>
                <a:spcPct val="0"/>
              </a:spcBef>
              <a:spcAft>
                <a:spcPct val="0"/>
              </a:spcAft>
              <a:buNone/>
              <a:defRPr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1600" dirty="0">
                <a:solidFill>
                  <a:srgbClr val="5B9BD5">
                    <a:lumMod val="75000"/>
                  </a:srgbClr>
                </a:solidFill>
              </a:rPr>
              <a:t>1. Выработка электроэнергии в мире</a:t>
            </a:r>
          </a:p>
        </p:txBody>
      </p:sp>
      <p:sp>
        <p:nvSpPr>
          <p:cNvPr id="8" name="TextBox 7"/>
          <p:cNvSpPr txBox="1"/>
          <p:nvPr/>
        </p:nvSpPr>
        <p:spPr>
          <a:xfrm>
            <a:off x="10128421" y="92362"/>
            <a:ext cx="1956487" cy="2585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defPPr>
              <a:defRPr lang="ru-RU"/>
            </a:defPPr>
            <a:lvl1pPr algn="ctr" fontAlgn="base">
              <a:lnSpc>
                <a:spcPct val="90000"/>
              </a:lnSpc>
              <a:spcBef>
                <a:spcPct val="0"/>
              </a:spcBef>
              <a:spcAft>
                <a:spcPct val="0"/>
              </a:spcAft>
              <a:buNone/>
              <a:defRPr sz="1200"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solidFill>
                  <a:srgbClr val="5B9BD5">
                    <a:lumMod val="75000"/>
                  </a:srgbClr>
                </a:solidFill>
              </a:rPr>
              <a:t>Кафедра «Энергетика»</a:t>
            </a:r>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3710" y="562716"/>
            <a:ext cx="8614204" cy="6080615"/>
          </a:xfrm>
          <a:prstGeom prst="rect">
            <a:avLst/>
          </a:prstGeom>
        </p:spPr>
      </p:pic>
    </p:spTree>
    <p:extLst>
      <p:ext uri="{BB962C8B-B14F-4D97-AF65-F5344CB8AC3E}">
        <p14:creationId xmlns:p14="http://schemas.microsoft.com/office/powerpoint/2010/main" val="1057112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bayev.university/files/img/universit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1187" y="56781"/>
            <a:ext cx="6309627" cy="4001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fontAlgn="base">
              <a:lnSpc>
                <a:spcPct val="90000"/>
              </a:lnSpc>
              <a:spcBef>
                <a:spcPct val="0"/>
              </a:spcBef>
              <a:spcAft>
                <a:spcPct val="0"/>
              </a:spcAft>
              <a:buNone/>
              <a:defRPr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1600" dirty="0">
                <a:solidFill>
                  <a:srgbClr val="5B9BD5">
                    <a:lumMod val="75000"/>
                  </a:srgbClr>
                </a:solidFill>
              </a:rPr>
              <a:t>1. Выработка электроэнергии в мире</a:t>
            </a:r>
          </a:p>
        </p:txBody>
      </p:sp>
      <p:sp>
        <p:nvSpPr>
          <p:cNvPr id="8" name="TextBox 7"/>
          <p:cNvSpPr txBox="1"/>
          <p:nvPr/>
        </p:nvSpPr>
        <p:spPr>
          <a:xfrm>
            <a:off x="10128421" y="92362"/>
            <a:ext cx="1956487" cy="2585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defPPr>
              <a:defRPr lang="ru-RU"/>
            </a:defPPr>
            <a:lvl1pPr algn="ctr" fontAlgn="base">
              <a:lnSpc>
                <a:spcPct val="90000"/>
              </a:lnSpc>
              <a:spcBef>
                <a:spcPct val="0"/>
              </a:spcBef>
              <a:spcAft>
                <a:spcPct val="0"/>
              </a:spcAft>
              <a:buNone/>
              <a:defRPr sz="1200"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solidFill>
                  <a:srgbClr val="5B9BD5">
                    <a:lumMod val="75000"/>
                  </a:srgbClr>
                </a:solidFill>
              </a:rPr>
              <a:t>Кафедра «Энергетика»</a:t>
            </a: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763" y="560778"/>
            <a:ext cx="8746009" cy="6173653"/>
          </a:xfrm>
          <a:prstGeom prst="rect">
            <a:avLst/>
          </a:prstGeom>
        </p:spPr>
      </p:pic>
    </p:spTree>
    <p:extLst>
      <p:ext uri="{BB962C8B-B14F-4D97-AF65-F5344CB8AC3E}">
        <p14:creationId xmlns:p14="http://schemas.microsoft.com/office/powerpoint/2010/main" val="120159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b="5608"/>
          <a:stretch>
            <a:fillRect/>
          </a:stretch>
        </p:blipFill>
        <p:spPr bwMode="auto">
          <a:xfrm>
            <a:off x="4192088" y="335690"/>
            <a:ext cx="3886200" cy="3263673"/>
          </a:xfrm>
          <a:prstGeom prst="rect">
            <a:avLst/>
          </a:prstGeom>
          <a:noFill/>
          <a:ln w="9525">
            <a:noFill/>
            <a:miter lim="800000"/>
            <a:headEnd/>
            <a:tailEnd/>
          </a:ln>
          <a:effectLst/>
        </p:spPr>
      </p:pic>
      <p:pic>
        <p:nvPicPr>
          <p:cNvPr id="2" name="Picture 2"/>
          <p:cNvPicPr>
            <a:picLocks noChangeAspect="1" noChangeArrowheads="1"/>
          </p:cNvPicPr>
          <p:nvPr/>
        </p:nvPicPr>
        <p:blipFill>
          <a:blip r:embed="rId4"/>
          <a:srcRect b="6839"/>
          <a:stretch>
            <a:fillRect/>
          </a:stretch>
        </p:blipFill>
        <p:spPr bwMode="auto">
          <a:xfrm>
            <a:off x="314734" y="335690"/>
            <a:ext cx="3933825" cy="3256596"/>
          </a:xfrm>
          <a:prstGeom prst="rect">
            <a:avLst/>
          </a:prstGeom>
          <a:noFill/>
          <a:ln w="9525">
            <a:noFill/>
            <a:miter lim="800000"/>
            <a:headEnd/>
            <a:tailEnd/>
          </a:ln>
          <a:effectLst/>
        </p:spPr>
      </p:pic>
      <p:pic>
        <p:nvPicPr>
          <p:cNvPr id="1026" name="Picture 2" descr="http://satbayev.university/files/img/university/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2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1187" y="56781"/>
            <a:ext cx="6309627" cy="4001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fontAlgn="base">
              <a:lnSpc>
                <a:spcPct val="90000"/>
              </a:lnSpc>
              <a:spcBef>
                <a:spcPct val="0"/>
              </a:spcBef>
              <a:spcAft>
                <a:spcPct val="0"/>
              </a:spcAft>
              <a:buNone/>
              <a:defRPr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1600" dirty="0">
                <a:solidFill>
                  <a:srgbClr val="5B9BD5">
                    <a:lumMod val="75000"/>
                  </a:srgbClr>
                </a:solidFill>
              </a:rPr>
              <a:t>1. Выработка электроэнергии в мире</a:t>
            </a:r>
          </a:p>
        </p:txBody>
      </p:sp>
      <p:sp>
        <p:nvSpPr>
          <p:cNvPr id="8" name="TextBox 7"/>
          <p:cNvSpPr txBox="1"/>
          <p:nvPr/>
        </p:nvSpPr>
        <p:spPr>
          <a:xfrm>
            <a:off x="10128421" y="92362"/>
            <a:ext cx="1956487" cy="2585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defPPr>
              <a:defRPr lang="ru-RU"/>
            </a:defPPr>
            <a:lvl1pPr algn="ctr" fontAlgn="base">
              <a:lnSpc>
                <a:spcPct val="90000"/>
              </a:lnSpc>
              <a:spcBef>
                <a:spcPct val="0"/>
              </a:spcBef>
              <a:spcAft>
                <a:spcPct val="0"/>
              </a:spcAft>
              <a:buNone/>
              <a:defRPr sz="1200"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solidFill>
                  <a:srgbClr val="5B9BD5">
                    <a:lumMod val="75000"/>
                  </a:srgbClr>
                </a:solidFill>
              </a:rPr>
              <a:t>Кафедра «Энергетика»</a:t>
            </a:r>
          </a:p>
        </p:txBody>
      </p:sp>
      <p:pic>
        <p:nvPicPr>
          <p:cNvPr id="1028" name="Picture 4"/>
          <p:cNvPicPr>
            <a:picLocks noChangeAspect="1" noChangeArrowheads="1"/>
          </p:cNvPicPr>
          <p:nvPr/>
        </p:nvPicPr>
        <p:blipFill>
          <a:blip r:embed="rId6"/>
          <a:srcRect/>
          <a:stretch>
            <a:fillRect/>
          </a:stretch>
        </p:blipFill>
        <p:spPr bwMode="auto">
          <a:xfrm>
            <a:off x="8141970" y="335690"/>
            <a:ext cx="3867150" cy="32385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1288596" y="3614873"/>
            <a:ext cx="3867150" cy="31908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5775143" y="3627936"/>
            <a:ext cx="3829050" cy="3190875"/>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9">
            <p14:nvContentPartPr>
              <p14:cNvPr id="3" name="Рукописный ввод 2"/>
              <p14:cNvContentPartPr/>
              <p14:nvPr/>
            </p14:nvContentPartPr>
            <p14:xfrm>
              <a:off x="1022040" y="3024360"/>
              <a:ext cx="42840" cy="3240"/>
            </p14:xfrm>
          </p:contentPart>
        </mc:Choice>
        <mc:Fallback xmlns="">
          <p:pic>
            <p:nvPicPr>
              <p:cNvPr id="3" name="Рукописный ввод 2"/>
              <p:cNvPicPr/>
              <p:nvPr/>
            </p:nvPicPr>
            <p:blipFill>
              <a:blip r:embed="rId10"/>
              <a:stretch>
                <a:fillRect/>
              </a:stretch>
            </p:blipFill>
            <p:spPr>
              <a:xfrm>
                <a:off x="1018800" y="3018240"/>
                <a:ext cx="49680" cy="15840"/>
              </a:xfrm>
              <a:prstGeom prst="rect">
                <a:avLst/>
              </a:prstGeom>
            </p:spPr>
          </p:pic>
        </mc:Fallback>
      </mc:AlternateContent>
    </p:spTree>
    <p:extLst>
      <p:ext uri="{BB962C8B-B14F-4D97-AF65-F5344CB8AC3E}">
        <p14:creationId xmlns:p14="http://schemas.microsoft.com/office/powerpoint/2010/main" val="1201599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bayev.university/files/img/university/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1" y="56781"/>
            <a:ext cx="1047149" cy="421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41187" y="56781"/>
            <a:ext cx="6309627" cy="4001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ctr" fontAlgn="base">
              <a:lnSpc>
                <a:spcPct val="90000"/>
              </a:lnSpc>
              <a:spcBef>
                <a:spcPct val="0"/>
              </a:spcBef>
              <a:spcAft>
                <a:spcPct val="0"/>
              </a:spcAft>
              <a:buNone/>
              <a:defRPr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sz="1600" dirty="0">
                <a:solidFill>
                  <a:srgbClr val="5B9BD5">
                    <a:lumMod val="75000"/>
                  </a:srgbClr>
                </a:solidFill>
              </a:rPr>
              <a:t>1. Выработка электроэнергии в мире</a:t>
            </a:r>
          </a:p>
        </p:txBody>
      </p:sp>
      <p:sp>
        <p:nvSpPr>
          <p:cNvPr id="8" name="TextBox 7"/>
          <p:cNvSpPr txBox="1"/>
          <p:nvPr/>
        </p:nvSpPr>
        <p:spPr>
          <a:xfrm>
            <a:off x="10128421" y="92362"/>
            <a:ext cx="1956487" cy="2585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defPPr>
              <a:defRPr lang="ru-RU"/>
            </a:defPPr>
            <a:lvl1pPr algn="ctr" fontAlgn="base">
              <a:lnSpc>
                <a:spcPct val="90000"/>
              </a:lnSpc>
              <a:spcBef>
                <a:spcPct val="0"/>
              </a:spcBef>
              <a:spcAft>
                <a:spcPct val="0"/>
              </a:spcAft>
              <a:buNone/>
              <a:defRPr sz="1200" b="1">
                <a:solidFill>
                  <a:schemeClr val="accent1">
                    <a:lumMod val="75000"/>
                  </a:schemeClr>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solidFill>
                  <a:srgbClr val="5B9BD5">
                    <a:lumMod val="75000"/>
                  </a:srgbClr>
                </a:solidFill>
              </a:rPr>
              <a:t>Кафедра «Энергетика»</a:t>
            </a:r>
          </a:p>
        </p:txBody>
      </p:sp>
      <p:pic>
        <p:nvPicPr>
          <p:cNvPr id="2050" name="Picture 2"/>
          <p:cNvPicPr>
            <a:picLocks noChangeAspect="1" noChangeArrowheads="1"/>
          </p:cNvPicPr>
          <p:nvPr/>
        </p:nvPicPr>
        <p:blipFill>
          <a:blip r:embed="rId4"/>
          <a:srcRect/>
          <a:stretch>
            <a:fillRect/>
          </a:stretch>
        </p:blipFill>
        <p:spPr bwMode="auto">
          <a:xfrm>
            <a:off x="2466975" y="733017"/>
            <a:ext cx="7258050" cy="4791075"/>
          </a:xfrm>
          <a:prstGeom prst="rect">
            <a:avLst/>
          </a:prstGeom>
          <a:noFill/>
          <a:ln w="9525">
            <a:noFill/>
            <a:miter lim="800000"/>
            <a:headEnd/>
            <a:tailEnd/>
          </a:ln>
          <a:effectLst/>
        </p:spPr>
      </p:pic>
      <p:sp>
        <p:nvSpPr>
          <p:cNvPr id="7" name="Прямоугольник 6"/>
          <p:cNvSpPr/>
          <p:nvPr/>
        </p:nvSpPr>
        <p:spPr>
          <a:xfrm>
            <a:off x="2218509" y="5815038"/>
            <a:ext cx="7754983" cy="307777"/>
          </a:xfrm>
          <a:prstGeom prst="rect">
            <a:avLst/>
          </a:prstGeom>
        </p:spPr>
        <p:txBody>
          <a:bodyPr wrap="square">
            <a:spAutoFit/>
          </a:bodyPr>
          <a:lstStyle/>
          <a:p>
            <a:pPr algn="ctr"/>
            <a:r>
              <a:rPr lang="ru-RU" sz="1400" dirty="0" smtClean="0">
                <a:solidFill>
                  <a:srgbClr val="2F5597"/>
                </a:solidFill>
              </a:rPr>
              <a:t>Основные виды нетрадиционных возобновляемых источников энергии</a:t>
            </a:r>
            <a:endParaRPr lang="ru-RU" sz="1400" dirty="0">
              <a:solidFill>
                <a:srgbClr val="2F5597"/>
              </a:solidFill>
            </a:endParaRPr>
          </a:p>
        </p:txBody>
      </p:sp>
    </p:spTree>
    <p:extLst>
      <p:ext uri="{BB962C8B-B14F-4D97-AF65-F5344CB8AC3E}">
        <p14:creationId xmlns:p14="http://schemas.microsoft.com/office/powerpoint/2010/main" val="1201599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3349</TotalTime>
  <Words>2705</Words>
  <Application>Microsoft Office PowerPoint</Application>
  <PresentationFormat>Произвольный</PresentationFormat>
  <Paragraphs>290</Paragraphs>
  <Slides>34</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Дисциплина: Современная электроэнергетика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 Windows</cp:lastModifiedBy>
  <cp:revision>198</cp:revision>
  <dcterms:created xsi:type="dcterms:W3CDTF">2018-10-03T09:58:56Z</dcterms:created>
  <dcterms:modified xsi:type="dcterms:W3CDTF">2025-11-11T09:43:37Z</dcterms:modified>
</cp:coreProperties>
</file>