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291" r:id="rId9"/>
    <p:sldId id="278" r:id="rId10"/>
    <p:sldId id="292" r:id="rId11"/>
    <p:sldId id="279" r:id="rId12"/>
    <p:sldId id="280" r:id="rId13"/>
    <p:sldId id="281" r:id="rId14"/>
    <p:sldId id="293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2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6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9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8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7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2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Исследование линейной и нелинейной нагрузки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921" t="19489" r="28730" b="31975"/>
          <a:stretch/>
        </p:blipFill>
        <p:spPr>
          <a:xfrm>
            <a:off x="740229" y="1349829"/>
            <a:ext cx="7561943" cy="4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Галогенная лампа с полной нагрузкой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207" t="32470" r="29444" b="19700"/>
          <a:stretch/>
        </p:blipFill>
        <p:spPr>
          <a:xfrm>
            <a:off x="754743" y="1582057"/>
            <a:ext cx="756194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920" t="37125" r="28492" b="44533"/>
          <a:stretch/>
        </p:blipFill>
        <p:spPr>
          <a:xfrm>
            <a:off x="870857" y="1291770"/>
            <a:ext cx="7605485" cy="188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079" t="19065" r="28889" b="62452"/>
          <a:stretch/>
        </p:blipFill>
        <p:spPr>
          <a:xfrm>
            <a:off x="921655" y="3178629"/>
            <a:ext cx="7503887" cy="19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Галогенная лампа с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половинной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нагрузкой</a:t>
            </a: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873" t="12434" r="26428" b="22240"/>
          <a:stretch/>
        </p:blipFill>
        <p:spPr>
          <a:xfrm>
            <a:off x="1480457" y="1463643"/>
            <a:ext cx="6710153" cy="51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Лампа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магнитным балластом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254" t="15115" r="25953" b="29718"/>
          <a:stretch/>
        </p:blipFill>
        <p:spPr>
          <a:xfrm>
            <a:off x="948871" y="1384628"/>
            <a:ext cx="7470339" cy="50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Лампа с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электронным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балластом</a:t>
            </a: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698" t="20335" r="27301" b="21958"/>
          <a:stretch/>
        </p:blipFill>
        <p:spPr>
          <a:xfrm>
            <a:off x="1006038" y="1377934"/>
            <a:ext cx="7184572" cy="51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Индукционная лампа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190" t="24709" r="30159" b="23651"/>
          <a:stretch/>
        </p:blipFill>
        <p:spPr>
          <a:xfrm>
            <a:off x="484431" y="1545771"/>
            <a:ext cx="7982857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00" t="19912" r="28412" b="20406"/>
          <a:stretch/>
        </p:blipFill>
        <p:spPr>
          <a:xfrm>
            <a:off x="1509485" y="1362625"/>
            <a:ext cx="6241143" cy="50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 лампы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508" t="32046" r="30238" b="15326"/>
          <a:stretch/>
        </p:blipFill>
        <p:spPr>
          <a:xfrm>
            <a:off x="303910" y="1284513"/>
            <a:ext cx="7910287" cy="54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25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Результаты эксперимента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603" t="47284" r="30873" b="18995"/>
          <a:stretch/>
        </p:blipFill>
        <p:spPr>
          <a:xfrm>
            <a:off x="943137" y="1828798"/>
            <a:ext cx="7476073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выполнения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Схемы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сборки на стенде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Линейный инелинейные нагрузки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Коэффициент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несинусоидальности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Уровень гармонического напряжения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Общий вид 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143" t="24427" r="31111" b="31693"/>
          <a:stretch/>
        </p:blipFill>
        <p:spPr>
          <a:xfrm>
            <a:off x="584565" y="1262742"/>
            <a:ext cx="8283663" cy="556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Распределительный шкаф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921" t="25978" r="29365" b="15044"/>
          <a:stretch/>
        </p:blipFill>
        <p:spPr>
          <a:xfrm>
            <a:off x="1206518" y="1289232"/>
            <a:ext cx="6834396" cy="55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Правый бок распределительного шкафа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412" t="25414" r="33095" b="24638"/>
          <a:stretch/>
        </p:blipFill>
        <p:spPr>
          <a:xfrm>
            <a:off x="1524000" y="1320801"/>
            <a:ext cx="6125029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Внутренность распределительного шкафа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00" t="15396" r="30000" b="40018"/>
          <a:stretch/>
        </p:blipFill>
        <p:spPr>
          <a:xfrm>
            <a:off x="875410" y="1364343"/>
            <a:ext cx="7315200" cy="45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Внутренность распределительного шкафа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00" t="35150" r="31190" b="38607"/>
          <a:stretch/>
        </p:blipFill>
        <p:spPr>
          <a:xfrm>
            <a:off x="667657" y="2017484"/>
            <a:ext cx="7975130" cy="30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Анализатор качества электроэнергии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000" t="38535" r="30396" b="34374"/>
          <a:stretch/>
        </p:blipFill>
        <p:spPr>
          <a:xfrm>
            <a:off x="464457" y="2061028"/>
            <a:ext cx="8298846" cy="31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108</Words>
  <Application>Microsoft Office PowerPoint</Application>
  <PresentationFormat>Экран (4:3)</PresentationFormat>
  <Paragraphs>38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Исследование линейной и нелинейной нагрузки </vt:lpstr>
      <vt:lpstr>Содержание</vt:lpstr>
      <vt:lpstr>По завершению урока Вы будете знать:</vt:lpstr>
      <vt:lpstr>Общий вид стенда</vt:lpstr>
      <vt:lpstr>Презентация PowerPoint</vt:lpstr>
      <vt:lpstr>Презентация PowerPoint</vt:lpstr>
      <vt:lpstr>Презентация PowerPoint</vt:lpstr>
      <vt:lpstr>Внутренность распределительного шкафа</vt:lpstr>
      <vt:lpstr>Презентация PowerPoint</vt:lpstr>
      <vt:lpstr>Описание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работы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324</cp:revision>
  <dcterms:created xsi:type="dcterms:W3CDTF">2017-10-09T05:58:02Z</dcterms:created>
  <dcterms:modified xsi:type="dcterms:W3CDTF">2023-02-01T12:02:48Z</dcterms:modified>
</cp:coreProperties>
</file>