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300" r:id="rId9"/>
    <p:sldId id="299" r:id="rId10"/>
    <p:sldId id="291" r:id="rId11"/>
    <p:sldId id="278" r:id="rId12"/>
    <p:sldId id="292" r:id="rId13"/>
    <p:sldId id="279" r:id="rId14"/>
    <p:sldId id="28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>
        <p:scale>
          <a:sx n="100" d="100"/>
          <a:sy n="100" d="100"/>
        </p:scale>
        <p:origin x="178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9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7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Электропривод на основе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ATV31 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Блок управления системы ПЧ-ЭП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49" t="36561" r="29365" b="32539"/>
          <a:stretch/>
        </p:blipFill>
        <p:spPr>
          <a:xfrm>
            <a:off x="537029" y="1480457"/>
            <a:ext cx="8398402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</a:t>
            </a:r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блоков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921" t="13959" r="29048" b="46893"/>
          <a:stretch/>
        </p:blipFill>
        <p:spPr>
          <a:xfrm>
            <a:off x="303910" y="1494971"/>
            <a:ext cx="8593347" cy="46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Преобразователь частоты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921" t="30494" r="28968" b="34797"/>
          <a:stretch/>
        </p:blipFill>
        <p:spPr>
          <a:xfrm>
            <a:off x="488059" y="1480458"/>
            <a:ext cx="8435277" cy="40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ПЧ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524" t="13421" r="28651" b="28871"/>
          <a:stretch/>
        </p:blipFill>
        <p:spPr>
          <a:xfrm>
            <a:off x="1151181" y="1235102"/>
            <a:ext cx="7039429" cy="54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ПЧ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80" t="32328" r="28571" b="31552"/>
          <a:stretch/>
        </p:blipFill>
        <p:spPr>
          <a:xfrm>
            <a:off x="303910" y="1582058"/>
            <a:ext cx="8607861" cy="42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Интерфейс ПЧ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445" t="20476" r="28412" b="19417"/>
          <a:stretch/>
        </p:blipFill>
        <p:spPr>
          <a:xfrm>
            <a:off x="1219200" y="1152329"/>
            <a:ext cx="7112000" cy="57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Меню программирования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683" t="19347" r="47936" b="44110"/>
          <a:stretch/>
        </p:blipFill>
        <p:spPr>
          <a:xfrm>
            <a:off x="1770743" y="1422399"/>
            <a:ext cx="5370286" cy="49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Меню программирования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682" t="42487" r="47222" b="15326"/>
          <a:stretch/>
        </p:blipFill>
        <p:spPr>
          <a:xfrm>
            <a:off x="1944914" y="1393370"/>
            <a:ext cx="5050971" cy="51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Структура меню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571" t="14127" r="29128" b="43827"/>
          <a:stretch/>
        </p:blipFill>
        <p:spPr>
          <a:xfrm>
            <a:off x="551542" y="1494971"/>
            <a:ext cx="3164115" cy="4325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778" t="53069" r="28175" b="6720"/>
          <a:stretch/>
        </p:blipFill>
        <p:spPr>
          <a:xfrm>
            <a:off x="4707181" y="1683657"/>
            <a:ext cx="3483429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блоков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Меню программирования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 частоты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Устройство ПЧ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Меню программирования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Общий вид 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53" t="33880" r="29286" b="16596"/>
          <a:stretch/>
        </p:blipFill>
        <p:spPr>
          <a:xfrm>
            <a:off x="1088570" y="1378857"/>
            <a:ext cx="7271659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 стенда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80" t="23721" r="30873" b="39877"/>
          <a:stretch/>
        </p:blipFill>
        <p:spPr>
          <a:xfrm>
            <a:off x="361968" y="1465942"/>
            <a:ext cx="8607986" cy="4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447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 стенда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80" t="41640" r="28730" b="16314"/>
          <a:stretch/>
        </p:blipFill>
        <p:spPr>
          <a:xfrm>
            <a:off x="709847" y="1785258"/>
            <a:ext cx="7532915" cy="4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Общий вид лицевой панели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349" t="13704" r="28174" b="37054"/>
          <a:stretch/>
        </p:blipFill>
        <p:spPr>
          <a:xfrm>
            <a:off x="1001486" y="1378857"/>
            <a:ext cx="7402286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блоков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00" t="41499" r="27619" b="22522"/>
          <a:stretch/>
        </p:blipFill>
        <p:spPr>
          <a:xfrm>
            <a:off x="406400" y="1465942"/>
            <a:ext cx="8632075" cy="4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 блоков</a:t>
            </a:r>
            <a:endParaRPr lang="kk-K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841" t="9612" r="28413" b="53422"/>
          <a:stretch/>
        </p:blipFill>
        <p:spPr>
          <a:xfrm>
            <a:off x="173280" y="1393372"/>
            <a:ext cx="8829229" cy="43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5996</TotalTime>
  <Words>87</Words>
  <Application>Microsoft Office PowerPoint</Application>
  <PresentationFormat>Экран (4:3)</PresentationFormat>
  <Paragraphs>37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Электропривод на основе ATV31  </vt:lpstr>
      <vt:lpstr>Содержание</vt:lpstr>
      <vt:lpstr>По завершению урока Вы будете знать:</vt:lpstr>
      <vt:lpstr>Общий вид стенда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управления системы ПЧ-ЭП</vt:lpstr>
      <vt:lpstr>Презентация PowerPoint</vt:lpstr>
      <vt:lpstr>Преобразователь частоты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354</cp:revision>
  <dcterms:created xsi:type="dcterms:W3CDTF">2017-10-09T05:58:02Z</dcterms:created>
  <dcterms:modified xsi:type="dcterms:W3CDTF">2023-02-15T11:12:40Z</dcterms:modified>
</cp:coreProperties>
</file>