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6" r:id="rId4"/>
    <p:sldId id="272" r:id="rId5"/>
    <p:sldId id="274" r:id="rId6"/>
    <p:sldId id="277" r:id="rId7"/>
    <p:sldId id="284" r:id="rId8"/>
    <p:sldId id="300" r:id="rId9"/>
    <p:sldId id="299" r:id="rId10"/>
    <p:sldId id="291" r:id="rId11"/>
    <p:sldId id="278" r:id="rId12"/>
    <p:sldId id="303" r:id="rId13"/>
    <p:sldId id="304" r:id="rId14"/>
    <p:sldId id="305" r:id="rId15"/>
    <p:sldId id="30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>
      <p:cViewPr>
        <p:scale>
          <a:sx n="100" d="100"/>
          <a:sy n="100" d="100"/>
        </p:scale>
        <p:origin x="1788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455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859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84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25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34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2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63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0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16.02.2023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883509" y="2300975"/>
            <a:ext cx="7766221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Электропривод на основе </a:t>
            </a:r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ATV31 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(</a:t>
            </a:r>
            <a:r>
              <a:rPr lang="kk-KZ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продолжение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)</a:t>
            </a:r>
            <a: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cs typeface="Times New Roman" panose="02020603050405020304" pitchFamily="18" charset="0"/>
              </a:rPr>
            </a:br>
            <a:endParaRPr lang="ru-RU" sz="28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smtClean="0">
                <a:solidFill>
                  <a:schemeClr val="bg1"/>
                </a:solidFill>
              </a:rPr>
              <a:t>Шакенов Калижан Бахытжанович, </a:t>
            </a:r>
            <a:r>
              <a:rPr lang="en-US" b="1" dirty="0" smtClean="0">
                <a:solidFill>
                  <a:schemeClr val="bg1"/>
                </a:solidFill>
              </a:rPr>
              <a:t>Ph.D.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ассоц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проф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r>
              <a:rPr lang="kk-KZ" b="1" dirty="0">
                <a:solidFill>
                  <a:schemeClr val="bg1"/>
                </a:solidFill>
              </a:rPr>
              <a:t>к</a:t>
            </a:r>
            <a:r>
              <a:rPr lang="ru-RU" b="1" dirty="0" err="1" smtClean="0">
                <a:solidFill>
                  <a:schemeClr val="bg1"/>
                </a:solidFill>
              </a:rPr>
              <a:t>афедры</a:t>
            </a:r>
            <a:r>
              <a:rPr lang="ru-RU" b="1" dirty="0" smtClean="0">
                <a:solidFill>
                  <a:schemeClr val="bg1"/>
                </a:solidFill>
              </a:rPr>
              <a:t> «Энергетика»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err="1" smtClean="0">
                <a:solidFill>
                  <a:schemeClr val="accent5"/>
                </a:solidFill>
              </a:rPr>
              <a:t>k.shakenov@satbayev.university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kk-KZ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Паспортные данные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476" t="52081" r="35793" b="33668"/>
          <a:stretch/>
        </p:blipFill>
        <p:spPr>
          <a:xfrm>
            <a:off x="303910" y="2148115"/>
            <a:ext cx="8531521" cy="238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33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Описание </a:t>
            </a:r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работы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635" t="76490" r="32222" b="7284"/>
          <a:stretch/>
        </p:blipFill>
        <p:spPr>
          <a:xfrm>
            <a:off x="174172" y="2830286"/>
            <a:ext cx="8741884" cy="214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74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Меню программирования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9682" t="42487" r="47222" b="15326"/>
          <a:stretch/>
        </p:blipFill>
        <p:spPr>
          <a:xfrm>
            <a:off x="1944914" y="1393370"/>
            <a:ext cx="5050971" cy="51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Структура меню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3571" t="14127" r="29128" b="43827"/>
          <a:stretch/>
        </p:blipFill>
        <p:spPr>
          <a:xfrm>
            <a:off x="551542" y="1494971"/>
            <a:ext cx="3164115" cy="4325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2778" t="53069" r="28175" b="6720"/>
          <a:stretch/>
        </p:blipFill>
        <p:spPr>
          <a:xfrm>
            <a:off x="4707181" y="1683657"/>
            <a:ext cx="3483429" cy="413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1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461" t="9754" r="32619" b="60476"/>
          <a:stretch/>
        </p:blipFill>
        <p:spPr>
          <a:xfrm>
            <a:off x="188685" y="1553028"/>
            <a:ext cx="8837897" cy="4238172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Описание </a:t>
            </a:r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работы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03910" y="38985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Результаты измерении</a:t>
            </a:r>
            <a:endParaRPr lang="kk-KZ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222" t="11587" r="32143" b="45943"/>
          <a:stretch/>
        </p:blipFill>
        <p:spPr>
          <a:xfrm>
            <a:off x="536138" y="1219200"/>
            <a:ext cx="8245004" cy="552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91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Содержание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Описание стенда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Описание </a:t>
            </a: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выполения работы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Результаты измерении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742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По завершению урока Вы будете знать: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kk-KZ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Преобразователь частоты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Схема сборки ПЧ-ЭП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Законы частотного управления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90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Общий вид стенда</a:t>
            </a:r>
            <a:endParaRPr lang="ru-RU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0953" t="33880" r="29286" b="16596"/>
          <a:stretch/>
        </p:blipFill>
        <p:spPr>
          <a:xfrm>
            <a:off x="1088570" y="1378857"/>
            <a:ext cx="7271659" cy="509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61968" y="408908"/>
            <a:ext cx="788670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C</a:t>
            </a:r>
            <a:r>
              <a:rPr lang="kk-KZ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оединительные клеммы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764" t="25432" r="34722" b="60370"/>
          <a:stretch/>
        </p:blipFill>
        <p:spPr>
          <a:xfrm>
            <a:off x="507999" y="2514600"/>
            <a:ext cx="844826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447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Предварительные настройки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5555" t="33856" r="35278" b="43580"/>
          <a:stretch/>
        </p:blipFill>
        <p:spPr>
          <a:xfrm>
            <a:off x="660400" y="1803400"/>
            <a:ext cx="8084344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5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066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Заводские настройки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5416" t="56296" r="33646" b="16482"/>
          <a:stretch/>
        </p:blipFill>
        <p:spPr>
          <a:xfrm>
            <a:off x="314131" y="1924049"/>
            <a:ext cx="8829869" cy="437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9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066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Схема подключения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104" t="49074" r="33125" b="12592"/>
          <a:stretch/>
        </p:blipFill>
        <p:spPr>
          <a:xfrm>
            <a:off x="303910" y="1504949"/>
            <a:ext cx="8610600" cy="50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4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Заголовок 1"/>
          <p:cNvSpPr txBox="1">
            <a:spLocks/>
          </p:cNvSpPr>
          <p:nvPr/>
        </p:nvSpPr>
        <p:spPr>
          <a:xfrm>
            <a:off x="303910" y="408908"/>
            <a:ext cx="8306690" cy="5510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Описание </a:t>
            </a:r>
            <a:r>
              <a:rPr lang="kk-KZ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anose="02020603050405020304" pitchFamily="18" charset="0"/>
              </a:rPr>
              <a:t>работы</a:t>
            </a:r>
            <a:endParaRPr lang="kk-KZ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1508" t="32892" r="32460" b="27319"/>
          <a:stretch/>
        </p:blipFill>
        <p:spPr>
          <a:xfrm>
            <a:off x="174171" y="1248228"/>
            <a:ext cx="8795658" cy="546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6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6146</TotalTime>
  <Words>82</Words>
  <Application>Microsoft Office PowerPoint</Application>
  <PresentationFormat>Экран (4:3)</PresentationFormat>
  <Paragraphs>30</Paragraphs>
  <Slides>15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Электропривод на основе ATV31 (продолжение) </vt:lpstr>
      <vt:lpstr>Содержание</vt:lpstr>
      <vt:lpstr>По завершению урока Вы будете знать:</vt:lpstr>
      <vt:lpstr>Общий вид стенда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Паспортные данные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Пользователь Windows</cp:lastModifiedBy>
  <cp:revision>359</cp:revision>
  <dcterms:created xsi:type="dcterms:W3CDTF">2017-10-09T05:58:02Z</dcterms:created>
  <dcterms:modified xsi:type="dcterms:W3CDTF">2023-02-16T11:53:51Z</dcterms:modified>
</cp:coreProperties>
</file>