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6" r:id="rId4"/>
    <p:sldId id="272" r:id="rId5"/>
    <p:sldId id="274" r:id="rId6"/>
    <p:sldId id="277" r:id="rId7"/>
    <p:sldId id="284" r:id="rId8"/>
    <p:sldId id="300" r:id="rId9"/>
    <p:sldId id="299" r:id="rId10"/>
    <p:sldId id="291" r:id="rId11"/>
    <p:sldId id="278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>
        <p:scale>
          <a:sx n="66" d="100"/>
          <a:sy n="66" d="100"/>
        </p:scale>
        <p:origin x="2778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Электропривод на основе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ATV71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Шакенов Калижан Бахытжанович, </a:t>
            </a:r>
            <a:r>
              <a:rPr lang="en-US" b="1" dirty="0" smtClean="0">
                <a:solidFill>
                  <a:schemeClr val="bg1"/>
                </a:solidFill>
              </a:rPr>
              <a:t>Ph.D.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«Энергетика»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solidFill>
                  <a:schemeClr val="accent5"/>
                </a:solidFill>
              </a:rPr>
              <a:t>k.shakenov@satbayev.university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Панель команд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000" t="28095" r="34127" b="36208"/>
          <a:stretch/>
        </p:blipFill>
        <p:spPr>
          <a:xfrm>
            <a:off x="945260" y="1567540"/>
            <a:ext cx="7052112" cy="45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Управление тормозом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270" t="20335" r="35714" b="41146"/>
          <a:stretch/>
        </p:blipFill>
        <p:spPr>
          <a:xfrm>
            <a:off x="1351660" y="1204684"/>
            <a:ext cx="6718283" cy="51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Порошковый тормоз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905" t="17936" r="33889" b="57937"/>
          <a:stretch/>
        </p:blipFill>
        <p:spPr>
          <a:xfrm>
            <a:off x="967031" y="1988456"/>
            <a:ext cx="7402797" cy="343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Панель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Merobel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524" t="14127" r="34206" b="65132"/>
          <a:stretch/>
        </p:blipFill>
        <p:spPr>
          <a:xfrm>
            <a:off x="769257" y="2104570"/>
            <a:ext cx="7936055" cy="29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Блок измерений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937" t="25132" r="36429" b="49471"/>
          <a:stretch/>
        </p:blipFill>
        <p:spPr>
          <a:xfrm>
            <a:off x="1277257" y="1756227"/>
            <a:ext cx="6615450" cy="36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Графический терминал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318" t="14833" r="34206" b="53280"/>
          <a:stretch/>
        </p:blipFill>
        <p:spPr>
          <a:xfrm>
            <a:off x="303910" y="2220684"/>
            <a:ext cx="5129583" cy="3018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3809" t="42628" r="42302" b="41005"/>
          <a:stretch/>
        </p:blipFill>
        <p:spPr>
          <a:xfrm>
            <a:off x="5950856" y="3018971"/>
            <a:ext cx="2540001" cy="16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984" t="28095" r="32460" b="26614"/>
          <a:stretch/>
        </p:blipFill>
        <p:spPr>
          <a:xfrm>
            <a:off x="872122" y="1175656"/>
            <a:ext cx="7657032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Сохраненные файлы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143" t="23440" r="36190" b="35926"/>
          <a:stretch/>
        </p:blipFill>
        <p:spPr>
          <a:xfrm>
            <a:off x="2002972" y="1770743"/>
            <a:ext cx="487680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Меню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841" t="29929" r="31984" b="16596"/>
          <a:stretch/>
        </p:blipFill>
        <p:spPr>
          <a:xfrm>
            <a:off x="1538513" y="1357086"/>
            <a:ext cx="6066973" cy="55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349" t="82275" r="32937" b="5027"/>
          <a:stretch/>
        </p:blipFill>
        <p:spPr>
          <a:xfrm>
            <a:off x="123372" y="1422399"/>
            <a:ext cx="8781137" cy="175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905" t="9612" r="32381" b="76703"/>
          <a:stretch/>
        </p:blipFill>
        <p:spPr>
          <a:xfrm>
            <a:off x="151039" y="3512456"/>
            <a:ext cx="8753470" cy="18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стенда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выполнения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измерений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Результаты измерений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857" t="11305" r="31667" b="73880"/>
          <a:stretch/>
        </p:blipFill>
        <p:spPr>
          <a:xfrm>
            <a:off x="303910" y="1828798"/>
            <a:ext cx="8650518" cy="20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Преобразователь частоты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Меню управления и настроек ПЧ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Законы частотного управления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Общий вид стенда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194" t="14075" r="26389" b="24814"/>
          <a:stretch/>
        </p:blipFill>
        <p:spPr>
          <a:xfrm>
            <a:off x="993371" y="1194648"/>
            <a:ext cx="7331474" cy="55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61968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Лицевая панель стенда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069" t="18148" r="32500" b="9260"/>
          <a:stretch/>
        </p:blipFill>
        <p:spPr>
          <a:xfrm>
            <a:off x="101600" y="1277288"/>
            <a:ext cx="4432300" cy="5580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208" t="19630" r="32917" b="64445"/>
          <a:stretch/>
        </p:blipFill>
        <p:spPr>
          <a:xfrm>
            <a:off x="4533900" y="4927350"/>
            <a:ext cx="4610100" cy="1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447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Нижняя часть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347" t="21975" r="32646" b="22702"/>
          <a:stretch/>
        </p:blipFill>
        <p:spPr>
          <a:xfrm>
            <a:off x="1857827" y="1250301"/>
            <a:ext cx="5767615" cy="56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Часть управления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159" t="12998" r="33888" b="40305"/>
          <a:stretch/>
        </p:blipFill>
        <p:spPr>
          <a:xfrm>
            <a:off x="1636062" y="1524000"/>
            <a:ext cx="5642386" cy="47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Часть управления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238" t="60123" r="34048" b="14621"/>
          <a:stretch/>
        </p:blipFill>
        <p:spPr>
          <a:xfrm>
            <a:off x="895618" y="1944914"/>
            <a:ext cx="7123274" cy="32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Часть управления</a:t>
            </a:r>
            <a:endParaRPr lang="kk-KZ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079" t="14833" r="33889" b="56384"/>
          <a:stretch/>
        </p:blipFill>
        <p:spPr>
          <a:xfrm>
            <a:off x="796710" y="1756227"/>
            <a:ext cx="7321089" cy="38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6359</TotalTime>
  <Words>90</Words>
  <Application>Microsoft Office PowerPoint</Application>
  <PresentationFormat>Экран (4:3)</PresentationFormat>
  <Paragraphs>35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Электропривод на основе ATV71 </vt:lpstr>
      <vt:lpstr>Содержание</vt:lpstr>
      <vt:lpstr>По завершению урока Вы будете знать:</vt:lpstr>
      <vt:lpstr>Общий вид стенда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Панель команд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Пользователь Windows</cp:lastModifiedBy>
  <cp:revision>367</cp:revision>
  <dcterms:created xsi:type="dcterms:W3CDTF">2017-10-09T05:58:02Z</dcterms:created>
  <dcterms:modified xsi:type="dcterms:W3CDTF">2023-02-17T09:56:20Z</dcterms:modified>
</cp:coreProperties>
</file>