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300" r:id="rId9"/>
    <p:sldId id="299" r:id="rId10"/>
    <p:sldId id="291" r:id="rId11"/>
    <p:sldId id="278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>
        <p:scale>
          <a:sx n="100" d="100"/>
          <a:sy n="100" d="100"/>
        </p:scale>
        <p:origin x="178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910373"/>
            <a:ext cx="77662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Изучение системы 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Habilis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Кнопочный блок управления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841" t="29788" r="26270" b="22381"/>
          <a:stretch/>
        </p:blipFill>
        <p:spPr>
          <a:xfrm>
            <a:off x="885370" y="1349828"/>
            <a:ext cx="8026401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Операционная часть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555" t="24144" r="27778" b="23369"/>
          <a:stretch/>
        </p:blipFill>
        <p:spPr>
          <a:xfrm>
            <a:off x="972457" y="1248228"/>
            <a:ext cx="7620000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Операционная часть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444" t="41217" r="31825" b="28306"/>
          <a:stretch/>
        </p:blipFill>
        <p:spPr>
          <a:xfrm>
            <a:off x="1320800" y="1770743"/>
            <a:ext cx="6168571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7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Операционная часть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508" t="41358" r="31905" b="43827"/>
          <a:stretch/>
        </p:blipFill>
        <p:spPr>
          <a:xfrm>
            <a:off x="1146627" y="1248229"/>
            <a:ext cx="6691087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445" t="70282" r="38492" b="16878"/>
          <a:stretch/>
        </p:blipFill>
        <p:spPr>
          <a:xfrm>
            <a:off x="1146628" y="2772229"/>
            <a:ext cx="6737572" cy="2205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7143" t="28800" r="40000" b="62875"/>
          <a:stretch/>
        </p:blipFill>
        <p:spPr>
          <a:xfrm>
            <a:off x="1834207" y="4977696"/>
            <a:ext cx="6003507" cy="12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857" t="35008" r="34206" b="8413"/>
          <a:stretch/>
        </p:blipFill>
        <p:spPr>
          <a:xfrm>
            <a:off x="1770742" y="1248227"/>
            <a:ext cx="5675087" cy="54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Действия тока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86" t="71552" r="51032" b="18572"/>
          <a:stretch/>
        </p:blipFill>
        <p:spPr>
          <a:xfrm>
            <a:off x="2437363" y="1248230"/>
            <a:ext cx="4413380" cy="166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286" t="19206" r="43968" b="48624"/>
          <a:stretch/>
        </p:blipFill>
        <p:spPr>
          <a:xfrm>
            <a:off x="2437363" y="2946398"/>
            <a:ext cx="4413380" cy="36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953" t="49259" r="33095" b="13210"/>
          <a:stretch/>
        </p:blipFill>
        <p:spPr>
          <a:xfrm>
            <a:off x="522513" y="1436915"/>
            <a:ext cx="8008613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выполнения работы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измерений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Структуру стенда Хабилис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Способы включения и управления стенда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 электробезопасности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Структура 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03" t="14833" r="28968" b="61605"/>
          <a:stretch/>
        </p:blipFill>
        <p:spPr>
          <a:xfrm>
            <a:off x="580571" y="2177143"/>
            <a:ext cx="8030135" cy="2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Силовой шкаф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762" t="19065" r="30634" b="27883"/>
          <a:stretch/>
        </p:blipFill>
        <p:spPr>
          <a:xfrm>
            <a:off x="798285" y="1400628"/>
            <a:ext cx="7242630" cy="5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447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Верхняя часть шкафа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841" t="23721" r="29444" b="27037"/>
          <a:stretch/>
        </p:blipFill>
        <p:spPr>
          <a:xfrm>
            <a:off x="899885" y="1306285"/>
            <a:ext cx="7445830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Нижняя часть шкафа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80" t="30917" r="29048" b="25908"/>
          <a:stretch/>
        </p:blipFill>
        <p:spPr>
          <a:xfrm>
            <a:off x="928914" y="1465943"/>
            <a:ext cx="7474857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Структура шкафа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80" t="32610" r="29682" b="57796"/>
          <a:stretch/>
        </p:blipFill>
        <p:spPr>
          <a:xfrm>
            <a:off x="928914" y="1640114"/>
            <a:ext cx="7358743" cy="986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59" t="53210" r="28095" b="31129"/>
          <a:stretch/>
        </p:blipFill>
        <p:spPr>
          <a:xfrm>
            <a:off x="928914" y="2743201"/>
            <a:ext cx="7634515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Структура шкафа</a:t>
            </a:r>
            <a:endParaRPr lang="kk-K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00" t="20053" r="28492" b="48483"/>
          <a:stretch/>
        </p:blipFill>
        <p:spPr>
          <a:xfrm>
            <a:off x="661769" y="1915885"/>
            <a:ext cx="7590971" cy="32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6464</TotalTime>
  <Words>83</Words>
  <Application>Microsoft Office PowerPoint</Application>
  <PresentationFormat>Экран (4:3)</PresentationFormat>
  <Paragraphs>31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Изучение системы Habilis </vt:lpstr>
      <vt:lpstr>Содержание</vt:lpstr>
      <vt:lpstr>По завершению урока Вы будете знать:</vt:lpstr>
      <vt:lpstr>Структура стенда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Кнопочный блок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374</cp:revision>
  <dcterms:created xsi:type="dcterms:W3CDTF">2017-10-09T05:58:02Z</dcterms:created>
  <dcterms:modified xsi:type="dcterms:W3CDTF">2023-02-22T12:11:23Z</dcterms:modified>
</cp:coreProperties>
</file>