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6" r:id="rId4"/>
    <p:sldId id="272" r:id="rId5"/>
    <p:sldId id="274" r:id="rId6"/>
    <p:sldId id="277" r:id="rId7"/>
    <p:sldId id="284" r:id="rId8"/>
    <p:sldId id="300" r:id="rId9"/>
    <p:sldId id="299" r:id="rId10"/>
    <p:sldId id="291" r:id="rId11"/>
    <p:sldId id="278" r:id="rId12"/>
    <p:sldId id="30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5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8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2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3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Компенсация реактивной мощности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Шакенов Калижан Бахытжанович, </a:t>
            </a:r>
            <a:r>
              <a:rPr lang="en-US" b="1" dirty="0" smtClean="0">
                <a:solidFill>
                  <a:schemeClr val="bg1"/>
                </a:solidFill>
              </a:rPr>
              <a:t>Ph.D.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ассоц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проф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kk-KZ" b="1" dirty="0">
                <a:solidFill>
                  <a:schemeClr val="bg1"/>
                </a:solidFill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</a:rPr>
              <a:t>афедры</a:t>
            </a:r>
            <a:r>
              <a:rPr lang="ru-RU" b="1" dirty="0" smtClean="0">
                <a:solidFill>
                  <a:schemeClr val="bg1"/>
                </a:solidFill>
              </a:rPr>
              <a:t> «Энергетика»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solidFill>
                  <a:schemeClr val="accent5"/>
                </a:solidFill>
              </a:rPr>
              <a:t>k.shakenov@satbayev.university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kk-K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Монтажная схема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032" t="50953" r="37857" b="25203"/>
          <a:stretch/>
        </p:blipFill>
        <p:spPr>
          <a:xfrm>
            <a:off x="1617554" y="1262742"/>
            <a:ext cx="6046703" cy="3106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921" t="80582" r="48889" b="8554"/>
          <a:stretch/>
        </p:blipFill>
        <p:spPr>
          <a:xfrm>
            <a:off x="1617554" y="4368800"/>
            <a:ext cx="2960916" cy="1117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5318" t="7637" r="43492" b="89822"/>
          <a:stretch/>
        </p:blipFill>
        <p:spPr>
          <a:xfrm>
            <a:off x="2703248" y="5834744"/>
            <a:ext cx="3875314" cy="2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Компенсация реактивной мощности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603" t="12716" r="33492" b="41711"/>
          <a:stretch/>
        </p:blipFill>
        <p:spPr>
          <a:xfrm>
            <a:off x="1553028" y="1204687"/>
            <a:ext cx="5834743" cy="46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Компенсация реактивной мощности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318" t="63369" r="39365" b="6014"/>
          <a:stretch/>
        </p:blipFill>
        <p:spPr>
          <a:xfrm>
            <a:off x="1932231" y="1190170"/>
            <a:ext cx="5760340" cy="3918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5238" t="8484" r="38333" b="86860"/>
          <a:stretch/>
        </p:blipFill>
        <p:spPr>
          <a:xfrm>
            <a:off x="1932231" y="5486018"/>
            <a:ext cx="5715877" cy="5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стенда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выполнения работы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Виды нагрузок 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омпенсация реактивной мощности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Структуру стенда 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ГШНН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Виды нагрузок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Способы компенсации реактивной мощности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Описание</a:t>
            </a:r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стенда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952" t="35997" r="33731" b="13351"/>
          <a:stretch/>
        </p:blipFill>
        <p:spPr>
          <a:xfrm>
            <a:off x="1785256" y="1451427"/>
            <a:ext cx="5544459" cy="52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61968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Измерительный комплекс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032" t="50811" r="28889" b="21817"/>
          <a:stretch/>
        </p:blipFill>
        <p:spPr>
          <a:xfrm>
            <a:off x="918954" y="2583542"/>
            <a:ext cx="7329714" cy="28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447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Нагрузка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000" t="24991" r="26905" b="19276"/>
          <a:stretch/>
        </p:blipFill>
        <p:spPr>
          <a:xfrm>
            <a:off x="899886" y="1298454"/>
            <a:ext cx="7373257" cy="53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работы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2857" t="29365" r="43651" b="59110"/>
          <a:stretch/>
        </p:blipFill>
        <p:spPr>
          <a:xfrm>
            <a:off x="1394578" y="1670957"/>
            <a:ext cx="7509456" cy="207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5318" t="11446" r="54206" b="79524"/>
          <a:stretch/>
        </p:blipFill>
        <p:spPr>
          <a:xfrm>
            <a:off x="2666999" y="4158342"/>
            <a:ext cx="3502476" cy="16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47453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работы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2063" t="60547" r="34762" b="7284"/>
          <a:stretch/>
        </p:blipFill>
        <p:spPr>
          <a:xfrm>
            <a:off x="1271368" y="1306285"/>
            <a:ext cx="7068459" cy="38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Структура компенсационного </a:t>
            </a:r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шкафа</a:t>
            </a:r>
            <a:endParaRPr lang="kk-KZ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906" t="11588" r="19285" b="19841"/>
          <a:stretch/>
        </p:blipFill>
        <p:spPr>
          <a:xfrm>
            <a:off x="609601" y="1230013"/>
            <a:ext cx="8171543" cy="53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6611</TotalTime>
  <Words>76</Words>
  <Application>Microsoft Office PowerPoint</Application>
  <PresentationFormat>Экран (4:3)</PresentationFormat>
  <Paragraphs>26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Компенсация реактивной мощности </vt:lpstr>
      <vt:lpstr>Содержание</vt:lpstr>
      <vt:lpstr>По завершению урока Вы будете знать:</vt:lpstr>
      <vt:lpstr>Описание стенда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Монтажная схема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Пользователь Windows</cp:lastModifiedBy>
  <cp:revision>381</cp:revision>
  <dcterms:created xsi:type="dcterms:W3CDTF">2017-10-09T05:58:02Z</dcterms:created>
  <dcterms:modified xsi:type="dcterms:W3CDTF">2023-02-23T11:58:02Z</dcterms:modified>
</cp:coreProperties>
</file>