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26" r:id="rId2"/>
    <p:sldId id="257" r:id="rId3"/>
    <p:sldId id="278" r:id="rId4"/>
    <p:sldId id="333" r:id="rId5"/>
    <p:sldId id="332" r:id="rId6"/>
    <p:sldId id="331" r:id="rId7"/>
    <p:sldId id="330" r:id="rId8"/>
    <p:sldId id="329" r:id="rId9"/>
    <p:sldId id="334" r:id="rId10"/>
    <p:sldId id="336" r:id="rId11"/>
    <p:sldId id="337" r:id="rId12"/>
    <p:sldId id="335" r:id="rId13"/>
    <p:sldId id="338" r:id="rId14"/>
    <p:sldId id="328" r:id="rId15"/>
    <p:sldId id="339" r:id="rId16"/>
    <p:sldId id="321" r:id="rId17"/>
    <p:sldId id="322" r:id="rId18"/>
    <p:sldId id="323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24" r:id="rId36"/>
    <p:sldId id="32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14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173864" y="663410"/>
            <a:ext cx="8796271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Энергетика </a:t>
            </a:r>
            <a:r>
              <a:rPr lang="kk-KZ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және машина жасау институты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 </a:t>
            </a:r>
            <a:b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«Энергетика» </a:t>
            </a:r>
            <a:r>
              <a:rPr lang="ru-RU" sz="32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кафедрасы</a:t>
            </a:r>
            <a: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en-US" sz="3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Электр </a:t>
            </a:r>
            <a:r>
              <a:rPr lang="ru-RU" sz="4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станцияларының</a:t>
            </a: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4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және</a:t>
            </a: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4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қосалқы</a:t>
            </a: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4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станцияларының</a:t>
            </a: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4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электрлік</a:t>
            </a: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ru-RU" sz="4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бөлігі</a:t>
            </a: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r>
              <a:rPr lang="ru-RU" sz="4400" dirty="0">
                <a:cs typeface="Times New Roman" panose="02020603050405020304" pitchFamily="18" charset="0"/>
              </a:rPr>
              <a:t/>
            </a:r>
            <a:br>
              <a:rPr lang="ru-RU" sz="4400" dirty="0"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21466" y="4725988"/>
            <a:ext cx="64008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kern="0" dirty="0" smtClean="0">
                <a:solidFill>
                  <a:schemeClr val="bg1"/>
                </a:solidFill>
                <a:latin typeface="+mn-lt"/>
              </a:rPr>
              <a:t>Лектор:  Сарсенбаев Е.А.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 smtClean="0">
                <a:solidFill>
                  <a:schemeClr val="bg1"/>
                </a:solidFill>
              </a:rPr>
              <a:t>«</a:t>
            </a:r>
            <a:r>
              <a:rPr lang="ru-RU" sz="1400" kern="0" dirty="0">
                <a:solidFill>
                  <a:schemeClr val="bg1"/>
                </a:solidFill>
              </a:rPr>
              <a:t>Энергетика</a:t>
            </a:r>
            <a:r>
              <a:rPr lang="ru-RU" sz="1400" kern="0" dirty="0" smtClean="0">
                <a:solidFill>
                  <a:schemeClr val="bg1"/>
                </a:solidFill>
              </a:rPr>
              <a:t>» </a:t>
            </a:r>
            <a:r>
              <a:rPr lang="ru-RU" sz="1400" kern="0" dirty="0" err="1" smtClean="0">
                <a:solidFill>
                  <a:schemeClr val="bg1"/>
                </a:solidFill>
              </a:rPr>
              <a:t>кафедрасының</a:t>
            </a:r>
            <a:r>
              <a:rPr lang="ru-RU" sz="1400" kern="0" dirty="0" smtClean="0">
                <a:solidFill>
                  <a:schemeClr val="bg1"/>
                </a:solidFill>
              </a:rPr>
              <a:t> </a:t>
            </a:r>
            <a:r>
              <a:rPr lang="ru-RU" sz="1400" kern="0" dirty="0" err="1" smtClean="0">
                <a:solidFill>
                  <a:schemeClr val="bg1"/>
                </a:solidFill>
              </a:rPr>
              <a:t>қауымдастырылған</a:t>
            </a:r>
            <a:r>
              <a:rPr lang="ru-RU" sz="1400" kern="0" dirty="0" smtClean="0">
                <a:solidFill>
                  <a:schemeClr val="bg1"/>
                </a:solidFill>
              </a:rPr>
              <a:t> профессоры</a:t>
            </a:r>
            <a:endParaRPr lang="ru-RU" sz="1400" kern="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kk-KZ" sz="1400" kern="0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1400" kern="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</a:rPr>
              <a:t>E-mail</a:t>
            </a:r>
            <a:r>
              <a:rPr lang="ru-RU" kern="0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en-US" kern="0" dirty="0" err="1" smtClean="0">
                <a:solidFill>
                  <a:schemeClr val="bg1"/>
                </a:solidFill>
              </a:rPr>
              <a:t>y</a:t>
            </a:r>
            <a:r>
              <a:rPr lang="en-US" kern="0" dirty="0" err="1" smtClean="0">
                <a:solidFill>
                  <a:schemeClr val="bg1"/>
                </a:solidFill>
                <a:latin typeface="+mn-lt"/>
              </a:rPr>
              <a:t>.sarsenbayev@satbayev.university</a:t>
            </a:r>
            <a:endParaRPr lang="ru-RU" sz="2800" kern="0" dirty="0">
              <a:solidFill>
                <a:schemeClr val="bg1"/>
              </a:solidFill>
              <a:latin typeface="+mn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309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33838962-78BD-4DF4-B3F4-504DF97D7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38" y="1661889"/>
            <a:ext cx="8707124" cy="46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26DFF51E-A043-4A1C-B47A-C20C11C43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50" y="1529301"/>
            <a:ext cx="8258900" cy="49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54D6B9A6-2D45-4011-BD0D-EA52B0351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327" y="1470992"/>
            <a:ext cx="8373346" cy="50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9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C1278271-8BEF-4FDC-B40B-D072706A3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139" y="1440616"/>
            <a:ext cx="7447722" cy="51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станциялардың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535FF35-3E71-46CC-B275-926858106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96" y="2146852"/>
            <a:ext cx="8632408" cy="37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Қосалқы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станциялардың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5F91F50B-A396-402A-BAEF-FCFEAEB2D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678" y="1217059"/>
            <a:ext cx="3922644" cy="5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7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2 </a:t>
            </a:r>
            <a:r>
              <a:rPr lang="ru-RU" sz="2800" dirty="0" err="1">
                <a:solidFill>
                  <a:schemeClr val="bg1"/>
                </a:solidFill>
              </a:rPr>
              <a:t>Қосалқы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станциялардың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негізгі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схемалары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BC39A39E-7F60-4E6E-B98E-B42FD8FB4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1255492"/>
            <a:ext cx="3843130" cy="53060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6EE807-4A9C-4CB0-8043-BF15E9CE7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560" y="1664251"/>
            <a:ext cx="3634542" cy="480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4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2 </a:t>
            </a:r>
            <a:r>
              <a:rPr lang="ru-RU" sz="2800" dirty="0" err="1">
                <a:solidFill>
                  <a:prstClr val="white"/>
                </a:solidFill>
              </a:rPr>
              <a:t>Қосалқы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станциялардың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негізгі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6F8A43B2-9FEB-4670-9477-CF0939EE4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6" y="1497496"/>
            <a:ext cx="9019528" cy="500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83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01718125-3B15-4BBA-9533-DAD29B7A2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658" y="2199861"/>
            <a:ext cx="8240684" cy="360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748650DD-DFC3-4F93-AD37-C822A0733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76" y="2027583"/>
            <a:ext cx="8843248" cy="394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601" y="217098"/>
            <a:ext cx="7886700" cy="838969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11 </a:t>
            </a:r>
            <a:r>
              <a:rPr lang="kk-KZ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дәріс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52F036-D7FD-4802-B9A1-EDAB08D40BF7}"/>
              </a:ext>
            </a:extLst>
          </p:cNvPr>
          <p:cNvSpPr/>
          <p:nvPr/>
        </p:nvSpPr>
        <p:spPr>
          <a:xfrm>
            <a:off x="685602" y="1422400"/>
            <a:ext cx="77727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дәріс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 сағат)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</a:pP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kk-KZ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kk-KZ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апта – «Электр станцияларының басты сұлбалары»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Электр станцияларының басты сұлбалары. </a:t>
            </a:r>
          </a:p>
          <a:p>
            <a:pPr marL="228600" algn="just"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Қосалқы станциялардың негізгі схемалары. </a:t>
            </a:r>
          </a:p>
          <a:p>
            <a:pPr marL="228600" algn="just"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Электр станцияларының өзіндік қажеттіліктерін электрмен жабдықтау схемалары және қоректендіру схемалары.</a:t>
            </a:r>
          </a:p>
          <a:p>
            <a:pPr marL="228600" algn="just">
              <a:spcAft>
                <a:spcPts val="0"/>
              </a:spcAft>
            </a:pPr>
            <a:r>
              <a:rPr lang="kk-KZ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6C21BF9D-1FEF-41DD-BCB2-69F2A8C3F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4" y="1218489"/>
            <a:ext cx="8613912" cy="55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20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D485FCD2-EE17-4813-9B84-6467A9801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904" y="1129427"/>
            <a:ext cx="7262192" cy="57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5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55F307D6-F2A9-4DCE-8C38-C9DBA619C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139" y="1196735"/>
            <a:ext cx="7447722" cy="56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0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5C4449E8-BD56-4989-950B-DDF26CD70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1197263"/>
            <a:ext cx="7924798" cy="56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36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FDF96301-1C2E-4AC6-99E7-9E6E2C1E7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5948" y="1196691"/>
            <a:ext cx="6732104" cy="56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0F013966-755F-4867-AFA5-001FDBE36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744" y="1163782"/>
            <a:ext cx="7288512" cy="56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18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765D5A56-C794-4FE2-8F1A-5C57CA1EA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0" y="1762539"/>
            <a:ext cx="9014720" cy="44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13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8CC24BFF-8848-4F65-8CEB-52AA23A45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53" y="1710249"/>
            <a:ext cx="8906494" cy="458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1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8C8597D5-0C57-4B35-A930-1E5C77845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60" y="1563758"/>
            <a:ext cx="8894080" cy="48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80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4B8CC569-2429-49CA-B710-0EDD521FF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896" y="1192300"/>
            <a:ext cx="7368208" cy="56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3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53E80ED9-48F6-4506-B352-700429D7F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35" y="1284133"/>
            <a:ext cx="5062330" cy="54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4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A94B513A-51F5-4229-8508-122C95D8D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922" y="1186416"/>
            <a:ext cx="7050156" cy="56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6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E94AD3AB-1850-4880-947D-86D61523E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85" y="2173357"/>
            <a:ext cx="6783030" cy="36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6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6A666F7C-F8C1-4278-830C-F12B3F168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679" y="1514281"/>
            <a:ext cx="6970642" cy="49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73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DAC1D034-2AAD-4233-BAE9-D0780FFB9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488" y="1230962"/>
            <a:ext cx="6255024" cy="55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34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prstClr val="white"/>
                </a:solidFill>
              </a:rPr>
              <a:t>3 Электр </a:t>
            </a:r>
            <a:r>
              <a:rPr lang="ru-RU" sz="2800" dirty="0" err="1">
                <a:solidFill>
                  <a:prstClr val="white"/>
                </a:solidFill>
              </a:rPr>
              <a:t>станцияларының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өзіндік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қажеттілік терінің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электрмен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жабдықтау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r>
              <a:rPr lang="ru-RU" sz="2800" dirty="0" err="1">
                <a:solidFill>
                  <a:prstClr val="white"/>
                </a:solidFill>
              </a:rPr>
              <a:t>схемалары</a:t>
            </a:r>
            <a:r>
              <a:rPr lang="ru-RU" sz="2800" dirty="0">
                <a:solidFill>
                  <a:prstClr val="white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2A99D51A-A792-4CA4-AFF7-DF5BDE006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12" y="1974574"/>
            <a:ext cx="8873576" cy="40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76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11 </a:t>
            </a:r>
            <a:r>
              <a:rPr lang="ru-RU" sz="2800" dirty="0" err="1">
                <a:solidFill>
                  <a:prstClr val="white"/>
                </a:solidFill>
              </a:rPr>
              <a:t>дәріс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D5DC195-88D9-4CB3-A225-BE6823253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032"/>
          <a:stretch/>
        </p:blipFill>
        <p:spPr>
          <a:xfrm>
            <a:off x="137878" y="1352780"/>
            <a:ext cx="8868244" cy="535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2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11</a:t>
            </a:r>
            <a:r>
              <a:rPr lang="kk-KZ" sz="2800" dirty="0" smtClean="0">
                <a:solidFill>
                  <a:prstClr val="white"/>
                </a:solidFill>
              </a:rPr>
              <a:t> </a:t>
            </a:r>
            <a:r>
              <a:rPr lang="kk-KZ" sz="2800" dirty="0">
                <a:solidFill>
                  <a:prstClr val="white"/>
                </a:solidFill>
              </a:rPr>
              <a:t>дәріс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E919CA-482D-4998-82B0-AE5FF7B2F253}"/>
              </a:ext>
            </a:extLst>
          </p:cNvPr>
          <p:cNvSpPr txBox="1"/>
          <p:nvPr/>
        </p:nvSpPr>
        <p:spPr>
          <a:xfrm>
            <a:off x="1113182" y="1430248"/>
            <a:ext cx="735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Әдебиет тізімі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0C6DEB45-021B-4BD2-94F4-28709675B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2" y="2158379"/>
            <a:ext cx="9046276" cy="45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553A8191-C9F8-4252-816B-7B6ACDF78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5" y="1431236"/>
            <a:ext cx="8733650" cy="51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2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7B313C02-3F1E-446B-81E3-FE4258B72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35" y="2040835"/>
            <a:ext cx="9008930" cy="39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84AB933D-E00E-4E12-B93D-84753B132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4403" y="1656523"/>
            <a:ext cx="6915194" cy="46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1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7227ECB7-826D-4BDC-B847-524746134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271" y="1963009"/>
            <a:ext cx="5857458" cy="40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B79BCBBB-A3F5-4483-8E76-12E524F5C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69" y="1537252"/>
            <a:ext cx="8828862" cy="49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0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0"/>
            <a:ext cx="8799615" cy="116378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Электр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станцияларының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сұлбалары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Объект 2">
            <a:extLst>
              <a:ext uri="{FF2B5EF4-FFF2-40B4-BE49-F238E27FC236}">
                <a16:creationId xmlns="" xmlns:a16="http://schemas.microsoft.com/office/drawing/2014/main" id="{7EF2FCE1-F977-48C2-8BC5-E918F672D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9" y="1749287"/>
            <a:ext cx="9133322" cy="45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32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6032</TotalTime>
  <Words>262</Words>
  <Application>Microsoft Office PowerPoint</Application>
  <PresentationFormat>Экран (4:3)</PresentationFormat>
  <Paragraphs>49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Энергетика және машина жасау институты    «Энергетика» кафедрасы  Электр станцияларының және қосалқы станцияларының  электрлік бөлігі  </vt:lpstr>
      <vt:lpstr>11 дәріс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1 Электр станцияларының басты сұлбалары</vt:lpstr>
      <vt:lpstr>2 Қосалқы станциялардың негізгі схемалары</vt:lpstr>
      <vt:lpstr>2 Қосалқы станциялардың негізгі схемалары</vt:lpstr>
      <vt:lpstr>2 Қосалқы станциялардың негізгі схемалары</vt:lpstr>
      <vt:lpstr>2 Қосалқы станциялардың негізгі схемалары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3 Электр станцияларының өзіндік қажеттілік терінің электрмен жабдықтау схемалары </vt:lpstr>
      <vt:lpstr>11 дәріс</vt:lpstr>
      <vt:lpstr>11 дәріс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441</cp:revision>
  <dcterms:created xsi:type="dcterms:W3CDTF">2017-10-09T05:58:02Z</dcterms:created>
  <dcterms:modified xsi:type="dcterms:W3CDTF">2025-11-11T11:21:39Z</dcterms:modified>
</cp:coreProperties>
</file>