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FD9D04-A396-47C9-A075-7034CECACFC7}">
          <p14:sldIdLst>
            <p14:sldId id="257"/>
            <p14:sldId id="258"/>
            <p14:sldId id="259"/>
            <p14:sldId id="260"/>
          </p14:sldIdLst>
        </p14:section>
        <p14:section name="Раздел без заголовка" id="{95AEA0EA-6482-4C51-B1D8-D61D2D6CA89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D59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19AD6-9957-401A-97B7-AA1FE33E944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5B92-700C-4768-AA1F-41C467DB7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9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5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68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7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756B-09D3-4996-8CF2-BC4CF29ADF1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0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10" y="140963"/>
            <a:ext cx="11453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Лекция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14.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направления горной выработке в 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вертикально 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 плоскости (осевыми и боковыми реперами)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10109828" y="2467817"/>
            <a:ext cx="1314474" cy="3371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76010" y="831811"/>
            <a:ext cx="113237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16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угла наклона горной выработки направление в вертикальной плоскости можно задавать двумя способами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Боковыми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реперами.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Горные выработки имеют угол наклона в пределах 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Необходимые приборы: нивелир, рейка, рулетка, маркшейдерские марки. Задача сводится к построению в горной выработке плоскости с углом наклона, равной углу наклона выработки применяется при проведении подготовительных выработок (рудный штрек, орт) откаточного горизонта.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Осевыми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реперами.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Горные выработки имеют угол наклона более 80. Необходимые приборы: теодолит, рулетка, маркшейдерские марки.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сводится к построению в горной выработке линии с углом наклона равной углу наклона горной выработки, горные выработки подэтажного горизонта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0" y="2904629"/>
            <a:ext cx="5619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8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3" y="102276"/>
            <a:ext cx="11065164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направления горной выработке в вертикальной плоскости боковыми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реперами</a:t>
            </a:r>
          </a:p>
          <a:p>
            <a:pPr marL="457200" indent="3429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Необходимо задать направление горной выработке в вертикальной плоскости, если известны: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отметка маркшейдерской точки и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проектный уклон горной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выработки.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выполняется в следующей последовательности. Нивелир устанавливают и приводят в рабочее положение. На маркшейдерской точке устанавливают рейку нулем вверх и берут отсчет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Вычисляют горизонт инструмента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 =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(-а).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Рейку переставляют на головку рельс и берут отсчет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вычисляют отметку головки рельс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 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ГИ – в</a:t>
            </a:r>
            <a:r>
              <a:rPr lang="kk-KZ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9" y="2744898"/>
            <a:ext cx="9205084" cy="26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7018" y="284140"/>
            <a:ext cx="1122218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любом удобном месте намечает местоположение боковых реперов и вычисляют их проектные отметки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02056"/>
              </p:ext>
            </p:extLst>
          </p:nvPr>
        </p:nvGraphicFramePr>
        <p:xfrm>
          <a:off x="3038765" y="863480"/>
          <a:ext cx="2244436" cy="44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1295400" imgH="254000" progId="Equation.3">
                  <p:embed/>
                </p:oleObj>
              </mc:Choice>
              <mc:Fallback>
                <p:oleObj r:id="rId3" imgW="12954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765" y="863480"/>
                        <a:ext cx="2244436" cy="440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38530"/>
              </p:ext>
            </p:extLst>
          </p:nvPr>
        </p:nvGraphicFramePr>
        <p:xfrm>
          <a:off x="3038764" y="1442939"/>
          <a:ext cx="2244437" cy="52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5" imgW="1079969" imgH="254110" progId="Equation.3">
                  <p:embed/>
                </p:oleObj>
              </mc:Choice>
              <mc:Fallback>
                <p:oleObj r:id="rId5" imgW="1079969" imgH="25411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764" y="1442939"/>
                        <a:ext cx="2244437" cy="528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71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89943"/>
              </p:ext>
            </p:extLst>
          </p:nvPr>
        </p:nvGraphicFramePr>
        <p:xfrm>
          <a:off x="2615045" y="2843535"/>
          <a:ext cx="497609" cy="47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7" imgW="266816" imgH="254110" progId="Equation.3">
                  <p:embed/>
                </p:oleObj>
              </mc:Choice>
              <mc:Fallback>
                <p:oleObj r:id="rId7" imgW="266816" imgH="25411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045" y="2843535"/>
                        <a:ext cx="497609" cy="47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80544"/>
              </p:ext>
            </p:extLst>
          </p:nvPr>
        </p:nvGraphicFramePr>
        <p:xfrm>
          <a:off x="3330554" y="2863291"/>
          <a:ext cx="502537" cy="43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9" imgW="266816" imgH="254110" progId="Equation.3">
                  <p:embed/>
                </p:oleObj>
              </mc:Choice>
              <mc:Fallback>
                <p:oleObj r:id="rId9" imgW="266816" imgH="25411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54" y="2863291"/>
                        <a:ext cx="502537" cy="431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3764" y="1905820"/>
            <a:ext cx="101187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расстояние от головки рельса до местоположения боковых реперов, м;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расстояние между боковыми реперами, м;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1,0 – шаблон, вертикальное расстояние от головки рельса до уровня реперов, м.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Вычисляют отсчеты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отсчеты по рейке, если бы рейки были установлены на реперах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0" lang="ru-RU" alt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проектными отметками           и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3764" y="3317448"/>
            <a:ext cx="608245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Вынос этих реперов на проектную отметку выполняют следующим образом. Помощник направляется на местоположение первой пары реперов и держит рейку на весу, маркшейдер, указывая помощнику поднять или опустить рейку, добивается появления в поле зрения трубы отсчета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у пятки рейки забивают маркшейдерскую марку. Таким же образом</a:t>
            </a:r>
            <a:r>
              <a:rPr kumimoji="0" lang="kk-KZ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забивается вторая марка в противоположном боку выработки. Если между парами реперов протянуть шнур, он займет горизонтальное положение, поскольку отметки этих реперов одинаковые, равны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расстоянии </a:t>
            </a: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первой пары реперов выносят вторую пару реперов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между реперами натянуть шнур, то плоскость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будет иметь угол наклона равный углу наклона выработки.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5" y="3317448"/>
            <a:ext cx="5109512" cy="32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528" y="190888"/>
            <a:ext cx="107788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направления горной выработке осевыми реперами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Исходными данными для задания осевых реперов является проектный угол наклона. Применяется теодолит, рулетка и маркшейдерские знаки. Задача сводится к построению в горной выработки линии с углом наклона равной проектному углу наклона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выработки.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71" y="2754571"/>
            <a:ext cx="5440218" cy="272852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1809" y="1462098"/>
            <a:ext cx="109266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эту работу совмещают с заданием направления горной выработке с горизонтальной плоскости, когда задают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направленческие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Теодолит устанавливают и приводят в рабочее положение под точкой А. Определяют МО (место нуля) вертикального круга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27628"/>
              </p:ext>
            </p:extLst>
          </p:nvPr>
        </p:nvGraphicFramePr>
        <p:xfrm>
          <a:off x="3354454" y="2384804"/>
          <a:ext cx="1365327" cy="54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4" imgW="1091726" imgH="393529" progId="Equation.3">
                  <p:embed/>
                </p:oleObj>
              </mc:Choice>
              <mc:Fallback>
                <p:oleObj r:id="rId4" imgW="1091726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454" y="2384804"/>
                        <a:ext cx="1365327" cy="542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809" y="2828626"/>
            <a:ext cx="649316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Вычисляют отсчет по вертикальному кругу, при котором визирная ось занимает наклонное положение с углом наклона равный проектному углу наклона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КП =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МО. По вертикальному кругу устанавливают отсчет КЛ и на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направленческих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точках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закрепляют клеммы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 от точек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измеряют вертикальное расстояния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до клемм. Результаты работ маркшейдер заносит в книгу маркшейдерских указаний.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Проходчики опускают отвесы с точек Н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проверяют расстояния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Визируют глазом на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</a:t>
            </a:r>
            <a:r>
              <a:rPr kumimoji="0" lang="ru-RU" alt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на груди забоя отмечают точку «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» (рисунок 37,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), а затем от горизонтальной линии проходящей через точку «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» на расстоянии «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» размещают положение верхних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оконтуривающих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шпуров, а на расстоянии «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» нижний ряд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оконтуривающих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шпуров.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4284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1973</TotalTime>
  <Words>655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saule_soltabaeva@mail.ru</dc:creator>
  <cp:lastModifiedBy>saule_soltabaeva@mail.ru</cp:lastModifiedBy>
  <cp:revision>168</cp:revision>
  <dcterms:created xsi:type="dcterms:W3CDTF">2021-01-27T04:24:17Z</dcterms:created>
  <dcterms:modified xsi:type="dcterms:W3CDTF">2021-04-30T07:11:34Z</dcterms:modified>
</cp:coreProperties>
</file>