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A3A4-900E-47D7-87C2-BBA41E048212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E51-2424-494B-A878-A155A2397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31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A3A4-900E-47D7-87C2-BBA41E048212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E51-2424-494B-A878-A155A2397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8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A3A4-900E-47D7-87C2-BBA41E048212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E51-2424-494B-A878-A155A2397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0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A3A4-900E-47D7-87C2-BBA41E048212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E51-2424-494B-A878-A155A2397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00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A3A4-900E-47D7-87C2-BBA41E048212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E51-2424-494B-A878-A155A2397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22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A3A4-900E-47D7-87C2-BBA41E048212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E51-2424-494B-A878-A155A2397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46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A3A4-900E-47D7-87C2-BBA41E048212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E51-2424-494B-A878-A155A2397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254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A3A4-900E-47D7-87C2-BBA41E048212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E51-2424-494B-A878-A155A2397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6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A3A4-900E-47D7-87C2-BBA41E048212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E51-2424-494B-A878-A155A2397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A3A4-900E-47D7-87C2-BBA41E048212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E51-2424-494B-A878-A155A2397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74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A3A4-900E-47D7-87C2-BBA41E048212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DE51-2424-494B-A878-A155A2397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7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EA3A4-900E-47D7-87C2-BBA41E048212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DDE51-2424-494B-A878-A155A2397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37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Архитектура информационных систем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774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61" y="-14312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566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805" y="1494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958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109" y="-14312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206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81" y="8547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181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40335"/>
            <a:ext cx="9144000" cy="671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443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381" y="1005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595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" y="9461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476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57" y="9461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588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47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549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181" y="228600"/>
            <a:ext cx="9144000" cy="623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052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57" y="420624"/>
            <a:ext cx="8603311" cy="559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870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769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947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025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9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044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93" y="15862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325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93" y="-1065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614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205" y="-7912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828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8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510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57" y="-1339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334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Перечислить типовые функциональные компоненты ИС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такое пользовательский интерфейс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Компоненты Клиент-Серверной архитектуры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Преимущества многоуровневой Клиент-Серверной архитектуры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такое </a:t>
            </a:r>
            <a:r>
              <a:rPr lang="en-US" dirty="0" smtClean="0"/>
              <a:t>SOA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7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549" y="28663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527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741" y="9461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10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909" y="4786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755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949" y="12204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51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45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611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645" y="-974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168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197" y="-18884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2330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23</Words>
  <Application>Microsoft Office PowerPoint</Application>
  <PresentationFormat>Широкоэкранный</PresentationFormat>
  <Paragraphs>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Архитектура информационных систем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Архитектура информационных систем</dc:title>
  <dc:creator>Учетная запись Майкрософт</dc:creator>
  <cp:lastModifiedBy>Учетная запись Майкрософт</cp:lastModifiedBy>
  <cp:revision>3</cp:revision>
  <dcterms:created xsi:type="dcterms:W3CDTF">2021-09-22T03:58:54Z</dcterms:created>
  <dcterms:modified xsi:type="dcterms:W3CDTF">2021-09-22T04:12:28Z</dcterms:modified>
</cp:coreProperties>
</file>