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67" r:id="rId6"/>
    <p:sldId id="270" r:id="rId7"/>
    <p:sldId id="271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compose/compose-file/compose-file-v3/#service-configuration-referenc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compose/compose-fil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ru-KZ" dirty="0"/>
              <a:t>10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4022124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Внутри </a:t>
            </a:r>
            <a:r>
              <a:rPr lang="en-US" sz="2000" dirty="0" err="1"/>
              <a:t>mystack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ru-RU" sz="2000" dirty="0"/>
              <a:t>создаем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docker-compose.yml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b="1" dirty="0" err="1"/>
              <a:t>depends_on</a:t>
            </a:r>
            <a:r>
              <a:rPr lang="en-US" sz="2000" dirty="0"/>
              <a:t>: </a:t>
            </a:r>
            <a:r>
              <a:rPr lang="ru-RU" sz="2000" dirty="0"/>
              <a:t>выраженная зависимость между сервисами</a:t>
            </a:r>
            <a:r>
              <a:rPr lang="en-US" sz="2000" dirty="0"/>
              <a:t>, </a:t>
            </a:r>
            <a:r>
              <a:rPr lang="ru-RU" sz="2000" dirty="0"/>
              <a:t>то есть </a:t>
            </a:r>
            <a:r>
              <a:rPr lang="ru-RU" sz="2000" dirty="0" err="1"/>
              <a:t>docker-compose</a:t>
            </a:r>
            <a:r>
              <a:rPr lang="ru-RU" sz="2000" dirty="0"/>
              <a:t> </a:t>
            </a:r>
            <a:r>
              <a:rPr lang="ru-RU" sz="2000" dirty="0" err="1"/>
              <a:t>up</a:t>
            </a:r>
            <a:r>
              <a:rPr lang="ru-RU" sz="2000" dirty="0"/>
              <a:t> запускает службы в порядке зависимости. В этом примере </a:t>
            </a:r>
            <a:r>
              <a:rPr lang="ru-RU" sz="2000" dirty="0" err="1"/>
              <a:t>db</a:t>
            </a:r>
            <a:r>
              <a:rPr lang="ru-RU" sz="2000" dirty="0"/>
              <a:t> запускаются до </a:t>
            </a:r>
            <a:r>
              <a:rPr lang="ru-RU" sz="2000" dirty="0" err="1"/>
              <a:t>web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>
                <a:hlinkClick r:id="rId2"/>
              </a:rPr>
              <a:t>Подробнее об инструкциях </a:t>
            </a:r>
            <a:r>
              <a:rPr lang="en-US" sz="2000" dirty="0">
                <a:hlinkClick r:id="rId2"/>
              </a:rPr>
              <a:t>compose file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15698" y="142407"/>
            <a:ext cx="6853881" cy="646330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version: '3'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services:</a:t>
            </a:r>
          </a:p>
          <a:p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 err="1">
                <a:solidFill>
                  <a:schemeClr val="bg1"/>
                </a:solidFill>
              </a:rPr>
              <a:t>db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</a:rPr>
              <a:t>    image: mysql:5.7</a:t>
            </a:r>
          </a:p>
          <a:p>
            <a:r>
              <a:rPr lang="en-US" dirty="0">
                <a:solidFill>
                  <a:schemeClr val="bg1"/>
                </a:solidFill>
              </a:rPr>
              <a:t>    environment:</a:t>
            </a:r>
          </a:p>
          <a:p>
            <a:r>
              <a:rPr lang="en-US" dirty="0">
                <a:solidFill>
                  <a:schemeClr val="bg1"/>
                </a:solidFill>
              </a:rPr>
              <a:t>      MYSQL_ROOT_PASSWORD: </a:t>
            </a:r>
            <a:r>
              <a:rPr lang="en-US" dirty="0" err="1">
                <a:solidFill>
                  <a:schemeClr val="bg1"/>
                </a:solidFill>
              </a:rPr>
              <a:t>my_secret_pw_shh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MYSQL_DATABASE: </a:t>
            </a:r>
            <a:r>
              <a:rPr lang="en-US" dirty="0" err="1">
                <a:solidFill>
                  <a:schemeClr val="bg1"/>
                </a:solidFill>
              </a:rPr>
              <a:t>test_db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MYSQL_USER: </a:t>
            </a:r>
            <a:r>
              <a:rPr lang="en-US" dirty="0" err="1">
                <a:solidFill>
                  <a:schemeClr val="bg1"/>
                </a:solidFill>
              </a:rPr>
              <a:t>devuser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MYSQL_PASSWORD: </a:t>
            </a:r>
            <a:r>
              <a:rPr lang="en-US" dirty="0" err="1">
                <a:solidFill>
                  <a:schemeClr val="bg1"/>
                </a:solidFill>
              </a:rPr>
              <a:t>devpass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ports:</a:t>
            </a:r>
          </a:p>
          <a:p>
            <a:r>
              <a:rPr lang="en-US" dirty="0">
                <a:solidFill>
                  <a:schemeClr val="bg1"/>
                </a:solidFill>
              </a:rPr>
              <a:t>      - "9906:3306"</a:t>
            </a:r>
          </a:p>
          <a:p>
            <a:r>
              <a:rPr lang="en-US" dirty="0">
                <a:solidFill>
                  <a:schemeClr val="bg1"/>
                </a:solidFill>
              </a:rPr>
              <a:t>  web:</a:t>
            </a:r>
          </a:p>
          <a:p>
            <a:r>
              <a:rPr lang="en-US" dirty="0">
                <a:solidFill>
                  <a:schemeClr val="bg1"/>
                </a:solidFill>
              </a:rPr>
              <a:t>    image: php:7.2.2-apache</a:t>
            </a:r>
          </a:p>
          <a:p>
            <a:r>
              <a:rPr lang="en-US" dirty="0">
                <a:solidFill>
                  <a:schemeClr val="bg1"/>
                </a:solidFill>
              </a:rPr>
              <a:t>    </a:t>
            </a:r>
            <a:r>
              <a:rPr lang="en-US" dirty="0" err="1">
                <a:solidFill>
                  <a:schemeClr val="bg1"/>
                </a:solidFill>
              </a:rPr>
              <a:t>container_name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php_web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</a:t>
            </a:r>
            <a:r>
              <a:rPr lang="en-US" dirty="0" err="1">
                <a:solidFill>
                  <a:schemeClr val="bg1"/>
                </a:solidFill>
              </a:rPr>
              <a:t>depends_on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</a:rPr>
              <a:t>      - </a:t>
            </a:r>
            <a:r>
              <a:rPr lang="en-US" dirty="0" err="1">
                <a:solidFill>
                  <a:schemeClr val="bg1"/>
                </a:solidFill>
              </a:rPr>
              <a:t>db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volumes:</a:t>
            </a:r>
          </a:p>
          <a:p>
            <a:r>
              <a:rPr lang="en-US" dirty="0">
                <a:solidFill>
                  <a:schemeClr val="bg1"/>
                </a:solidFill>
              </a:rPr>
              <a:t>      - ./</a:t>
            </a:r>
            <a:r>
              <a:rPr lang="en-US" dirty="0" err="1">
                <a:solidFill>
                  <a:schemeClr val="bg1"/>
                </a:solidFill>
              </a:rPr>
              <a:t>php</a:t>
            </a:r>
            <a:r>
              <a:rPr lang="en-US" dirty="0">
                <a:solidFill>
                  <a:schemeClr val="bg1"/>
                </a:solidFill>
              </a:rPr>
              <a:t>/:/</a:t>
            </a:r>
            <a:r>
              <a:rPr lang="en-US" dirty="0" err="1">
                <a:solidFill>
                  <a:schemeClr val="bg1"/>
                </a:solidFill>
              </a:rPr>
              <a:t>var</a:t>
            </a:r>
            <a:r>
              <a:rPr lang="en-US" dirty="0">
                <a:solidFill>
                  <a:schemeClr val="bg1"/>
                </a:solidFill>
              </a:rPr>
              <a:t>/www/html/</a:t>
            </a:r>
          </a:p>
          <a:p>
            <a:r>
              <a:rPr lang="en-US" dirty="0">
                <a:solidFill>
                  <a:schemeClr val="bg1"/>
                </a:solidFill>
              </a:rPr>
              <a:t>    ports:</a:t>
            </a:r>
          </a:p>
          <a:p>
            <a:r>
              <a:rPr lang="en-US" dirty="0">
                <a:solidFill>
                  <a:schemeClr val="bg1"/>
                </a:solidFill>
              </a:rPr>
              <a:t>      - "8100:80"</a:t>
            </a:r>
          </a:p>
          <a:p>
            <a:r>
              <a:rPr lang="en-US" dirty="0">
                <a:solidFill>
                  <a:schemeClr val="bg1"/>
                </a:solidFill>
              </a:rPr>
              <a:t>    </a:t>
            </a:r>
            <a:r>
              <a:rPr lang="en-US" dirty="0" err="1">
                <a:solidFill>
                  <a:schemeClr val="bg1"/>
                </a:solidFill>
              </a:rPr>
              <a:t>stdin_open</a:t>
            </a:r>
            <a:r>
              <a:rPr lang="en-US" dirty="0">
                <a:solidFill>
                  <a:schemeClr val="bg1"/>
                </a:solidFill>
              </a:rPr>
              <a:t>: true</a:t>
            </a:r>
          </a:p>
          <a:p>
            <a:r>
              <a:rPr lang="en-US" dirty="0">
                <a:solidFill>
                  <a:schemeClr val="bg1"/>
                </a:solidFill>
              </a:rPr>
              <a:t>    </a:t>
            </a:r>
            <a:r>
              <a:rPr lang="en-US" dirty="0" err="1">
                <a:solidFill>
                  <a:schemeClr val="bg1"/>
                </a:solidFill>
              </a:rPr>
              <a:t>tty</a:t>
            </a:r>
            <a:r>
              <a:rPr lang="en-US" dirty="0">
                <a:solidFill>
                  <a:schemeClr val="bg1"/>
                </a:solidFill>
              </a:rPr>
              <a:t>: true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4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4022124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Скриншот после запуска команды</a:t>
            </a:r>
          </a:p>
          <a:p>
            <a:pPr marL="0" indent="0">
              <a:buNone/>
            </a:pPr>
            <a:r>
              <a:rPr lang="en-US" sz="2000" dirty="0" err="1"/>
              <a:t>docker</a:t>
            </a:r>
            <a:r>
              <a:rPr lang="en-US" sz="2000" dirty="0"/>
              <a:t>-compose up –d,</a:t>
            </a:r>
          </a:p>
          <a:p>
            <a:pPr marL="0" indent="0">
              <a:buNone/>
            </a:pPr>
            <a:r>
              <a:rPr lang="en-US" sz="2000" dirty="0"/>
              <a:t>-d </a:t>
            </a:r>
            <a:r>
              <a:rPr lang="ru-RU" sz="2000" dirty="0"/>
              <a:t>означает </a:t>
            </a:r>
            <a:r>
              <a:rPr lang="en-US" sz="2000" dirty="0"/>
              <a:t>detached</a:t>
            </a:r>
            <a:r>
              <a:rPr lang="ru-RU" sz="2000" dirty="0"/>
              <a:t> запуск</a:t>
            </a:r>
            <a:r>
              <a:rPr lang="en-US" sz="2000" dirty="0"/>
              <a:t>,</a:t>
            </a:r>
            <a:r>
              <a:rPr lang="ru-RU" sz="2000" dirty="0"/>
              <a:t> то есть в фоновом режиме запускаем приложение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855" y="0"/>
            <a:ext cx="6067148" cy="670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24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Компоненты </a:t>
            </a:r>
            <a:r>
              <a:rPr lang="en-US" dirty="0" err="1"/>
              <a:t>Docker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2050" name="Picture 2" descr="Docker Services, стек и распределенный пакет приложений - CoderLessons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00" y="3016251"/>
            <a:ext cx="8191212" cy="262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Развертывание микросервисов с помощью Docker Compos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19"/>
          <a:stretch/>
        </p:blipFill>
        <p:spPr bwMode="auto">
          <a:xfrm>
            <a:off x="8570783" y="2048997"/>
            <a:ext cx="3495382" cy="378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4209" y="1690688"/>
            <a:ext cx="82580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Цель: </a:t>
            </a:r>
            <a:r>
              <a:rPr lang="ru-RU" strike="sngStrike" dirty="0"/>
              <a:t>не просто запускать одиночные контейнера которые изолированы от всего </a:t>
            </a:r>
          </a:p>
          <a:p>
            <a:r>
              <a:rPr lang="ru-RU" dirty="0"/>
              <a:t>необходимость построения </a:t>
            </a:r>
            <a:r>
              <a:rPr lang="ru-RU" dirty="0" err="1"/>
              <a:t>микросервисной</a:t>
            </a:r>
            <a:r>
              <a:rPr lang="ru-RU" dirty="0"/>
              <a:t> архитектуры, компоненты которые </a:t>
            </a:r>
          </a:p>
          <a:p>
            <a:r>
              <a:rPr lang="ru-RU" dirty="0"/>
              <a:t>слабосвязанные между собой</a:t>
            </a:r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процессе изучения основ </a:t>
            </a:r>
            <a:r>
              <a:rPr lang="ru-RU" sz="2400" dirty="0" err="1"/>
              <a:t>Docker</a:t>
            </a:r>
            <a:r>
              <a:rPr lang="ru-RU" sz="2400" dirty="0"/>
              <a:t> разработчики часто имеют дело с самыми простыми программами, способными запускаться в одном контейнере. Ведь, любой проект состоит из целого комплекта синхронно работающих приложений.</a:t>
            </a:r>
          </a:p>
          <a:p>
            <a:pPr marL="0" indent="0">
              <a:buNone/>
            </a:pPr>
            <a:r>
              <a:rPr lang="ru-RU" sz="2400" dirty="0"/>
              <a:t>Самый очевидный пример – веб-сайт, где для авторизации пользователей необходимо подключение к базе данных. Для такого проекта нужно два сервиса – один отвечает за функционирование сайта, а другой за базу данных. Соответственно, разработчику понадобится средство, позволяющее управлять одновременно двумя контейнерами. И тут на помощь приходит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, который позволяет включать два и более сервиса всего одной командой.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90472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этом и заключается разница между </a:t>
            </a:r>
            <a:r>
              <a:rPr lang="ru-RU" sz="2400" dirty="0" err="1"/>
              <a:t>Docker</a:t>
            </a:r>
            <a:r>
              <a:rPr lang="ru-RU" sz="2400" dirty="0"/>
              <a:t> и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. Первый используется для работы с контейнерами по отдельности. Второй позволяет одновременно управлять несколькими контейнерами, а следовательно, работать с более сложными проектами.</a:t>
            </a:r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 — это инструментальное средство, входящее в состав </a:t>
            </a:r>
            <a:r>
              <a:rPr lang="ru-RU" sz="2400" dirty="0" err="1"/>
              <a:t>Docker</a:t>
            </a:r>
            <a:r>
              <a:rPr lang="ru-RU" sz="2400" dirty="0"/>
              <a:t>. Оно предназначено для решения задач, связанных с развёртыванием проектов.</a:t>
            </a:r>
          </a:p>
          <a:p>
            <a:pPr marL="0" indent="0">
              <a:buNone/>
            </a:pPr>
            <a:r>
              <a:rPr lang="ru-RU" sz="2400" dirty="0"/>
              <a:t>Технология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, если описывать её упрощённо, позволяет, с помощью одной команды, запускать множество сервисов.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240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Разница между </a:t>
            </a:r>
            <a:r>
              <a:rPr lang="ru-RU" sz="2400" dirty="0" err="1"/>
              <a:t>Docker</a:t>
            </a:r>
            <a:r>
              <a:rPr lang="ru-RU" sz="2400" dirty="0"/>
              <a:t> и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endParaRPr lang="ru-RU" sz="2400" dirty="0"/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применяется для управления отдельными контейнерами (сервисами), из которых состоит приложение.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 используется для одновременного управления несколькими контейнерами, входящими в состав приложения. Этот инструмент предлагает те же возможности, что и </a:t>
            </a:r>
            <a:r>
              <a:rPr lang="ru-RU" sz="2400" dirty="0" err="1"/>
              <a:t>Docker</a:t>
            </a:r>
            <a:r>
              <a:rPr lang="ru-RU" sz="2400" dirty="0"/>
              <a:t>, но позволяет работать с более сложными приложениями.</a:t>
            </a:r>
          </a:p>
        </p:txBody>
      </p:sp>
      <p:pic>
        <p:nvPicPr>
          <p:cNvPr id="4098" name="Picture 2" descr="https://habrastorage.org/r/w1560/getpro/habr/post_images/859/489/407/85948940715022ca196b8ad6f1e810d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69" y="3970638"/>
            <a:ext cx="4156253" cy="257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03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Представьте себе, что вы являетесь разработчиком некоего веб-проекта. В этот проект входит два веб-сайта. Первый позволяет людям, занимающимся бизнесом, создавать, всего в несколько щелчков мышью, интернет-магазины. Второй нацелен на поддержку клиентов. Эти два сайта взаимодействуют с одной и той же базой данных.</a:t>
            </a: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Ваш проект становится всё популярнее, и оказывается, что мощности сервера, на котором он работает, уже недостаточно. В результате вы решаете перевести весь проект на другую машину.</a:t>
            </a: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К сожалению, нечто вроде 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Compose</a:t>
            </a:r>
            <a:r>
              <a:rPr lang="ru-RU" sz="2000" dirty="0"/>
              <a:t> вы не использовали. Поэтому вам придётся переносить и перенастраивать сервисы по одному, надеясь на то, что вы, в процессе этой работы, ничего не забудете.</a:t>
            </a: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Если же вы используете 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Compose</a:t>
            </a:r>
            <a:r>
              <a:rPr lang="ru-RU" sz="2000" dirty="0"/>
              <a:t>, то перенос вашего проекта на новый сервер — это вопрос, который решается выполнением нескольких команд. Для того чтобы завершить перенос проекта на новое место, вам нужно лишь выполнить кое-какие настройки и загрузить на новый сервер резервную копию базы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51320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Основные команды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build</a:t>
            </a:r>
            <a:r>
              <a:rPr lang="en-US" sz="2000" dirty="0"/>
              <a:t> — </a:t>
            </a:r>
            <a:r>
              <a:rPr lang="ru-RU" sz="2000" dirty="0"/>
              <a:t>сборка контейнера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up</a:t>
            </a:r>
            <a:r>
              <a:rPr lang="en-US" sz="2000" dirty="0"/>
              <a:t> — </a:t>
            </a:r>
            <a:r>
              <a:rPr lang="ru-RU" sz="2000" dirty="0"/>
              <a:t>запуск приложение(мы должны находиться в директории с .</a:t>
            </a:r>
            <a:r>
              <a:rPr lang="en-US" sz="2000" dirty="0" err="1"/>
              <a:t>yml</a:t>
            </a:r>
            <a:r>
              <a:rPr lang="en-US" sz="2000" dirty="0"/>
              <a:t> </a:t>
            </a:r>
            <a:r>
              <a:rPr lang="ru-RU" sz="2000" dirty="0"/>
              <a:t>файлом)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up -d</a:t>
            </a:r>
            <a:r>
              <a:rPr lang="en-US" sz="2000" dirty="0"/>
              <a:t> — </a:t>
            </a:r>
            <a:r>
              <a:rPr lang="ru-RU" sz="2000" dirty="0"/>
              <a:t>запуск приложение в фоновом режиме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up —build</a:t>
            </a:r>
            <a:r>
              <a:rPr lang="en-US" sz="2000" dirty="0"/>
              <a:t> — </a:t>
            </a:r>
            <a:r>
              <a:rPr lang="ru-RU" sz="2000" dirty="0"/>
              <a:t>запуск проекта с пересоздание контейнеров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</a:t>
            </a:r>
            <a:r>
              <a:rPr lang="en-US" sz="2000" b="1" dirty="0" err="1"/>
              <a:t>ps</a:t>
            </a:r>
            <a:r>
              <a:rPr lang="en-US" sz="2000" dirty="0"/>
              <a:t> — </a:t>
            </a:r>
            <a:r>
              <a:rPr lang="ru-RU" sz="2000" dirty="0"/>
              <a:t>список запущенных сервисов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stop</a:t>
            </a:r>
            <a:r>
              <a:rPr lang="en-US" sz="2000" dirty="0"/>
              <a:t> — </a:t>
            </a:r>
            <a:r>
              <a:rPr lang="ru-RU" sz="2000" dirty="0"/>
              <a:t>остановить запущенные в фоновом режиме сервисы</a:t>
            </a:r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-compose version</a:t>
            </a:r>
            <a:r>
              <a:rPr lang="en-US" sz="2000" dirty="0"/>
              <a:t> — </a:t>
            </a:r>
            <a:r>
              <a:rPr lang="ru-RU" sz="2000" dirty="0"/>
              <a:t>версия </a:t>
            </a:r>
            <a:r>
              <a:rPr lang="en-US" sz="2000" dirty="0" err="1"/>
              <a:t>docker</a:t>
            </a:r>
            <a:r>
              <a:rPr lang="en-US" sz="2000" dirty="0"/>
              <a:t>-compose</a:t>
            </a:r>
            <a:endParaRPr lang="ru-RU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ru-RU" sz="2000" dirty="0"/>
              <a:t>Файл </a:t>
            </a:r>
            <a:r>
              <a:rPr lang="en-US" sz="2000" dirty="0"/>
              <a:t>Compose - </a:t>
            </a:r>
            <a:r>
              <a:rPr lang="ru-RU" sz="2000" dirty="0"/>
              <a:t>это файл </a:t>
            </a:r>
            <a:r>
              <a:rPr lang="en-US" sz="2000" dirty="0"/>
              <a:t>YAML, </a:t>
            </a:r>
            <a:r>
              <a:rPr lang="ru-RU" sz="2000" dirty="0"/>
              <a:t>определяющий службы, сети и тома. Путь по умолчанию для файла </a:t>
            </a:r>
            <a:r>
              <a:rPr lang="en-US" sz="2000" dirty="0"/>
              <a:t>Compose - ./</a:t>
            </a:r>
            <a:r>
              <a:rPr lang="en-US" sz="2000" dirty="0" err="1"/>
              <a:t>docker-compose.yml</a:t>
            </a:r>
            <a:r>
              <a:rPr lang="en-US" sz="2000" dirty="0"/>
              <a:t>, </a:t>
            </a:r>
            <a:r>
              <a:rPr lang="ru-RU" sz="2000" dirty="0"/>
              <a:t>это файл, который будет содержать инструкции, необходимые для запуска и настройки сервисов.</a:t>
            </a:r>
          </a:p>
        </p:txBody>
      </p:sp>
    </p:spTree>
    <p:extLst>
      <p:ext uri="{BB962C8B-B14F-4D97-AF65-F5344CB8AC3E}">
        <p14:creationId xmlns:p14="http://schemas.microsoft.com/office/powerpoint/2010/main" val="310125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Структура </a:t>
            </a:r>
            <a:r>
              <a:rPr lang="en-US" sz="2000" b="1" dirty="0" err="1"/>
              <a:t>docker-compose.yml</a:t>
            </a:r>
            <a:r>
              <a:rPr lang="en-US" sz="2000" b="1" dirty="0"/>
              <a:t> </a:t>
            </a:r>
            <a:r>
              <a:rPr lang="ru-RU" sz="2000" b="1" dirty="0"/>
              <a:t>файл</a:t>
            </a:r>
          </a:p>
          <a:p>
            <a:pPr marL="0" indent="0">
              <a:buNone/>
            </a:pPr>
            <a:r>
              <a:rPr lang="en-US" sz="2000" b="1" dirty="0" err="1"/>
              <a:t>verson</a:t>
            </a:r>
            <a:r>
              <a:rPr lang="en-US" sz="2000" b="1" dirty="0"/>
              <a:t>: ‘3.1’</a:t>
            </a:r>
            <a:r>
              <a:rPr lang="en-US" sz="2000" dirty="0"/>
              <a:t> — </a:t>
            </a:r>
            <a:r>
              <a:rPr lang="ru-RU" sz="2000" dirty="0"/>
              <a:t>версия </a:t>
            </a:r>
            <a:r>
              <a:rPr lang="en-US" sz="2000" dirty="0" err="1"/>
              <a:t>docker</a:t>
            </a:r>
            <a:r>
              <a:rPr lang="en-US" sz="2000" dirty="0"/>
              <a:t> compose (</a:t>
            </a:r>
            <a:r>
              <a:rPr lang="ru-RU" sz="2000" dirty="0">
                <a:hlinkClick r:id="rId2"/>
              </a:rPr>
              <a:t>таблица совместимости </a:t>
            </a:r>
            <a:r>
              <a:rPr lang="en-US" sz="2000" dirty="0" err="1">
                <a:hlinkClick r:id="rId2"/>
              </a:rPr>
              <a:t>yml</a:t>
            </a:r>
            <a:r>
              <a:rPr lang="en-US" sz="2000" dirty="0">
                <a:hlinkClick r:id="rId2"/>
              </a:rPr>
              <a:t> </a:t>
            </a:r>
            <a:r>
              <a:rPr lang="ru-RU" sz="2000" dirty="0">
                <a:hlinkClick r:id="rId2"/>
              </a:rPr>
              <a:t>и </a:t>
            </a:r>
            <a:r>
              <a:rPr lang="en-US" sz="2000" dirty="0" err="1">
                <a:hlinkClick r:id="rId2"/>
              </a:rPr>
              <a:t>docker</a:t>
            </a:r>
            <a:r>
              <a:rPr lang="en-US" sz="2000" dirty="0">
                <a:hlinkClick r:id="rId2"/>
              </a:rPr>
              <a:t> Engine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b="1" dirty="0"/>
              <a:t>services:</a:t>
            </a:r>
            <a:r>
              <a:rPr lang="en-US" sz="2000" dirty="0"/>
              <a:t> — </a:t>
            </a:r>
            <a:r>
              <a:rPr lang="ru-RU" sz="2000" dirty="0"/>
              <a:t>подключаемые сервисы</a:t>
            </a:r>
          </a:p>
          <a:p>
            <a:pPr marL="0" indent="0">
              <a:buNone/>
            </a:pPr>
            <a:r>
              <a:rPr lang="en-US" sz="2000" b="1" dirty="0" err="1"/>
              <a:t>db</a:t>
            </a:r>
            <a:r>
              <a:rPr lang="en-US" sz="2000" b="1" dirty="0"/>
              <a:t>:</a:t>
            </a:r>
            <a:r>
              <a:rPr lang="en-US" sz="2000" dirty="0"/>
              <a:t> — </a:t>
            </a:r>
            <a:r>
              <a:rPr lang="ru-RU" sz="2000" dirty="0"/>
              <a:t>название подключаемого сервиса</a:t>
            </a:r>
          </a:p>
          <a:p>
            <a:pPr marL="0" indent="0">
              <a:buNone/>
            </a:pPr>
            <a:r>
              <a:rPr lang="en-US" sz="2000" b="1" dirty="0"/>
              <a:t>image: </a:t>
            </a:r>
            <a:r>
              <a:rPr lang="en-US" sz="2000" b="1" dirty="0" err="1"/>
              <a:t>mariadb</a:t>
            </a:r>
            <a:r>
              <a:rPr lang="en-US" sz="2000" dirty="0"/>
              <a:t> — </a:t>
            </a:r>
            <a:r>
              <a:rPr lang="ru-RU" sz="2000" dirty="0"/>
              <a:t>название образа(из </a:t>
            </a:r>
            <a:r>
              <a:rPr lang="en-US" sz="2000" dirty="0" err="1"/>
              <a:t>docker</a:t>
            </a:r>
            <a:r>
              <a:rPr lang="en-US" sz="2000" dirty="0"/>
              <a:t> hub)</a:t>
            </a:r>
          </a:p>
          <a:p>
            <a:pPr marL="0" indent="0">
              <a:buNone/>
            </a:pPr>
            <a:r>
              <a:rPr lang="en-US" sz="2000" dirty="0"/>
              <a:t>*</a:t>
            </a:r>
            <a:r>
              <a:rPr lang="en-US" sz="2000" b="1" dirty="0"/>
              <a:t>build: ./</a:t>
            </a:r>
            <a:r>
              <a:rPr lang="en-US" sz="2000" b="1" dirty="0" err="1"/>
              <a:t>db</a:t>
            </a:r>
            <a:r>
              <a:rPr lang="en-US" sz="2000" dirty="0"/>
              <a:t> — </a:t>
            </a:r>
            <a:r>
              <a:rPr lang="ru-RU" sz="2000" dirty="0"/>
              <a:t>путь к </a:t>
            </a:r>
            <a:r>
              <a:rPr lang="en-US" sz="2000" dirty="0" err="1"/>
              <a:t>Dockerfile</a:t>
            </a:r>
            <a:r>
              <a:rPr lang="en-US" sz="2000" dirty="0"/>
              <a:t>. </a:t>
            </a:r>
            <a:r>
              <a:rPr lang="ru-RU" sz="2000" dirty="0"/>
              <a:t>используется вместо </a:t>
            </a:r>
            <a:r>
              <a:rPr lang="en-US" sz="2000" b="1" dirty="0"/>
              <a:t>image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restart: always</a:t>
            </a:r>
            <a:r>
              <a:rPr lang="en-US" sz="2000" dirty="0"/>
              <a:t> — </a:t>
            </a:r>
            <a:r>
              <a:rPr lang="ru-RU" sz="2000" dirty="0"/>
              <a:t>перезапускать сервис(если он упал например), в данном случае всегда</a:t>
            </a:r>
          </a:p>
          <a:p>
            <a:pPr marL="0" indent="0">
              <a:buNone/>
            </a:pPr>
            <a:r>
              <a:rPr lang="en-US" sz="2000" b="1" dirty="0"/>
              <a:t>environment: </a:t>
            </a:r>
            <a:r>
              <a:rPr lang="en-US" sz="2000" dirty="0"/>
              <a:t>— </a:t>
            </a:r>
            <a:r>
              <a:rPr lang="ru-RU" sz="2000" dirty="0"/>
              <a:t>задаем список переменных окружения</a:t>
            </a:r>
          </a:p>
          <a:p>
            <a:pPr marL="0" indent="0">
              <a:buNone/>
            </a:pPr>
            <a:r>
              <a:rPr lang="en-US" sz="2000" b="1" i="1" dirty="0"/>
              <a:t>MYSQL_ROOT_PASSWORD: 123456</a:t>
            </a:r>
            <a:r>
              <a:rPr lang="en-US" sz="2000" dirty="0"/>
              <a:t> — </a:t>
            </a:r>
            <a:r>
              <a:rPr lang="ru-RU" sz="2000" dirty="0"/>
              <a:t>пример переменной окружения</a:t>
            </a:r>
          </a:p>
          <a:p>
            <a:pPr marL="0" indent="0">
              <a:buNone/>
            </a:pPr>
            <a:r>
              <a:rPr lang="en-US" sz="2000" b="1" dirty="0"/>
              <a:t>ports:</a:t>
            </a:r>
            <a:r>
              <a:rPr lang="en-US" sz="2000" dirty="0"/>
              <a:t> — </a:t>
            </a:r>
            <a:r>
              <a:rPr lang="ru-RU" sz="2000" dirty="0"/>
              <a:t>пробрасываем порты</a:t>
            </a:r>
          </a:p>
          <a:p>
            <a:pPr marL="0" indent="0">
              <a:buNone/>
            </a:pPr>
            <a:r>
              <a:rPr lang="ru-RU" sz="2000" b="1" i="1" dirty="0"/>
              <a:t>— 6080:8080</a:t>
            </a:r>
            <a:r>
              <a:rPr lang="ru-RU" sz="2000" dirty="0"/>
              <a:t> — 6080 — локальный, 8080 — в докере</a:t>
            </a:r>
          </a:p>
          <a:p>
            <a:pPr marL="0" indent="0">
              <a:buNone/>
            </a:pPr>
            <a:r>
              <a:rPr lang="en-US" sz="2000" b="1" dirty="0"/>
              <a:t>volumes</a:t>
            </a:r>
            <a:r>
              <a:rPr lang="en-US" sz="2000" dirty="0"/>
              <a:t>: — </a:t>
            </a:r>
            <a:r>
              <a:rPr lang="ru-RU" sz="2000" dirty="0"/>
              <a:t>сопрягаем каталоги на локальной машине и в докер контейнере</a:t>
            </a:r>
          </a:p>
          <a:p>
            <a:pPr marL="0" indent="0">
              <a:buNone/>
            </a:pPr>
            <a:r>
              <a:rPr lang="ru-RU" sz="2000" b="1" i="1" dirty="0"/>
              <a:t>— ./</a:t>
            </a:r>
            <a:r>
              <a:rPr lang="en-US" sz="2000" b="1" i="1" dirty="0"/>
              <a:t>databases:/</a:t>
            </a:r>
            <a:r>
              <a:rPr lang="en-US" sz="2000" b="1" i="1" dirty="0" err="1"/>
              <a:t>var</a:t>
            </a:r>
            <a:r>
              <a:rPr lang="en-US" sz="2000" b="1" i="1" dirty="0"/>
              <a:t>/lib/</a:t>
            </a:r>
            <a:r>
              <a:rPr lang="en-US" sz="2000" b="1" i="1" dirty="0" err="1"/>
              <a:t>mysql</a:t>
            </a:r>
            <a:r>
              <a:rPr lang="en-US" sz="2000" dirty="0"/>
              <a:t> — ./databases — </a:t>
            </a:r>
            <a:r>
              <a:rPr lang="ru-RU" sz="2000" dirty="0"/>
              <a:t>локальный путь, /</a:t>
            </a:r>
            <a:r>
              <a:rPr lang="en-US" sz="2000" dirty="0" err="1"/>
              <a:t>var</a:t>
            </a:r>
            <a:r>
              <a:rPr lang="en-US" sz="2000" dirty="0"/>
              <a:t>/lib/</a:t>
            </a:r>
            <a:r>
              <a:rPr lang="en-US" sz="2000" dirty="0" err="1"/>
              <a:t>mysql</a:t>
            </a:r>
            <a:r>
              <a:rPr lang="en-US" sz="2000" dirty="0"/>
              <a:t> — </a:t>
            </a:r>
            <a:r>
              <a:rPr lang="ru-RU" sz="2000" dirty="0"/>
              <a:t>путь в докере</a:t>
            </a:r>
          </a:p>
        </p:txBody>
      </p:sp>
    </p:spTree>
    <p:extLst>
      <p:ext uri="{BB962C8B-B14F-4D97-AF65-F5344CB8AC3E}">
        <p14:creationId xmlns:p14="http://schemas.microsoft.com/office/powerpoint/2010/main" val="24493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Compose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В качестве примера </a:t>
            </a:r>
            <a:r>
              <a:rPr lang="en-US" sz="2000" dirty="0" err="1"/>
              <a:t>Docker</a:t>
            </a:r>
            <a:r>
              <a:rPr lang="en-US" sz="2000" dirty="0"/>
              <a:t> Compose </a:t>
            </a:r>
            <a:r>
              <a:rPr lang="ru-RU" sz="2000" dirty="0"/>
              <a:t>приведем пример.</a:t>
            </a:r>
          </a:p>
          <a:p>
            <a:pPr marL="0" indent="0">
              <a:buNone/>
            </a:pPr>
            <a:r>
              <a:rPr lang="ru-RU" sz="2000" dirty="0"/>
              <a:t>Сперва создаем каталог, пусть назовем </a:t>
            </a:r>
            <a:r>
              <a:rPr lang="en-US" sz="2000" dirty="0" err="1"/>
              <a:t>mystack</a:t>
            </a:r>
            <a:r>
              <a:rPr lang="en-US" sz="2000" dirty="0"/>
              <a:t> (</a:t>
            </a:r>
            <a:r>
              <a:rPr lang="ru-RU" sz="2000" dirty="0"/>
              <a:t>это наш корневой каталог проекта , рабочий каталог</a:t>
            </a:r>
            <a:r>
              <a:rPr lang="en-US" sz="2000" dirty="0"/>
              <a:t>)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Внутри </a:t>
            </a:r>
            <a:r>
              <a:rPr lang="en-US" sz="2000" dirty="0" err="1"/>
              <a:t>mystack</a:t>
            </a:r>
            <a:r>
              <a:rPr lang="en-US" sz="2000" dirty="0"/>
              <a:t> </a:t>
            </a:r>
            <a:r>
              <a:rPr lang="ru-RU" sz="2000" dirty="0"/>
              <a:t>создаем папку </a:t>
            </a:r>
            <a:r>
              <a:rPr lang="en-US" sz="2000" dirty="0" err="1"/>
              <a:t>php</a:t>
            </a:r>
            <a:r>
              <a:rPr lang="ru-RU" sz="2000" dirty="0"/>
              <a:t>, который содержит файл </a:t>
            </a:r>
            <a:r>
              <a:rPr lang="en-US" sz="2000" dirty="0" err="1"/>
              <a:t>index.php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996778" y="2669060"/>
            <a:ext cx="3888260" cy="313932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&lt;html&gt;</a:t>
            </a:r>
          </a:p>
          <a:p>
            <a:r>
              <a:rPr lang="en-US" dirty="0">
                <a:solidFill>
                  <a:schemeClr val="bg1"/>
                </a:solidFill>
              </a:rPr>
              <a:t>    &lt;head&gt;</a:t>
            </a:r>
          </a:p>
          <a:p>
            <a:r>
              <a:rPr lang="en-US" dirty="0">
                <a:solidFill>
                  <a:schemeClr val="bg1"/>
                </a:solidFill>
              </a:rPr>
              <a:t>        &lt;title&gt;Hello World&lt;/title&gt;</a:t>
            </a:r>
          </a:p>
          <a:p>
            <a:r>
              <a:rPr lang="en-US" dirty="0">
                <a:solidFill>
                  <a:schemeClr val="bg1"/>
                </a:solidFill>
              </a:rPr>
              <a:t>    &lt;/head&gt;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&lt;body&gt;</a:t>
            </a:r>
          </a:p>
          <a:p>
            <a:r>
              <a:rPr lang="en-US" dirty="0">
                <a:solidFill>
                  <a:schemeClr val="bg1"/>
                </a:solidFill>
              </a:rPr>
              <a:t>        &lt;?</a:t>
            </a:r>
            <a:r>
              <a:rPr lang="en-US" dirty="0" err="1">
                <a:solidFill>
                  <a:schemeClr val="bg1"/>
                </a:solidFill>
              </a:rPr>
              <a:t>php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      echo "Hello, World!";</a:t>
            </a:r>
          </a:p>
          <a:p>
            <a:r>
              <a:rPr lang="en-US" dirty="0">
                <a:solidFill>
                  <a:schemeClr val="bg1"/>
                </a:solidFill>
              </a:rPr>
              <a:t>        ?&gt;</a:t>
            </a:r>
          </a:p>
          <a:p>
            <a:r>
              <a:rPr lang="en-US" dirty="0">
                <a:solidFill>
                  <a:schemeClr val="bg1"/>
                </a:solidFill>
              </a:rPr>
              <a:t>    &lt;/body&gt;</a:t>
            </a:r>
          </a:p>
          <a:p>
            <a:r>
              <a:rPr lang="en-US" dirty="0">
                <a:solidFill>
                  <a:schemeClr val="bg1"/>
                </a:solidFill>
              </a:rPr>
              <a:t>&lt;/html&gt;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0634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473</Words>
  <Application>Microsoft Office PowerPoint</Application>
  <PresentationFormat>Широкоэкранный</PresentationFormat>
  <Paragraphs>92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Лекция 10</vt:lpstr>
      <vt:lpstr>Компоненты Docker </vt:lpstr>
      <vt:lpstr>Docker Compose </vt:lpstr>
      <vt:lpstr>Docker Compose </vt:lpstr>
      <vt:lpstr>Docker Compose </vt:lpstr>
      <vt:lpstr>Docker Compose </vt:lpstr>
      <vt:lpstr>Docker Compose </vt:lpstr>
      <vt:lpstr>Docker Compose </vt:lpstr>
      <vt:lpstr>Docker Compose </vt:lpstr>
      <vt:lpstr>Docker Compose </vt:lpstr>
      <vt:lpstr>Docker Compose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95</cp:revision>
  <dcterms:created xsi:type="dcterms:W3CDTF">2021-10-02T18:09:09Z</dcterms:created>
  <dcterms:modified xsi:type="dcterms:W3CDTF">2022-10-31T05:00:10Z</dcterms:modified>
</cp:coreProperties>
</file>