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Лекция 1</a:t>
            </a:r>
            <a:r>
              <a:rPr lang="ru-KZ" dirty="0"/>
              <a:t>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Микросервисы с помощью </a:t>
            </a:r>
            <a:r>
              <a:rPr lang="en-US" dirty="0"/>
              <a:t>Docker Compose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Микросервисы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err="1"/>
              <a:t>Микросервисная</a:t>
            </a:r>
            <a:r>
              <a:rPr lang="ru-RU" dirty="0"/>
              <a:t> архитектура – способ организации сложных программных систем: приложение разбивается на сервисы, которые развертываются независимо, но взаимодействуют друг с другом.</a:t>
            </a:r>
          </a:p>
          <a:p>
            <a:pPr marL="0" indent="0">
              <a:buNone/>
            </a:pPr>
            <a:r>
              <a:rPr lang="ru-RU" dirty="0"/>
              <a:t>Микросервисы в настоящее время получили широкое распространение: в финансовых приложениях, </a:t>
            </a:r>
            <a:r>
              <a:rPr lang="ru-RU" dirty="0" err="1"/>
              <a:t>стриминговых</a:t>
            </a:r>
            <a:r>
              <a:rPr lang="ru-RU" dirty="0"/>
              <a:t> сервисах, логистике, e-</a:t>
            </a:r>
            <a:r>
              <a:rPr lang="ru-RU" dirty="0" err="1"/>
              <a:t>commerce</a:t>
            </a:r>
            <a:r>
              <a:rPr lang="ru-RU" dirty="0"/>
              <a:t> или </a:t>
            </a:r>
            <a:r>
              <a:rPr lang="ru-RU" dirty="0" err="1"/>
              <a:t>IoT</a:t>
            </a:r>
            <a:r>
              <a:rPr lang="ru-RU" dirty="0"/>
              <a:t> приложениях – компании по всему миру переходят на </a:t>
            </a:r>
            <a:r>
              <a:rPr lang="ru-RU" dirty="0" err="1"/>
              <a:t>микросервиную</a:t>
            </a:r>
            <a:r>
              <a:rPr lang="ru-RU" dirty="0"/>
              <a:t> архитектуру. </a:t>
            </a:r>
          </a:p>
        </p:txBody>
      </p:sp>
    </p:spTree>
    <p:extLst>
      <p:ext uri="{BB962C8B-B14F-4D97-AF65-F5344CB8AC3E}">
        <p14:creationId xmlns:p14="http://schemas.microsoft.com/office/powerpoint/2010/main" val="3590472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Микросервисы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Преимущества для бизнеса понятны:  лёгкость в разработке и сопровождении приложений,  повышенная производительность, скорость исполнения приложений, возможность выбирать и сочетать разные технологии и платформы, ускорение процесса разработки за счет использования непрерывной интеграции и распределенных команд, каждая из которых может быть полностью вовлечена в разработку отдельного микросервиса.</a:t>
            </a:r>
          </a:p>
          <a:p>
            <a:pPr marL="0" indent="0">
              <a:buNone/>
            </a:pPr>
            <a:r>
              <a:rPr lang="ru-RU" sz="2400" dirty="0"/>
              <a:t>Преимущества:</a:t>
            </a:r>
          </a:p>
          <a:p>
            <a:pPr marL="0" indent="0">
              <a:buNone/>
            </a:pPr>
            <a:r>
              <a:rPr lang="ru-RU" sz="2400" b="1" dirty="0"/>
              <a:t>Модульность.</a:t>
            </a:r>
          </a:p>
          <a:p>
            <a:pPr marL="0" indent="0">
              <a:buNone/>
            </a:pPr>
            <a:r>
              <a:rPr lang="ru-RU" sz="2400" dirty="0"/>
              <a:t>Размещение всего кода в одном приложении в долгосрочной перспективе может быть опасным. Иногда хорошо расчертить границы ответственности. База данных транзакций должна быть доступна только </a:t>
            </a:r>
            <a:r>
              <a:rPr lang="ru-RU" sz="2400" dirty="0" err="1"/>
              <a:t>микросервису</a:t>
            </a:r>
            <a:r>
              <a:rPr lang="ru-RU" sz="2400" dirty="0"/>
              <a:t> транзакций. Другие части кода могут взаимодействовать с сервисом транзакций через абстрактный API, скрывающий внутренние детали реализации</a:t>
            </a:r>
          </a:p>
        </p:txBody>
      </p:sp>
    </p:spTree>
    <p:extLst>
      <p:ext uri="{BB962C8B-B14F-4D97-AF65-F5344CB8AC3E}">
        <p14:creationId xmlns:p14="http://schemas.microsoft.com/office/powerpoint/2010/main" val="1694080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Микросервисы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Гибкость</a:t>
            </a:r>
          </a:p>
          <a:p>
            <a:pPr marL="0" indent="0">
              <a:buNone/>
            </a:pPr>
            <a:r>
              <a:rPr lang="ru-RU" sz="2400" dirty="0"/>
              <a:t>Разделение кода на </a:t>
            </a:r>
            <a:r>
              <a:rPr lang="ru-RU" sz="2400" dirty="0" err="1"/>
              <a:t>микросервисы</a:t>
            </a:r>
            <a:r>
              <a:rPr lang="ru-RU" sz="2400" dirty="0"/>
              <a:t> дает большую гибкость. Можно писать свои </a:t>
            </a:r>
            <a:r>
              <a:rPr lang="ru-RU" sz="2400" dirty="0" err="1"/>
              <a:t>микросервисы</a:t>
            </a:r>
            <a:r>
              <a:rPr lang="ru-RU" sz="2400" dirty="0"/>
              <a:t> на разных языках. Например, нередко первое веб-приложение компании пишется на </a:t>
            </a:r>
            <a:r>
              <a:rPr lang="ru-RU" sz="2400" dirty="0" err="1"/>
              <a:t>Ruby</a:t>
            </a:r>
            <a:r>
              <a:rPr lang="ru-RU" sz="2400" dirty="0"/>
              <a:t> или PHP. Но это не означает, что все остальное тоже должно работать на этих языках!</a:t>
            </a:r>
          </a:p>
          <a:p>
            <a:pPr marL="0" indent="0">
              <a:buNone/>
            </a:pPr>
            <a:r>
              <a:rPr lang="ru-RU" sz="2400" dirty="0"/>
              <a:t>Каждый </a:t>
            </a:r>
            <a:r>
              <a:rPr lang="ru-RU" sz="2400" dirty="0" err="1"/>
              <a:t>микросервис</a:t>
            </a:r>
            <a:r>
              <a:rPr lang="ru-RU" sz="2400" dirty="0"/>
              <a:t> можно независимо масштабировать. Если весь ваш код находится в одном приложении, развертывать его придется тоже целиком. Это рискованно – изменение одной небольшой части кода может привести к выходу из строя всего сайта.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21315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Микросервисы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7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Разграничение ответственности</a:t>
            </a:r>
          </a:p>
          <a:p>
            <a:pPr marL="0" indent="0">
              <a:buNone/>
            </a:pPr>
            <a:r>
              <a:rPr lang="ru-RU" sz="2400" dirty="0"/>
              <a:t>Когда одна кодовая база используется большим количеством людей, часто нет четкого видения архитектуры кода. Особенно это касается крупных компаний, где сотрудники приходят и уходят. Могут быть люди, у которых есть видение того, как должен выглядеть код, но его трудно добиться, когда кодовая база быстро меняется.</a:t>
            </a:r>
          </a:p>
          <a:p>
            <a:pPr marL="0" indent="0">
              <a:buNone/>
            </a:pPr>
            <a:r>
              <a:rPr lang="ru-RU" sz="2400" dirty="0"/>
              <a:t>Одним из преимуществ микросервисов является то, что команды могут четко разграничивать свой код. Это увеличивает вероятность того, что в каждой команде будет достаточно четкое видение своей части программного обеспечения, код останется чистым и организованным. Это также дает понять, кто несет ответственность за добавление функций в код или внесение изменений, если что-то пойдет не так.</a:t>
            </a:r>
          </a:p>
        </p:txBody>
      </p:sp>
    </p:spTree>
    <p:extLst>
      <p:ext uri="{BB962C8B-B14F-4D97-AF65-F5344CB8AC3E}">
        <p14:creationId xmlns:p14="http://schemas.microsoft.com/office/powerpoint/2010/main" val="2860315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2049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Компромисс между </a:t>
            </a:r>
            <a:r>
              <a:rPr lang="ru-RU" dirty="0" err="1"/>
              <a:t>микросервисной</a:t>
            </a:r>
            <a:r>
              <a:rPr lang="ru-RU" dirty="0"/>
              <a:t> и монолитной архитектурами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9391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Микросервисы не всегда лучше монолитов, в которых весь код хранится в одном приложении. Как правило, (и особенно в начале жизненного цикла разработки программного обеспечения) монолитная архитектура позволяет двигаться быстрее. Она упрощает совместное использование кода и добавление новых функций, а необходимость развертывания только одной службы помогает быстро предоставить приложение пользователям.</a:t>
            </a:r>
          </a:p>
          <a:p>
            <a:pPr marL="0" indent="0">
              <a:buNone/>
            </a:pPr>
            <a:r>
              <a:rPr lang="ru-RU" sz="2400" dirty="0"/>
              <a:t>Компромисс заключается в том, что по мере роста сложности кодовой базы все эти вещи могут постепенно затруднять разработку, замедлять развертывание и делать его более хрупким. То есть монолитная архитектура сэкономит время и усилия на начальном этапе, но в дальнейшем может застопорить развитие. </a:t>
            </a:r>
          </a:p>
        </p:txBody>
      </p:sp>
    </p:spTree>
    <p:extLst>
      <p:ext uri="{BB962C8B-B14F-4D97-AF65-F5344CB8AC3E}">
        <p14:creationId xmlns:p14="http://schemas.microsoft.com/office/powerpoint/2010/main" val="4010414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3697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Компромисс между </a:t>
            </a:r>
            <a:r>
              <a:rPr lang="ru-RU" dirty="0" err="1"/>
              <a:t>микросервисной</a:t>
            </a:r>
            <a:r>
              <a:rPr lang="ru-RU" dirty="0"/>
              <a:t> и монолитной архитектурами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618245"/>
            <a:ext cx="10515600" cy="37693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Внедрение микросервисов будет стоить вам времени и усилий в краткосрочной перспективе, но если все сделано правильно, в долгосрочной перспективе вы сможете лучше масштабироваться.</a:t>
            </a:r>
          </a:p>
          <a:p>
            <a:pPr marL="0" indent="0">
              <a:buNone/>
            </a:pPr>
            <a:r>
              <a:rPr lang="ru-RU" sz="2400" dirty="0"/>
              <a:t>Типичный цикл запуска в Кремниевой долине начинается с монолитной архитектуры, обеспечивающей быстрое итерирование по мере того, как бизнес находит продукт, подходящий клиентам. После того как компания разработала успешный продукт и наняла больше инженеров, пора задуматься о </a:t>
            </a:r>
            <a:r>
              <a:rPr lang="ru-RU" sz="2400" dirty="0" err="1"/>
              <a:t>микросервисах</a:t>
            </a:r>
            <a:r>
              <a:rPr lang="ru-RU" sz="2400" dirty="0"/>
              <a:t>. Не внедряйте их слишком рано, но и не затягивайте.</a:t>
            </a:r>
          </a:p>
        </p:txBody>
      </p:sp>
    </p:spTree>
    <p:extLst>
      <p:ext uri="{BB962C8B-B14F-4D97-AF65-F5344CB8AC3E}">
        <p14:creationId xmlns:p14="http://schemas.microsoft.com/office/powerpoint/2010/main" val="5884400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2310</TotalTime>
  <Words>408</Words>
  <Application>Microsoft Office PowerPoint</Application>
  <PresentationFormat>Широкоэкранный</PresentationFormat>
  <Paragraphs>24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Лекция 11</vt:lpstr>
      <vt:lpstr>Микросервисы </vt:lpstr>
      <vt:lpstr>Микросервисы </vt:lpstr>
      <vt:lpstr>Микросервисы </vt:lpstr>
      <vt:lpstr>Микросервисы </vt:lpstr>
      <vt:lpstr>Компромисс между микросервисной и монолитной архитектурами  </vt:lpstr>
      <vt:lpstr>Компромисс между микросервисной и монолитной архитектурами 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Nurbol Mambetov</cp:lastModifiedBy>
  <cp:revision>99</cp:revision>
  <dcterms:created xsi:type="dcterms:W3CDTF">2021-10-02T18:09:09Z</dcterms:created>
  <dcterms:modified xsi:type="dcterms:W3CDTF">2022-10-31T05:01:16Z</dcterms:modified>
</cp:coreProperties>
</file>