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Лекция 1</a:t>
            </a:r>
            <a:r>
              <a:rPr lang="ru-KZ" dirty="0"/>
              <a:t>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/>
              <a:t>П</a:t>
            </a:r>
            <a:r>
              <a:rPr lang="ru-KZ" dirty="0" err="1"/>
              <a:t>остроение</a:t>
            </a:r>
            <a:r>
              <a:rPr lang="ru-KZ" dirty="0"/>
              <a:t> </a:t>
            </a:r>
            <a:r>
              <a:rPr lang="en-US" dirty="0"/>
              <a:t>Docker-compose stack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en-US" dirty="0"/>
              <a:t>Docker-compose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8"/>
            <a:ext cx="10515600" cy="57079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Необходимо описать </a:t>
            </a:r>
            <a:r>
              <a:rPr lang="en-US" sz="2000" b="1" dirty="0"/>
              <a:t>docker</a:t>
            </a:r>
            <a:r>
              <a:rPr lang="ru-RU" sz="2000" b="1" dirty="0"/>
              <a:t>-</a:t>
            </a:r>
            <a:r>
              <a:rPr lang="en-US" sz="2000" b="1" dirty="0"/>
              <a:t>compose</a:t>
            </a:r>
            <a:r>
              <a:rPr lang="ru-RU" sz="2000" b="1" dirty="0"/>
              <a:t>.</a:t>
            </a:r>
            <a:r>
              <a:rPr lang="en-US" sz="2000" b="1" dirty="0" err="1"/>
              <a:t>yml</a:t>
            </a:r>
            <a:r>
              <a:rPr lang="en-US" sz="2000" dirty="0"/>
              <a:t> </a:t>
            </a:r>
            <a:r>
              <a:rPr lang="ru-RU" sz="2000" dirty="0"/>
              <a:t>который соответствует следующим требованиям:</a:t>
            </a:r>
            <a:endParaRPr lang="ru-KZ" sz="2000" dirty="0"/>
          </a:p>
          <a:p>
            <a:pPr>
              <a:buFontTx/>
              <a:buChar char="-"/>
            </a:pPr>
            <a:r>
              <a:rPr lang="ru-RU" sz="2000" dirty="0"/>
              <a:t>состоит из трех сервисов: </a:t>
            </a:r>
            <a:r>
              <a:rPr lang="en-US" sz="2000" dirty="0" err="1"/>
              <a:t>db</a:t>
            </a:r>
            <a:r>
              <a:rPr lang="ru-RU" sz="2000" dirty="0"/>
              <a:t> (сервис </a:t>
            </a:r>
            <a:r>
              <a:rPr lang="ru-RU" sz="2000" dirty="0" err="1"/>
              <a:t>бд</a:t>
            </a:r>
            <a:r>
              <a:rPr lang="ru-RU" sz="2000" dirty="0"/>
              <a:t>), </a:t>
            </a:r>
            <a:r>
              <a:rPr lang="en-US" sz="2000" dirty="0"/>
              <a:t>backend</a:t>
            </a:r>
            <a:r>
              <a:rPr lang="ru-RU" sz="2000" dirty="0"/>
              <a:t>, </a:t>
            </a:r>
            <a:r>
              <a:rPr lang="en-US" sz="2000" dirty="0"/>
              <a:t>frontend</a:t>
            </a:r>
          </a:p>
          <a:p>
            <a:pPr>
              <a:buFontTx/>
              <a:buChar char="-"/>
            </a:pPr>
            <a:r>
              <a:rPr lang="ru-RU" sz="2000" dirty="0"/>
              <a:t>образом сервиса </a:t>
            </a:r>
            <a:r>
              <a:rPr lang="en-US" sz="2000" dirty="0" err="1"/>
              <a:t>db</a:t>
            </a:r>
            <a:r>
              <a:rPr lang="ru-RU" sz="2000" dirty="0"/>
              <a:t> является </a:t>
            </a:r>
            <a:r>
              <a:rPr lang="en-US" sz="2000" dirty="0" err="1"/>
              <a:t>mysql</a:t>
            </a:r>
            <a:r>
              <a:rPr lang="ru-RU" sz="2000" dirty="0"/>
              <a:t>5.7</a:t>
            </a:r>
            <a:endParaRPr lang="en-US" sz="2000" dirty="0"/>
          </a:p>
          <a:p>
            <a:pPr>
              <a:buFontTx/>
              <a:buChar char="-"/>
            </a:pPr>
            <a:r>
              <a:rPr lang="ru-RU" sz="2000" dirty="0"/>
              <a:t>название контейнера сервиса </a:t>
            </a:r>
            <a:r>
              <a:rPr lang="en-US" sz="2000" dirty="0" err="1"/>
              <a:t>db</a:t>
            </a:r>
            <a:r>
              <a:rPr lang="en-US" sz="2000" dirty="0"/>
              <a:t> </a:t>
            </a:r>
            <a:r>
              <a:rPr lang="ru-RU" sz="2000" dirty="0"/>
              <a:t>не указано</a:t>
            </a:r>
            <a:endParaRPr lang="en-US" sz="2000" dirty="0"/>
          </a:p>
          <a:p>
            <a:pPr>
              <a:buFontTx/>
              <a:buChar char="-"/>
            </a:pPr>
            <a:r>
              <a:rPr lang="ru-RU" sz="2000" dirty="0"/>
              <a:t>образом сервиса </a:t>
            </a:r>
            <a:r>
              <a:rPr lang="en-US" sz="2000" dirty="0"/>
              <a:t>backend</a:t>
            </a:r>
            <a:r>
              <a:rPr lang="ru-RU" sz="2000" dirty="0"/>
              <a:t>, </a:t>
            </a:r>
            <a:r>
              <a:rPr lang="en-US" sz="2000" dirty="0"/>
              <a:t>frontend</a:t>
            </a:r>
            <a:r>
              <a:rPr lang="ru-RU" sz="2000" dirty="0"/>
              <a:t> является php:7.2.2-apache</a:t>
            </a:r>
            <a:endParaRPr lang="en-US" sz="2000" dirty="0"/>
          </a:p>
          <a:p>
            <a:pPr>
              <a:buFontTx/>
              <a:buChar char="-"/>
            </a:pPr>
            <a:r>
              <a:rPr lang="ru-RU" sz="2000" dirty="0"/>
              <a:t>образ сервиса </a:t>
            </a:r>
            <a:r>
              <a:rPr lang="en-US" sz="2000" dirty="0"/>
              <a:t>backend </a:t>
            </a:r>
            <a:r>
              <a:rPr lang="ru-RU" sz="2000" dirty="0"/>
              <a:t>содержит переменную окружения </a:t>
            </a:r>
            <a:r>
              <a:rPr lang="en-US" sz="2000" dirty="0"/>
              <a:t>PROD </a:t>
            </a:r>
            <a:r>
              <a:rPr lang="ru-RU" sz="2000" dirty="0"/>
              <a:t>со значением 1.</a:t>
            </a:r>
            <a:endParaRPr lang="en-US" sz="2000" dirty="0"/>
          </a:p>
          <a:p>
            <a:pPr marL="0" indent="0">
              <a:buNone/>
            </a:pPr>
            <a:r>
              <a:rPr lang="ru-RU" sz="2000" dirty="0"/>
              <a:t>- образ сервиса </a:t>
            </a:r>
            <a:r>
              <a:rPr lang="en-US" sz="2000" dirty="0"/>
              <a:t>backend </a:t>
            </a:r>
            <a:r>
              <a:rPr lang="ru-RU" sz="2000" dirty="0"/>
              <a:t>содержит такие библиотеки как </a:t>
            </a:r>
            <a:r>
              <a:rPr lang="en-US" sz="2000" dirty="0" err="1"/>
              <a:t>nano</a:t>
            </a:r>
            <a:r>
              <a:rPr lang="ru-RU" sz="2000" dirty="0"/>
              <a:t>, </a:t>
            </a:r>
            <a:r>
              <a:rPr lang="en-US" sz="2000" dirty="0"/>
              <a:t>ping</a:t>
            </a:r>
            <a:r>
              <a:rPr lang="ru-RU" sz="2000" dirty="0"/>
              <a:t>, </a:t>
            </a:r>
            <a:r>
              <a:rPr lang="en-US" sz="2000" dirty="0"/>
              <a:t>curl</a:t>
            </a:r>
            <a:r>
              <a:rPr lang="ru-RU" sz="2000" dirty="0"/>
              <a:t>, </a:t>
            </a:r>
            <a:r>
              <a:rPr lang="en-US" sz="2000" dirty="0" err="1"/>
              <a:t>wget</a:t>
            </a:r>
            <a:endParaRPr lang="ru-KZ" sz="2000" dirty="0"/>
          </a:p>
          <a:p>
            <a:pPr>
              <a:buFontTx/>
              <a:buChar char="-"/>
            </a:pPr>
            <a:r>
              <a:rPr lang="ru-RU" sz="2000" dirty="0"/>
              <a:t>образ сервиса </a:t>
            </a:r>
            <a:r>
              <a:rPr lang="en-US" sz="2000" dirty="0"/>
              <a:t>backend </a:t>
            </a:r>
            <a:r>
              <a:rPr lang="ru-RU" sz="2000" dirty="0"/>
              <a:t>рабочим каталогом является /</a:t>
            </a:r>
            <a:r>
              <a:rPr lang="en-US" sz="2000" dirty="0"/>
              <a:t>home</a:t>
            </a:r>
            <a:r>
              <a:rPr lang="ru-RU" sz="2000" dirty="0"/>
              <a:t>/</a:t>
            </a:r>
            <a:r>
              <a:rPr lang="en-US" sz="2000" dirty="0"/>
              <a:t>backend</a:t>
            </a:r>
          </a:p>
          <a:p>
            <a:pPr>
              <a:buFontTx/>
              <a:buChar char="-"/>
            </a:pPr>
            <a:r>
              <a:rPr lang="ru-RU" sz="2000" dirty="0"/>
              <a:t>название контейнера сервиса </a:t>
            </a:r>
            <a:r>
              <a:rPr lang="en-US" sz="2000" dirty="0"/>
              <a:t>backend </a:t>
            </a:r>
            <a:r>
              <a:rPr lang="ru-RU" sz="2000" dirty="0"/>
              <a:t>: “</a:t>
            </a:r>
            <a:r>
              <a:rPr lang="en-US" sz="2000" dirty="0"/>
              <a:t>backend</a:t>
            </a:r>
            <a:r>
              <a:rPr lang="ru-RU" sz="2000" dirty="0"/>
              <a:t>_</a:t>
            </a:r>
            <a:r>
              <a:rPr lang="en-US" sz="2000" dirty="0"/>
              <a:t>container</a:t>
            </a:r>
            <a:r>
              <a:rPr lang="ru-RU" sz="2000" dirty="0"/>
              <a:t>”</a:t>
            </a:r>
            <a:endParaRPr lang="en-US" sz="2000" dirty="0"/>
          </a:p>
          <a:p>
            <a:pPr>
              <a:buFontTx/>
              <a:buChar char="-"/>
            </a:pPr>
            <a:r>
              <a:rPr lang="ru-RU" sz="2000" dirty="0"/>
              <a:t>название контейнера сервиса </a:t>
            </a:r>
            <a:r>
              <a:rPr lang="en-US" sz="2000" dirty="0"/>
              <a:t>frontend </a:t>
            </a:r>
            <a:r>
              <a:rPr lang="ru-RU" sz="2000" dirty="0"/>
              <a:t>: “</a:t>
            </a:r>
            <a:r>
              <a:rPr lang="en-US" sz="2000" dirty="0"/>
              <a:t>frontend</a:t>
            </a:r>
            <a:r>
              <a:rPr lang="ru-RU" sz="2000" dirty="0"/>
              <a:t>_</a:t>
            </a:r>
            <a:r>
              <a:rPr lang="en-US" sz="2000" dirty="0"/>
              <a:t>container</a:t>
            </a:r>
            <a:r>
              <a:rPr lang="ru-RU" sz="2000" dirty="0"/>
              <a:t>”</a:t>
            </a:r>
            <a:endParaRPr lang="en-US" sz="2000" dirty="0"/>
          </a:p>
          <a:p>
            <a:pPr>
              <a:buFontTx/>
              <a:buChar char="-"/>
            </a:pPr>
            <a:r>
              <a:rPr lang="ru-RU" sz="2000" dirty="0"/>
              <a:t>к бэкенд сервису смонтирован содержимое каталога </a:t>
            </a:r>
            <a:r>
              <a:rPr lang="en-US" sz="2000" dirty="0"/>
              <a:t>backend</a:t>
            </a:r>
            <a:r>
              <a:rPr lang="ru-RU" sz="2000" dirty="0"/>
              <a:t> по пути /</a:t>
            </a:r>
            <a:r>
              <a:rPr lang="ru-RU" sz="2000" dirty="0" err="1"/>
              <a:t>var</a:t>
            </a:r>
            <a:r>
              <a:rPr lang="ru-RU" sz="2000" dirty="0"/>
              <a:t>/</a:t>
            </a:r>
            <a:r>
              <a:rPr lang="ru-RU" sz="2000" dirty="0" err="1"/>
              <a:t>www</a:t>
            </a:r>
            <a:r>
              <a:rPr lang="ru-RU" sz="2000" dirty="0"/>
              <a:t>/</a:t>
            </a:r>
            <a:r>
              <a:rPr lang="ru-RU" sz="2000" dirty="0" err="1"/>
              <a:t>html</a:t>
            </a:r>
            <a:r>
              <a:rPr lang="ru-RU" sz="2000" dirty="0"/>
              <a:t>/</a:t>
            </a:r>
            <a:endParaRPr lang="en-US" sz="2000" dirty="0"/>
          </a:p>
          <a:p>
            <a:pPr>
              <a:buFontTx/>
              <a:buChar char="-"/>
            </a:pPr>
            <a:r>
              <a:rPr lang="ru-RU" sz="2000" dirty="0"/>
              <a:t>к </a:t>
            </a:r>
            <a:r>
              <a:rPr lang="ru-RU" sz="2000" dirty="0" err="1"/>
              <a:t>фронтенд</a:t>
            </a:r>
            <a:r>
              <a:rPr lang="ru-RU" sz="2000" dirty="0"/>
              <a:t> сервису смонтирован содержимое каталога </a:t>
            </a:r>
            <a:r>
              <a:rPr lang="en-US" sz="2000" dirty="0"/>
              <a:t>frontend</a:t>
            </a:r>
            <a:r>
              <a:rPr lang="ru-RU" sz="2000" dirty="0"/>
              <a:t> по пути /</a:t>
            </a:r>
            <a:r>
              <a:rPr lang="ru-RU" sz="2000" dirty="0" err="1"/>
              <a:t>var</a:t>
            </a:r>
            <a:r>
              <a:rPr lang="ru-RU" sz="2000" dirty="0"/>
              <a:t>/</a:t>
            </a:r>
            <a:r>
              <a:rPr lang="ru-RU" sz="2000" dirty="0" err="1"/>
              <a:t>www</a:t>
            </a:r>
            <a:r>
              <a:rPr lang="ru-RU" sz="2000" dirty="0"/>
              <a:t>/</a:t>
            </a:r>
            <a:r>
              <a:rPr lang="ru-RU" sz="2000" dirty="0" err="1"/>
              <a:t>html</a:t>
            </a:r>
            <a:r>
              <a:rPr lang="ru-RU" sz="2000" dirty="0"/>
              <a:t>/</a:t>
            </a:r>
            <a:endParaRPr lang="en-US" sz="2000" dirty="0"/>
          </a:p>
          <a:p>
            <a:pPr>
              <a:buFontTx/>
              <a:buChar char="-"/>
            </a:pPr>
            <a:r>
              <a:rPr lang="ru-RU" sz="2000" dirty="0"/>
              <a:t>сервис бэкенда зависит от сервиса </a:t>
            </a:r>
            <a:r>
              <a:rPr lang="ru-RU" sz="2000" dirty="0" err="1"/>
              <a:t>бд</a:t>
            </a:r>
            <a:endParaRPr lang="en-US" sz="2000" dirty="0"/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sz="2000" dirty="0"/>
              <a:t>сервис </a:t>
            </a:r>
            <a:r>
              <a:rPr lang="ru-RU" sz="2000" dirty="0" err="1"/>
              <a:t>фронтенда</a:t>
            </a:r>
            <a:r>
              <a:rPr lang="ru-RU" sz="2000" dirty="0"/>
              <a:t> зависит от сервиса бэкенда</a:t>
            </a:r>
            <a:endParaRPr lang="ru-KZ" sz="2000" dirty="0"/>
          </a:p>
          <a:p>
            <a:pPr>
              <a:buFontTx/>
              <a:buChar char="-"/>
            </a:pPr>
            <a:endParaRPr lang="ru-KZ" sz="2000" dirty="0"/>
          </a:p>
          <a:p>
            <a:pPr>
              <a:buFontTx/>
              <a:buChar char="-"/>
            </a:pPr>
            <a:endParaRPr lang="ru-KZ" sz="2000" dirty="0"/>
          </a:p>
          <a:p>
            <a:pPr>
              <a:buFontTx/>
              <a:buChar char="-"/>
            </a:pPr>
            <a:endParaRPr lang="ru-KZ" sz="2000" dirty="0"/>
          </a:p>
          <a:p>
            <a:pPr>
              <a:buFontTx/>
              <a:buChar char="-"/>
            </a:pPr>
            <a:endParaRPr lang="ru-KZ" sz="2000" dirty="0"/>
          </a:p>
          <a:p>
            <a:pPr>
              <a:buFontTx/>
              <a:buChar char="-"/>
            </a:pPr>
            <a:endParaRPr lang="ru-KZ" sz="2000" dirty="0"/>
          </a:p>
          <a:p>
            <a:pPr>
              <a:buFontTx/>
              <a:buChar char="-"/>
            </a:pPr>
            <a:endParaRPr lang="ru-KZ" sz="2000" dirty="0"/>
          </a:p>
          <a:p>
            <a:pPr>
              <a:buFontTx/>
              <a:buChar char="-"/>
            </a:pPr>
            <a:endParaRPr lang="ru-KZ" dirty="0"/>
          </a:p>
          <a:p>
            <a:pPr>
              <a:buFontTx/>
              <a:buChar char="-"/>
            </a:pPr>
            <a:endParaRPr lang="ru-KZ" dirty="0"/>
          </a:p>
          <a:p>
            <a:pPr>
              <a:buFontTx/>
              <a:buChar char="-"/>
            </a:pPr>
            <a:endParaRPr lang="ru-KZ" dirty="0"/>
          </a:p>
          <a:p>
            <a:pPr>
              <a:buFontTx/>
              <a:buChar char="-"/>
            </a:pPr>
            <a:endParaRPr lang="ru-KZ" sz="2000" dirty="0"/>
          </a:p>
          <a:p>
            <a:pPr>
              <a:buFontTx/>
              <a:buChar char="-"/>
            </a:pPr>
            <a:endParaRPr lang="ru-KZ" sz="2000" dirty="0"/>
          </a:p>
          <a:p>
            <a:pPr marL="0" indent="0">
              <a:buNone/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270247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A8DE49-B77D-4B38-968E-681F66FD2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Docker-compose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6FCDF6-AA10-419E-B5BF-55987A3BE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sz="2000" dirty="0"/>
              <a:t>сервис </a:t>
            </a:r>
            <a:r>
              <a:rPr lang="ru-RU" sz="2000" dirty="0" err="1"/>
              <a:t>фронтенда</a:t>
            </a:r>
            <a:r>
              <a:rPr lang="ru-RU" sz="2000" dirty="0"/>
              <a:t> доступен в </a:t>
            </a:r>
            <a:r>
              <a:rPr lang="ru-RU" sz="2000" dirty="0" err="1"/>
              <a:t>хостовой</a:t>
            </a:r>
            <a:r>
              <a:rPr lang="ru-RU" sz="2000" dirty="0"/>
              <a:t> машине под таким адресом: </a:t>
            </a:r>
            <a:r>
              <a:rPr lang="en-US" sz="2000" dirty="0"/>
              <a:t>localhost</a:t>
            </a:r>
            <a:r>
              <a:rPr lang="ru-RU" sz="2000" dirty="0"/>
              <a:t>:8020</a:t>
            </a:r>
            <a:endParaRPr lang="en-US" sz="2000" dirty="0"/>
          </a:p>
          <a:p>
            <a:pPr marL="0" indent="0">
              <a:buNone/>
            </a:pPr>
            <a:r>
              <a:rPr lang="ru-RU" sz="2000" dirty="0"/>
              <a:t>- сервис бэкенда доступен в </a:t>
            </a:r>
            <a:r>
              <a:rPr lang="ru-RU" sz="2000" dirty="0" err="1"/>
              <a:t>хостовой</a:t>
            </a:r>
            <a:r>
              <a:rPr lang="ru-RU" sz="2000" dirty="0"/>
              <a:t> машине под таким адресом: </a:t>
            </a:r>
            <a:r>
              <a:rPr lang="en-US" sz="2000" dirty="0"/>
              <a:t>localhost</a:t>
            </a:r>
            <a:r>
              <a:rPr lang="ru-RU" sz="2000" dirty="0"/>
              <a:t>:8010</a:t>
            </a:r>
            <a:endParaRPr lang="ru-KZ" sz="2000" dirty="0"/>
          </a:p>
          <a:p>
            <a:pPr>
              <a:buFontTx/>
              <a:buChar char="-"/>
            </a:pPr>
            <a:endParaRPr lang="ru-KZ" sz="2000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683259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2602</TotalTime>
  <Words>183</Words>
  <Application>Microsoft Office PowerPoint</Application>
  <PresentationFormat>Широкоэкранный</PresentationFormat>
  <Paragraphs>30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Лекция 13</vt:lpstr>
      <vt:lpstr>Docker-compose</vt:lpstr>
      <vt:lpstr>Docker-compose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Nurbol Mambetov</cp:lastModifiedBy>
  <cp:revision>112</cp:revision>
  <dcterms:created xsi:type="dcterms:W3CDTF">2021-10-02T18:09:09Z</dcterms:created>
  <dcterms:modified xsi:type="dcterms:W3CDTF">2022-11-14T10:51:25Z</dcterms:modified>
</cp:coreProperties>
</file>