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6" r:id="rId12"/>
    <p:sldId id="264" r:id="rId13"/>
    <p:sldId id="269" r:id="rId1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A388A-523D-B332-CB25-7794ECD14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F31A92E-D5A4-AE6E-BDCC-0695D8780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0B44BE-310D-E8CB-7BA7-4044C2A2F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F14DDD-4633-844C-1930-1946AC247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07F26D-CE07-E92C-5AC1-10601951B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3980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9A104-65A2-F255-4346-D0BC75BD0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167CB4-D098-1479-4DDB-C9D4BEB1C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5BB662-1FBF-33A6-C815-19AF6F53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93FFD3-2185-DA7D-ED71-160A415A9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B133F9-1776-0F0A-B19E-5AEF34138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77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BADCA05-F560-EE44-4181-C369A08BF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1C334B-6E11-5E4B-579F-EDCBC7C2E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348B1C-0718-4193-8527-BACCF27A7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FCCA7F-70EC-0F4A-2B42-451122A5A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693CFD-9456-960F-ADF8-90C60F1D1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0253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74E3B-2792-4A2E-21AC-CB4CDD64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81E445-7F24-9735-0D04-574BF9EB4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B5D107-5805-0299-5308-E649B14C4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C9B9B8-4AE6-5762-5959-8ECB9D0B6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0C28A-B890-B473-1DAB-B4650335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55439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AF63D0-58F9-A22B-1167-8F6D600AE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F3B5B7-EDD5-1D01-A47D-1FA2D90AA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899912-0F86-F4BD-ED02-D58E36521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D6E16F-E525-6449-070C-370B51223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E37903-DABC-9DAE-E9EF-3D41953B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92399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BF18C-8D70-C882-DF16-DBF95032E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19ECB8-1641-482C-FBE8-1B6935BC74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AF69D4-F72C-29C9-613D-4DDC7BEAB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4D6DD6-70F5-BFD0-B7D3-3E0737FB3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C75EA8-EB62-05BC-591C-BCF0E1CE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DC0C15-8B38-CCC2-5D5A-17BD4295B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6086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99960C-33C9-AC9D-8E00-932432CD3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0252FB-D96E-5FC0-782F-B1674E658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8B5B7B-5EF9-E9C3-79D1-31C5375D3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B14721-1262-ED96-6DB9-6401ED4E20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79E3A78-FE46-75BD-0F4F-634E26D85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8F82D1F-7708-14FB-869A-03355C0A2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435AF5A-8052-1A8F-EC58-D060C07CB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545936E-917E-8D1A-1460-3585D8946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9318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D6C2FA-1E5F-8C51-B8E0-4D359A55A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A37BA22-3F4B-527F-62C6-6AB8DC9B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9CCAE17-4AF4-BC8B-0AB2-6DB3C6A45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767E36F-26EB-6C22-289A-C3D1989A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93118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B9A696-E1F2-66F0-E28E-120F93D68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9DBB1AE-9DFB-D9FC-9F5A-4ABB68A8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382829-D323-CBCC-7E01-FDFA1C6D2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4969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BAF271-E00C-1065-A52E-E7D4F0531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782FF9-2A77-6704-68C7-66776B95F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8340F6-5629-E7AD-847C-0DBB50389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2E1E75-5570-80B1-60BE-8AB20FAC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D2980C-825E-0A7E-C012-F1487006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503D61-4C79-8B9A-F9D0-799BD33F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4902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C33C5-4A7D-116D-DEC2-D051DE10A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071221-EC7E-DF78-4400-848D310E0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E7DC11-E0C3-BC77-827D-BCEC7FDB1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AD68F8-75DA-0AC0-4A65-38A84748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9AE7DE-3CB9-A570-FBA4-0D4A0086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C39221-8B10-5EAA-4048-35DE08AA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9190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CE2BE-8C5F-D8E6-36C9-2EAFFC08B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4EF48E-AA03-41F3-F530-491DDF904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89A3E1-3648-B503-8430-1EBE73F38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0DE90-219A-49F3-B493-C47DA5442EAD}" type="datetimeFigureOut">
              <a:rPr lang="ru-KZ" smtClean="0"/>
              <a:t>14.12.2024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5F4B6F-5D3C-4777-4CE3-8CEAB08FB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451D21-04CB-3DC7-5543-7263155738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ABC925-487E-4C6F-9182-20E7FD9520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93225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0D0426-655A-C517-C828-9D1B51C93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marL="342900" lvl="0" indent="-342900">
              <a:spcAft>
                <a:spcPts val="800"/>
              </a:spcAft>
              <a:tabLst>
                <a:tab pos="457200" algn="l"/>
              </a:tabLst>
            </a:pPr>
            <a:r>
              <a:rPr lang="ru-RU" sz="3400" b="1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Лекция 4.</a:t>
            </a:r>
            <a:br>
              <a:rPr lang="ru-RU" sz="3400" b="1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ru-KZ" sz="34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Файловые системы</a:t>
            </a:r>
            <a:br>
              <a:rPr lang="ru-KZ" sz="34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ru-KZ" sz="34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Понятие файловой системы.</a:t>
            </a:r>
            <a:br>
              <a:rPr lang="ru-KZ" sz="34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ru-KZ" sz="34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Организация файловых систем: FAT, NTFS, EXT.</a:t>
            </a:r>
            <a:br>
              <a:rPr lang="ru-KZ" sz="34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ru-KZ" sz="3400" kern="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 доступом к файлам.</a:t>
            </a:r>
            <a:br>
              <a:rPr lang="ru-KZ" sz="34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ru-KZ" sz="3400" dirty="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E7133CC-B97F-E04D-687F-344458727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9553" y="4875589"/>
            <a:ext cx="6265854" cy="1458258"/>
          </a:xfrm>
        </p:spPr>
        <p:txBody>
          <a:bodyPr anchor="ctr">
            <a:normAutofit/>
          </a:bodyPr>
          <a:lstStyle/>
          <a:p>
            <a:pPr algn="l"/>
            <a:r>
              <a:rPr lang="ru-RU" i="1" dirty="0"/>
              <a:t>Дисциплина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ru-RU" dirty="0"/>
              <a:t>Операционные системы</a:t>
            </a:r>
          </a:p>
          <a:p>
            <a:pPr algn="l"/>
            <a:r>
              <a:rPr lang="ru-RU" i="1" dirty="0"/>
              <a:t>Лектор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ru-RU" dirty="0" err="1"/>
              <a:t>Аяпбергенова</a:t>
            </a:r>
            <a:r>
              <a:rPr lang="ru-RU" dirty="0"/>
              <a:t> </a:t>
            </a:r>
            <a:r>
              <a:rPr lang="ru-RU" dirty="0" err="1"/>
              <a:t>Асем</a:t>
            </a:r>
            <a:r>
              <a:rPr lang="ru-RU" dirty="0"/>
              <a:t> </a:t>
            </a:r>
            <a:r>
              <a:rPr lang="ru-RU" dirty="0" err="1"/>
              <a:t>Тултановна</a:t>
            </a:r>
            <a:endParaRPr lang="ru-RU" dirty="0"/>
          </a:p>
          <a:p>
            <a:pPr algn="l"/>
            <a:r>
              <a:rPr lang="ru-RU" i="1" dirty="0"/>
              <a:t>Кафедра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ru-RU" dirty="0"/>
              <a:t> Программная инженерия</a:t>
            </a:r>
            <a:endParaRPr lang="ru-KZ" dirty="0"/>
          </a:p>
          <a:p>
            <a:pPr algn="l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50809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1D50BA-8ACA-068E-7ED3-B3E86C210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27" y="896068"/>
            <a:ext cx="2992583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Чтение (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= 4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Запись (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= 2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Выполнение (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x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= 1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F290C8-8C8D-F8B6-B8F1-AA405E0D49A3}"/>
              </a:ext>
            </a:extLst>
          </p:cNvPr>
          <p:cNvSpPr txBox="1"/>
          <p:nvPr/>
        </p:nvSpPr>
        <p:spPr>
          <a:xfrm>
            <a:off x="6421581" y="1482424"/>
            <a:ext cx="34575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Каждое право задается числом</a:t>
            </a:r>
            <a:endParaRPr lang="ru-KZ" dirty="0"/>
          </a:p>
        </p:txBody>
      </p:sp>
      <p:sp>
        <p:nvSpPr>
          <p:cNvPr id="7" name="Стрелка: влево 6">
            <a:extLst>
              <a:ext uri="{FF2B5EF4-FFF2-40B4-BE49-F238E27FC236}">
                <a16:creationId xmlns:a16="http://schemas.microsoft.com/office/drawing/2014/main" id="{DF57CFD2-C58D-5CCD-78AF-4A5F855C0EA4}"/>
              </a:ext>
            </a:extLst>
          </p:cNvPr>
          <p:cNvSpPr/>
          <p:nvPr/>
        </p:nvSpPr>
        <p:spPr>
          <a:xfrm>
            <a:off x="3616036" y="1683327"/>
            <a:ext cx="2479964" cy="8312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416ECB-26D5-0A31-204F-6D0FBEC14CCE}"/>
              </a:ext>
            </a:extLst>
          </p:cNvPr>
          <p:cNvSpPr txBox="1"/>
          <p:nvPr/>
        </p:nvSpPr>
        <p:spPr>
          <a:xfrm>
            <a:off x="7299613" y="3353093"/>
            <a:ext cx="4701887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Суммирование чисел определяет права:</a:t>
            </a:r>
            <a:endParaRPr lang="ru-KZ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FE394DCD-FE4F-68CE-983E-A9C64941A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" y="3223827"/>
            <a:ext cx="568902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7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= чтение + запись + выполнение (4 + 2 + 1).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6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= чтение + запись (4 + 2).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5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= чтение + выполнение (4 + 1).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" name="Стрелка: влево 10">
            <a:extLst>
              <a:ext uri="{FF2B5EF4-FFF2-40B4-BE49-F238E27FC236}">
                <a16:creationId xmlns:a16="http://schemas.microsoft.com/office/drawing/2014/main" id="{9D4D4ADD-4E71-0479-9943-3348F9A177C0}"/>
              </a:ext>
            </a:extLst>
          </p:cNvPr>
          <p:cNvSpPr/>
          <p:nvPr/>
        </p:nvSpPr>
        <p:spPr>
          <a:xfrm>
            <a:off x="5633603" y="3577918"/>
            <a:ext cx="1776845" cy="8312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75E43AD2-BB06-A540-A9BE-DB39AB157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8711" y="4835468"/>
            <a:ext cx="7535327" cy="1415306"/>
          </a:xfrm>
          <a:prstGeom prst="rect">
            <a:avLst/>
          </a:prstGeom>
        </p:spPr>
      </p:pic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9D37CACE-9B0F-5B56-437A-29A21C02E252}"/>
              </a:ext>
            </a:extLst>
          </p:cNvPr>
          <p:cNvSpPr/>
          <p:nvPr/>
        </p:nvSpPr>
        <p:spPr>
          <a:xfrm>
            <a:off x="1501963" y="5491166"/>
            <a:ext cx="2566555" cy="831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F56C07-3B9E-DB6B-3D24-AB13FF85EB08}"/>
              </a:ext>
            </a:extLst>
          </p:cNvPr>
          <p:cNvSpPr txBox="1"/>
          <p:nvPr/>
        </p:nvSpPr>
        <p:spPr>
          <a:xfrm>
            <a:off x="2118490" y="5089921"/>
            <a:ext cx="9845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пример</a:t>
            </a:r>
            <a:endParaRPr lang="ru-KZ" i="1" dirty="0"/>
          </a:p>
        </p:txBody>
      </p:sp>
    </p:spTree>
    <p:extLst>
      <p:ext uri="{BB962C8B-B14F-4D97-AF65-F5344CB8AC3E}">
        <p14:creationId xmlns:p14="http://schemas.microsoft.com/office/powerpoint/2010/main" val="785490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E928F6-5AA1-D3C5-F82B-D8D909628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1383528"/>
            <a:ext cx="4427682" cy="297026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5300" b="1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Пример</a:t>
            </a:r>
            <a:r>
              <a:rPr lang="en-US" sz="5300" b="1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300" b="1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реализации</a:t>
            </a:r>
            <a:r>
              <a:rPr lang="en-US" sz="5300" b="1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300" b="1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управления</a:t>
            </a:r>
            <a:r>
              <a:rPr lang="en-US" sz="5300" b="1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300" b="1" i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доступом</a:t>
            </a:r>
            <a:r>
              <a:rPr lang="en-US" sz="5300" b="1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51A2FA-12A7-C812-34AC-ACBFA6E80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618" y="2050878"/>
            <a:ext cx="3701979" cy="192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788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F8B17-2ECF-1FCE-ABEA-FBDEDB0CA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00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Цели управления доступом:</a:t>
            </a:r>
            <a:endParaRPr lang="ru-KZ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C37DF-5796-7363-6092-5225E4D3FA05}"/>
              </a:ext>
            </a:extLst>
          </p:cNvPr>
          <p:cNvSpPr txBox="1"/>
          <p:nvPr/>
        </p:nvSpPr>
        <p:spPr>
          <a:xfrm>
            <a:off x="838200" y="1997839"/>
            <a:ext cx="1072688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sz="2400" b="1" dirty="0"/>
              <a:t>Безопасность данных:</a:t>
            </a:r>
            <a:endParaRPr lang="ru-RU" sz="2400" dirty="0"/>
          </a:p>
          <a:p>
            <a:pPr lvl="1"/>
            <a:r>
              <a:rPr lang="ru-RU" sz="2400" dirty="0"/>
              <a:t>Предотвращение утраты, повреждения и несанкционированного изменения файлов.</a:t>
            </a:r>
          </a:p>
          <a:p>
            <a:pPr>
              <a:buFont typeface="+mj-lt"/>
              <a:buAutoNum type="arabicPeriod"/>
            </a:pPr>
            <a:r>
              <a:rPr lang="ru-RU" sz="2400" b="1" dirty="0"/>
              <a:t>Контроль прав пользователей:</a:t>
            </a:r>
            <a:endParaRPr lang="ru-RU" sz="2400" dirty="0"/>
          </a:p>
          <a:p>
            <a:pPr lvl="1"/>
            <a:r>
              <a:rPr lang="ru-RU" sz="2400" dirty="0"/>
              <a:t>Разграничение действий, которые могут выполнять пользователи (чтение, запись, удаление).</a:t>
            </a:r>
          </a:p>
          <a:p>
            <a:pPr>
              <a:buFont typeface="+mj-lt"/>
              <a:buAutoNum type="arabicPeriod"/>
            </a:pPr>
            <a:r>
              <a:rPr lang="ru-RU" sz="2400" b="1" dirty="0"/>
              <a:t>Логирование действий:</a:t>
            </a:r>
            <a:endParaRPr lang="ru-RU" sz="2400" dirty="0"/>
          </a:p>
          <a:p>
            <a:pPr lvl="1"/>
            <a:r>
              <a:rPr lang="ru-RU" sz="2400" dirty="0"/>
              <a:t>Фиксация всех операций над файлами для аудита.</a:t>
            </a:r>
          </a:p>
        </p:txBody>
      </p:sp>
    </p:spTree>
    <p:extLst>
      <p:ext uri="{BB962C8B-B14F-4D97-AF65-F5344CB8AC3E}">
        <p14:creationId xmlns:p14="http://schemas.microsoft.com/office/powerpoint/2010/main" val="3994923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06F847C8-7801-44D8-8CCA-CDBA7AD91A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Right Triangle 47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E600F8C-C8F3-420C-9D3B-E1FBE7BAE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D1516F-D0EB-FB6D-2F94-9BD68B45B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007" y="2151525"/>
            <a:ext cx="6294783" cy="23686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7400" i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СПАСИБО ЗА ВНИМАНИЕ!!!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AA55BF2-380C-4942-8AB1-55A6A52A3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12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A4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1EE66B-D8A6-4CCA-317A-D4786307A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85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DEB250-0713-EC58-7602-72F004105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48144"/>
            <a:ext cx="11277600" cy="553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8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025817-CBEE-0F82-B161-0FF70DE12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061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/>
              <a:t>Основные функции файловой системы:</a:t>
            </a:r>
            <a:endParaRPr lang="ru-KZ" sz="3200" b="1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A5C60-3B23-E398-E640-2D4365EB8795}"/>
              </a:ext>
            </a:extLst>
          </p:cNvPr>
          <p:cNvSpPr txBox="1"/>
          <p:nvPr/>
        </p:nvSpPr>
        <p:spPr>
          <a:xfrm>
            <a:off x="1496292" y="1446707"/>
            <a:ext cx="5299364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ym typeface="Wingdings" panose="05000000000000000000" pitchFamily="2" charset="2"/>
              </a:rPr>
              <a:t> </a:t>
            </a:r>
            <a:r>
              <a:rPr lang="ru-RU" sz="3200" dirty="0"/>
              <a:t>Хранение данных</a:t>
            </a:r>
          </a:p>
          <a:p>
            <a:r>
              <a:rPr lang="ru-RU" sz="3200" dirty="0">
                <a:sym typeface="Wingdings" panose="05000000000000000000" pitchFamily="2" charset="2"/>
              </a:rPr>
              <a:t> </a:t>
            </a:r>
            <a:r>
              <a:rPr lang="ru-RU" sz="3200" dirty="0"/>
              <a:t>Управление данными</a:t>
            </a:r>
          </a:p>
          <a:p>
            <a:r>
              <a:rPr lang="ru-RU" sz="3200" dirty="0">
                <a:sym typeface="Wingdings" panose="05000000000000000000" pitchFamily="2" charset="2"/>
              </a:rPr>
              <a:t> </a:t>
            </a:r>
            <a:r>
              <a:rPr lang="ru-RU" sz="3200" dirty="0"/>
              <a:t>Доступ</a:t>
            </a:r>
          </a:p>
          <a:p>
            <a:r>
              <a:rPr lang="ru-RU" sz="3200" dirty="0">
                <a:sym typeface="Wingdings" panose="05000000000000000000" pitchFamily="2" charset="2"/>
              </a:rPr>
              <a:t> </a:t>
            </a:r>
            <a:r>
              <a:rPr lang="ru-RU" sz="3200" dirty="0"/>
              <a:t>Защита данных</a:t>
            </a:r>
          </a:p>
          <a:p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5569461-0E17-36D6-1320-BAC817FAC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619" y="3282502"/>
            <a:ext cx="5264742" cy="2609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182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EB5E1A-9A39-44B6-2DCF-EF53926EC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955"/>
            <a:ext cx="10515600" cy="70513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файловой системы в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6B47AE2-4DDA-D8EB-F329-8028A0184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782" y="1579418"/>
            <a:ext cx="9476509" cy="511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40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7246B-64F7-23E4-7928-EAF553904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1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Типы файловых систем:</a:t>
            </a:r>
            <a:endParaRPr lang="ru-KZ" sz="3600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2B9A9D3-1CD4-AB24-4547-792853F56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510" y="1279805"/>
            <a:ext cx="740871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4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KZ" altLang="ru-KZ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 операционным системам:</a:t>
            </a:r>
            <a:r>
              <a:rPr kumimoji="0" lang="en-US" altLang="ru-KZ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lvl="4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ru-KZ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</a:t>
            </a:r>
            <a:r>
              <a:rPr kumimoji="0" lang="en-US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Windows: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FAT32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NTFS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exFAT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 </a:t>
            </a:r>
            <a:r>
              <a:rPr kumimoji="0" lang="en-US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Linux: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ext2, ext3, ext4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XFS,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Btrfs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 </a:t>
            </a:r>
            <a:r>
              <a:rPr kumimoji="0" lang="en-US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macOS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HFS+, APFS.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 способу доступа:</a:t>
            </a:r>
            <a:endParaRPr kumimoji="0" lang="en-US" alt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 </a:t>
            </a:r>
            <a:r>
              <a:rPr kumimoji="0" lang="en-US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Локальные файловые системы (работа с устройствами хранения).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 </a:t>
            </a:r>
            <a:r>
              <a:rPr kumimoji="0" lang="en-US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Сетевые файловые системы (например, NFS, SMB).</a:t>
            </a:r>
            <a:endParaRPr kumimoji="0" lang="en-US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 технологии хранения:</a:t>
            </a:r>
            <a:endParaRPr kumimoji="0" lang="en-US" altLang="ru-K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 </a:t>
            </a:r>
            <a:r>
              <a:rPr kumimoji="0" lang="en-US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Флеш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-память: FAT32,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exFAT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 </a:t>
            </a:r>
            <a:r>
              <a:rPr kumimoji="0" lang="en-US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Жесткие диски: NTFS, ext4.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FBA19C-095B-56E4-215A-F0F1561F08BA}"/>
              </a:ext>
            </a:extLst>
          </p:cNvPr>
          <p:cNvSpPr txBox="1"/>
          <p:nvPr/>
        </p:nvSpPr>
        <p:spPr>
          <a:xfrm>
            <a:off x="8493702" y="2090944"/>
            <a:ext cx="31648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FAT (File </a:t>
            </a:r>
            <a:r>
              <a:rPr lang="ru-KZ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Allocation</a:t>
            </a:r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ru-KZ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Table</a:t>
            </a:r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).</a:t>
            </a:r>
            <a:r>
              <a:rPr lang="ru-KZ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 </a:t>
            </a:r>
            <a:endParaRPr lang="ru-K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8AC793-5AD9-A5C5-615A-39694E2D0DF8}"/>
              </a:ext>
            </a:extLst>
          </p:cNvPr>
          <p:cNvSpPr txBox="1"/>
          <p:nvPr/>
        </p:nvSpPr>
        <p:spPr>
          <a:xfrm>
            <a:off x="8748279" y="2641661"/>
            <a:ext cx="26055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exFAT</a:t>
            </a:r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ru-KZ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extended</a:t>
            </a:r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FAT).</a:t>
            </a:r>
            <a:r>
              <a:rPr lang="ru-KZ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 </a:t>
            </a:r>
            <a:endParaRPr lang="ru-K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3B7BCB-E08F-5054-39F7-463C0D6CB0A0}"/>
              </a:ext>
            </a:extLst>
          </p:cNvPr>
          <p:cNvSpPr txBox="1"/>
          <p:nvPr/>
        </p:nvSpPr>
        <p:spPr>
          <a:xfrm>
            <a:off x="8242589" y="3348244"/>
            <a:ext cx="38212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NTFS (New Technology File System)</a:t>
            </a:r>
            <a:endParaRPr lang="ru-KZ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24004A-7A21-81ED-2F1E-DE04E9E87328}"/>
              </a:ext>
            </a:extLst>
          </p:cNvPr>
          <p:cNvSpPr txBox="1"/>
          <p:nvPr/>
        </p:nvSpPr>
        <p:spPr>
          <a:xfrm>
            <a:off x="8595880" y="4236212"/>
            <a:ext cx="34679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EXT (</a:t>
            </a:r>
            <a:r>
              <a:rPr lang="ru-KZ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Extended</a:t>
            </a:r>
            <a:r>
              <a:rPr lang="ru-KZ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File System). 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80348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1FBFD1-DB15-8A96-3DCB-F7D5604A9083}"/>
              </a:ext>
            </a:extLst>
          </p:cNvPr>
          <p:cNvSpPr txBox="1"/>
          <p:nvPr/>
        </p:nvSpPr>
        <p:spPr>
          <a:xfrm>
            <a:off x="556532" y="643467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Распространенные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файловые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системы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их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особенности</a:t>
            </a:r>
            <a:r>
              <a:rPr lang="en-US" sz="3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C052B6-79BD-0714-916E-C558FBB72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74" y="1664836"/>
            <a:ext cx="8356525" cy="392756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6440EA7-84F6-F06B-58B9-A2D536CABC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7721" y="4914901"/>
            <a:ext cx="1769736" cy="173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93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165A69-1576-EE71-D22A-1434C081E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04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доступом к файлам</a:t>
            </a:r>
            <a:endParaRPr lang="ru-K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F81957-3E36-0420-6797-35B6832019E7}"/>
              </a:ext>
            </a:extLst>
          </p:cNvPr>
          <p:cNvSpPr txBox="1"/>
          <p:nvPr/>
        </p:nvSpPr>
        <p:spPr>
          <a:xfrm>
            <a:off x="3639415" y="1139939"/>
            <a:ext cx="6094268" cy="374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1725"/>
              </a:spcBef>
              <a:spcAft>
                <a:spcPts val="1350"/>
              </a:spcAft>
            </a:pPr>
            <a:r>
              <a:rPr lang="ru-RU" b="1" i="0" dirty="0">
                <a:solidFill>
                  <a:srgbClr val="45454C"/>
                </a:solidFill>
                <a:effectLst/>
                <a:latin typeface="IBM Plex Sans" panose="020B0503050203000203" pitchFamily="34" charset="0"/>
              </a:rPr>
              <a:t>Какие бывают права доступа в Linux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9150ACAA-5766-FC05-0D96-8D89628B3C2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332510" y="1674673"/>
            <a:ext cx="9871363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Чтение (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Read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—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файла: разрешает просмотр содержимого.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каталога: разрешает просмотр списка файлов в каталоге.</a:t>
            </a:r>
            <a:endParaRPr kumimoji="0" lang="kk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Запись (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Write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—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файла: разрешает изменение содержимого.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каталога: разрешает добавление, удаление или переименование файлов в каталоге.</a:t>
            </a:r>
            <a:endParaRPr kumimoji="0" lang="kk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Выполнение (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Execute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—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x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файла: разрешает выполнение файла как программы или скрипта.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каталога: разрешает переход внутрь каталога 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cd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9274766-0A84-B06E-B509-01C2F475B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3132" y="5158934"/>
            <a:ext cx="5780741" cy="1270757"/>
          </a:xfrm>
          <a:prstGeom prst="rect">
            <a:avLst/>
          </a:prstGeom>
        </p:spPr>
      </p:pic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9E397356-DCFC-304E-01A4-8A14E3952E81}"/>
              </a:ext>
            </a:extLst>
          </p:cNvPr>
          <p:cNvSpPr/>
          <p:nvPr/>
        </p:nvSpPr>
        <p:spPr>
          <a:xfrm>
            <a:off x="1870363" y="5825484"/>
            <a:ext cx="2358737" cy="1246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9FE052-9C4C-D543-20EB-13DE46659EAA}"/>
              </a:ext>
            </a:extLst>
          </p:cNvPr>
          <p:cNvSpPr txBox="1"/>
          <p:nvPr/>
        </p:nvSpPr>
        <p:spPr>
          <a:xfrm>
            <a:off x="2557461" y="5352254"/>
            <a:ext cx="9845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пример</a:t>
            </a:r>
            <a:endParaRPr lang="ru-KZ" i="1" dirty="0"/>
          </a:p>
        </p:txBody>
      </p:sp>
    </p:spTree>
    <p:extLst>
      <p:ext uri="{BB962C8B-B14F-4D97-AF65-F5344CB8AC3E}">
        <p14:creationId xmlns:p14="http://schemas.microsoft.com/office/powerpoint/2010/main" val="348914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F4688833-75D8-5A76-D33F-598AA311077B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23431" y="298452"/>
            <a:ext cx="53409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Изменение прав — команда </a:t>
            </a:r>
            <a:r>
              <a:rPr kumimoji="0" lang="ru-KZ" altLang="ru-KZ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chmod</a:t>
            </a:r>
            <a:r>
              <a:rPr kumimoji="0" lang="ru-KZ" altLang="ru-KZ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 </a:t>
            </a:r>
            <a:endParaRPr kumimoji="0" lang="ru-KZ" altLang="ru-KZ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C16D31-C167-4D24-9033-1A39577FA8F2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23431" y="1202006"/>
            <a:ext cx="5257799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Указывается, для кого изменить права: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u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— для владельца (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user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g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— для группы (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group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— для остальных (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others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— для всех (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all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9A8CED3-D3FC-CE5F-69A2-AD50062FD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2412" y="3429000"/>
            <a:ext cx="5582429" cy="2545773"/>
          </a:xfrm>
          <a:prstGeom prst="rect">
            <a:avLst/>
          </a:prstGeom>
        </p:spPr>
      </p:pic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CB910438-B824-6AD6-EC71-D7F815722E1C}"/>
              </a:ext>
            </a:extLst>
          </p:cNvPr>
          <p:cNvSpPr/>
          <p:nvPr/>
        </p:nvSpPr>
        <p:spPr>
          <a:xfrm>
            <a:off x="2281281" y="5157437"/>
            <a:ext cx="2566555" cy="831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6161F0-44B6-E371-552A-C04DED3E261D}"/>
              </a:ext>
            </a:extLst>
          </p:cNvPr>
          <p:cNvSpPr txBox="1"/>
          <p:nvPr/>
        </p:nvSpPr>
        <p:spPr>
          <a:xfrm>
            <a:off x="3238303" y="4582657"/>
            <a:ext cx="9845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пример</a:t>
            </a:r>
            <a:endParaRPr lang="ru-KZ" i="1"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49ECEF3C-72FA-031E-6E8B-92A6C8F2A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472" y="958413"/>
            <a:ext cx="2992583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Чтение (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= 4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Запись (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= 2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Выполнение (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x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= 1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90804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442</Words>
  <Application>Microsoft Office PowerPoint</Application>
  <PresentationFormat>Широкоэкранный</PresentationFormat>
  <Paragraphs>75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Arial Unicode MS</vt:lpstr>
      <vt:lpstr>IBM Plex Sans</vt:lpstr>
      <vt:lpstr>Times New Roman</vt:lpstr>
      <vt:lpstr>Wingdings</vt:lpstr>
      <vt:lpstr>Тема Office</vt:lpstr>
      <vt:lpstr>Лекция 4. Файловые системы Понятие файловой системы. Организация файловых систем: FAT, NTFS, EXT. Управление доступом к файлам. </vt:lpstr>
      <vt:lpstr>Презентация PowerPoint</vt:lpstr>
      <vt:lpstr>Презентация PowerPoint</vt:lpstr>
      <vt:lpstr>Основные функции файловой системы:</vt:lpstr>
      <vt:lpstr>Структура файловой системы в Linux:</vt:lpstr>
      <vt:lpstr>Типы файловых систем:</vt:lpstr>
      <vt:lpstr>Презентация PowerPoint</vt:lpstr>
      <vt:lpstr>Управление доступом к файлам</vt:lpstr>
      <vt:lpstr>Презентация PowerPoint</vt:lpstr>
      <vt:lpstr>Презентация PowerPoint</vt:lpstr>
      <vt:lpstr>Пример реализации управления доступом:</vt:lpstr>
      <vt:lpstr>Цели управления доступом:</vt:lpstr>
      <vt:lpstr>СПАСИБО ЗА ВНИМАНИЕ!!!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Assem Ayapbergenova</dc:creator>
  <cp:lastModifiedBy>Assem Ayapbergenova</cp:lastModifiedBy>
  <cp:revision>3</cp:revision>
  <dcterms:created xsi:type="dcterms:W3CDTF">2024-12-14T17:42:55Z</dcterms:created>
  <dcterms:modified xsi:type="dcterms:W3CDTF">2024-12-14T19:43:35Z</dcterms:modified>
</cp:coreProperties>
</file>