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9317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6892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3525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42670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4862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40706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14760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7248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6729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3874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6223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41793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7428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17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77303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5655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3C80C-81C3-49D2-AE1E-C78405EC9F7D}" type="datetimeFigureOut">
              <a:rPr lang="ru-KZ" smtClean="0"/>
              <a:t>26.12.2024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8B9FAD-1997-4E3F-8FAA-D326497442C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1896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5F3F86-7A75-3C24-5CF8-FFA1CA8DA1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i="0" dirty="0">
                <a:solidFill>
                  <a:schemeClr val="tx1"/>
                </a:solidFill>
                <a:effectLst/>
                <a:latin typeface="Monotype Corsiva" panose="03010101010201010101" pitchFamily="66" charset="0"/>
                <a:cs typeface="Times New Roman" panose="02020603050405020304" pitchFamily="18" charset="0"/>
              </a:rPr>
              <a:t>Лекция </a:t>
            </a:r>
            <a:r>
              <a:rPr lang="en-US" sz="6000" b="1" i="0" dirty="0">
                <a:solidFill>
                  <a:schemeClr val="tx1"/>
                </a:solidFill>
                <a:effectLst/>
                <a:latin typeface="Monotype Corsiva" panose="03010101010201010101" pitchFamily="66" charset="0"/>
                <a:cs typeface="Times New Roman" panose="02020603050405020304" pitchFamily="18" charset="0"/>
              </a:rPr>
              <a:t>8</a:t>
            </a:r>
            <a:br>
              <a:rPr lang="ru-RU" sz="6000" b="1" i="0" dirty="0">
                <a:solidFill>
                  <a:schemeClr val="tx1"/>
                </a:solidFill>
                <a:effectLst/>
                <a:latin typeface="Monotype Corsiva" panose="03010101010201010101" pitchFamily="66" charset="0"/>
                <a:cs typeface="Times New Roman" panose="02020603050405020304" pitchFamily="18" charset="0"/>
              </a:rPr>
            </a:br>
            <a:r>
              <a:rPr lang="ru-RU" sz="6000" b="1" i="0" dirty="0">
                <a:solidFill>
                  <a:schemeClr val="tx1"/>
                </a:solidFill>
                <a:effectLst/>
                <a:latin typeface="Monotype Corsiva" panose="03010101010201010101" pitchFamily="66" charset="0"/>
                <a:cs typeface="Times New Roman" panose="02020603050405020304" pitchFamily="18" charset="0"/>
              </a:rPr>
              <a:t> Тема</a:t>
            </a:r>
            <a:r>
              <a:rPr lang="en-US" sz="6000" b="1" i="0" dirty="0">
                <a:solidFill>
                  <a:schemeClr val="tx1"/>
                </a:solidFill>
                <a:effectLst/>
                <a:latin typeface="Monotype Corsiva" panose="03010101010201010101" pitchFamily="66" charset="0"/>
                <a:cs typeface="Times New Roman" panose="02020603050405020304" pitchFamily="18" charset="0"/>
              </a:rPr>
              <a:t>:</a:t>
            </a:r>
            <a:r>
              <a:rPr lang="ru-RU" sz="6000" b="1" i="0" dirty="0">
                <a:solidFill>
                  <a:schemeClr val="tx1"/>
                </a:solidFill>
                <a:effectLst/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Monotype Corsiva" panose="03010101010201010101" pitchFamily="66" charset="0"/>
              </a:rPr>
              <a:t>Операционная система </a:t>
            </a:r>
            <a:r>
              <a:rPr lang="en-US" dirty="0">
                <a:latin typeface="Monotype Corsiva" panose="03010101010201010101" pitchFamily="66" charset="0"/>
              </a:rPr>
              <a:t>Ubuntu</a:t>
            </a:r>
            <a:endParaRPr lang="ru-KZ" dirty="0">
              <a:latin typeface="Monotype Corsiva" panose="03010101010201010101" pitchFamily="66" charset="0"/>
            </a:endParaRP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33D45368-8800-2CD7-8CF0-BFB4ED03044B}"/>
              </a:ext>
            </a:extLst>
          </p:cNvPr>
          <p:cNvSpPr txBox="1">
            <a:spLocks/>
          </p:cNvSpPr>
          <p:nvPr/>
        </p:nvSpPr>
        <p:spPr>
          <a:xfrm>
            <a:off x="5749636" y="4679300"/>
            <a:ext cx="4918364" cy="128168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000" i="1" dirty="0"/>
              <a:t>Дисциплина</a:t>
            </a:r>
            <a:r>
              <a:rPr lang="en-US" sz="2000" i="1" dirty="0"/>
              <a:t>:</a:t>
            </a:r>
            <a:r>
              <a:rPr lang="en-US" sz="2000" dirty="0"/>
              <a:t> </a:t>
            </a:r>
            <a:r>
              <a:rPr lang="ru-RU" sz="2000" dirty="0"/>
              <a:t>Операционные системы</a:t>
            </a:r>
          </a:p>
          <a:p>
            <a:pPr algn="l"/>
            <a:r>
              <a:rPr lang="ru-RU" sz="2000" i="1" dirty="0"/>
              <a:t>Лектор</a:t>
            </a:r>
            <a:r>
              <a:rPr lang="en-US" sz="2000" i="1" dirty="0"/>
              <a:t>:</a:t>
            </a:r>
            <a:r>
              <a:rPr lang="en-US" sz="2000" dirty="0"/>
              <a:t> </a:t>
            </a:r>
            <a:r>
              <a:rPr lang="ru-RU" sz="2000" dirty="0" err="1"/>
              <a:t>Аяпбергенова</a:t>
            </a:r>
            <a:r>
              <a:rPr lang="ru-RU" sz="2000" dirty="0"/>
              <a:t> </a:t>
            </a:r>
            <a:r>
              <a:rPr lang="ru-RU" sz="2000" dirty="0" err="1"/>
              <a:t>Асем</a:t>
            </a:r>
            <a:r>
              <a:rPr lang="ru-RU" sz="2000" dirty="0"/>
              <a:t> </a:t>
            </a:r>
            <a:r>
              <a:rPr lang="ru-RU" sz="2000" dirty="0" err="1"/>
              <a:t>Тултановна</a:t>
            </a:r>
            <a:endParaRPr lang="ru-RU" sz="2000" dirty="0"/>
          </a:p>
          <a:p>
            <a:pPr algn="l"/>
            <a:r>
              <a:rPr lang="ru-RU" sz="2000" i="1" dirty="0"/>
              <a:t>Кафедра</a:t>
            </a:r>
            <a:r>
              <a:rPr lang="en-US" sz="2000" i="1" dirty="0"/>
              <a:t>:</a:t>
            </a:r>
            <a:r>
              <a:rPr lang="en-US" sz="2000" dirty="0"/>
              <a:t> </a:t>
            </a:r>
            <a:r>
              <a:rPr lang="ru-RU" sz="2000" dirty="0"/>
              <a:t> Программная инженерия</a:t>
            </a:r>
            <a:endParaRPr lang="ru-KZ" sz="2000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3958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DA95CA-E345-5E49-70C5-C531DA0CD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610" y="1220819"/>
            <a:ext cx="8165524" cy="52323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B2D6DC-EA77-98BE-7200-7144E2B89841}"/>
              </a:ext>
            </a:extLst>
          </p:cNvPr>
          <p:cNvSpPr txBox="1"/>
          <p:nvPr/>
        </p:nvSpPr>
        <p:spPr>
          <a:xfrm>
            <a:off x="3338079" y="459571"/>
            <a:ext cx="60942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latin typeface="Monotype Corsiva" panose="03010101010201010101" pitchFamily="66" charset="0"/>
              </a:rPr>
              <a:t>Основные особенности </a:t>
            </a:r>
            <a:r>
              <a:rPr lang="en-US" sz="4000" b="1" dirty="0">
                <a:latin typeface="Monotype Corsiva" panose="03010101010201010101" pitchFamily="66" charset="0"/>
              </a:rPr>
              <a:t>Ubuntu</a:t>
            </a:r>
            <a:endParaRPr lang="ru-KZ" sz="4000" b="1" dirty="0">
              <a:latin typeface="Monotype Corsiva" panose="03010101010201010101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964049-E213-B538-9E1F-F2B92AAD37EC}"/>
              </a:ext>
            </a:extLst>
          </p:cNvPr>
          <p:cNvSpPr txBox="1"/>
          <p:nvPr/>
        </p:nvSpPr>
        <p:spPr>
          <a:xfrm>
            <a:off x="823480" y="1664916"/>
            <a:ext cx="324975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Monotype Corsiva" panose="03010101010201010101" pitchFamily="66" charset="0"/>
              </a:rPr>
              <a:t>Открытость и бесплатность</a:t>
            </a:r>
            <a:endParaRPr lang="ru-KZ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38ECD7-5F5E-E96D-1EFA-4FCAB5856476}"/>
              </a:ext>
            </a:extLst>
          </p:cNvPr>
          <p:cNvSpPr txBox="1"/>
          <p:nvPr/>
        </p:nvSpPr>
        <p:spPr>
          <a:xfrm>
            <a:off x="407843" y="2620879"/>
            <a:ext cx="31250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Monotype Corsiva" panose="03010101010201010101" pitchFamily="66" charset="0"/>
              </a:rPr>
              <a:t>Поддержка сообщества</a:t>
            </a:r>
            <a:endParaRPr lang="ru-KZ" sz="2000" dirty="0">
              <a:latin typeface="Monotype Corsiva" panose="03010101010201010101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C7F2CD-6D68-5EF4-7650-BF21EE48971D}"/>
              </a:ext>
            </a:extLst>
          </p:cNvPr>
          <p:cNvSpPr txBox="1"/>
          <p:nvPr/>
        </p:nvSpPr>
        <p:spPr>
          <a:xfrm>
            <a:off x="746847" y="4076989"/>
            <a:ext cx="170151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Monotype Corsiva" panose="03010101010201010101" pitchFamily="66" charset="0"/>
              </a:rPr>
              <a:t>Безопасность</a:t>
            </a:r>
            <a:endParaRPr lang="ru-KZ" sz="2000" dirty="0">
              <a:latin typeface="Monotype Corsiva" panose="03010101010201010101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897E5B-5F10-8D08-5F45-9464BA7FADC1}"/>
              </a:ext>
            </a:extLst>
          </p:cNvPr>
          <p:cNvSpPr txBox="1"/>
          <p:nvPr/>
        </p:nvSpPr>
        <p:spPr>
          <a:xfrm>
            <a:off x="7126865" y="1636898"/>
            <a:ext cx="31250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Monotype Corsiva" panose="03010101010201010101" pitchFamily="66" charset="0"/>
              </a:rPr>
              <a:t>Удобство использования</a:t>
            </a:r>
            <a:endParaRPr lang="ru-KZ" sz="2000" dirty="0">
              <a:latin typeface="Monotype Corsiva" panose="03010101010201010101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061634-77A6-C68F-9498-E732AE009D55}"/>
              </a:ext>
            </a:extLst>
          </p:cNvPr>
          <p:cNvSpPr txBox="1"/>
          <p:nvPr/>
        </p:nvSpPr>
        <p:spPr>
          <a:xfrm>
            <a:off x="7293552" y="2548550"/>
            <a:ext cx="30488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Monotype Corsiva" panose="03010101010201010101" pitchFamily="66" charset="0"/>
              </a:rPr>
              <a:t>Мультиплатформенность</a:t>
            </a:r>
            <a:endParaRPr lang="ru-KZ" sz="2000" dirty="0">
              <a:latin typeface="Monotype Corsiva" panose="03010101010201010101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8EC31AB-5DCA-3DBE-5A01-1A628236F62F}"/>
              </a:ext>
            </a:extLst>
          </p:cNvPr>
          <p:cNvSpPr txBox="1"/>
          <p:nvPr/>
        </p:nvSpPr>
        <p:spPr>
          <a:xfrm>
            <a:off x="7293552" y="3837012"/>
            <a:ext cx="36861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Monotype Corsiva" panose="03010101010201010101" pitchFamily="66" charset="0"/>
              </a:rPr>
              <a:t>Обширный репозиторий программ</a:t>
            </a:r>
            <a:endParaRPr lang="ru-KZ" sz="2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55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4F40DF-1F31-FF27-24AA-17C19706A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26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Monotype Corsiva" panose="03010101010201010101" pitchFamily="66" charset="0"/>
              </a:rPr>
              <a:t>Команды терминала</a:t>
            </a:r>
            <a:endParaRPr lang="ru-KZ" sz="4000" b="1" dirty="0">
              <a:latin typeface="Monotype Corsiva" panose="03010101010201010101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009D55-25E2-C1DE-BD1B-1AFAEACAE5DC}"/>
              </a:ext>
            </a:extLst>
          </p:cNvPr>
          <p:cNvSpPr txBox="1"/>
          <p:nvPr/>
        </p:nvSpPr>
        <p:spPr>
          <a:xfrm>
            <a:off x="428774" y="1590555"/>
            <a:ext cx="2896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/>
              <a:t>Навигация по файлам и каталогам:</a:t>
            </a:r>
            <a:endParaRPr lang="ru-KZ" b="1" i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395F48D-B98E-AED1-21EF-E94A08FEE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774" y="2236886"/>
            <a:ext cx="4067743" cy="13168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4CA3FDA-5503-B69E-E988-F6E1260954F0}"/>
              </a:ext>
            </a:extLst>
          </p:cNvPr>
          <p:cNvSpPr txBox="1"/>
          <p:nvPr/>
        </p:nvSpPr>
        <p:spPr>
          <a:xfrm>
            <a:off x="6611215" y="1575188"/>
            <a:ext cx="2584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/>
              <a:t>Работа с файлами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7FFBA46-4DD2-0F37-5072-691AF32A0D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2475" y="2236886"/>
            <a:ext cx="3715268" cy="123281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CA52CF2-9C32-0BC5-A393-CC50EAC35F65}"/>
              </a:ext>
            </a:extLst>
          </p:cNvPr>
          <p:cNvSpPr txBox="1"/>
          <p:nvPr/>
        </p:nvSpPr>
        <p:spPr>
          <a:xfrm>
            <a:off x="526474" y="4200022"/>
            <a:ext cx="2798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/>
              <a:t>Установка программ</a:t>
            </a:r>
            <a:r>
              <a:rPr lang="en-US" dirty="0"/>
              <a:t>:</a:t>
            </a:r>
            <a:endParaRPr lang="ru-KZ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88A7242-4FE7-A262-7A59-00775160B0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98" y="4803440"/>
            <a:ext cx="4613626" cy="13043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756C90-712A-DE8A-BC20-2005F185D0AC}"/>
              </a:ext>
            </a:extLst>
          </p:cNvPr>
          <p:cNvSpPr txBox="1"/>
          <p:nvPr/>
        </p:nvSpPr>
        <p:spPr>
          <a:xfrm>
            <a:off x="5942475" y="4200022"/>
            <a:ext cx="4613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/>
              <a:t>Управление пользователями</a:t>
            </a:r>
            <a:r>
              <a:rPr lang="en-US" b="1" i="1" dirty="0"/>
              <a:t>:</a:t>
            </a:r>
            <a:endParaRPr lang="ru-KZ" b="1" i="1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FB9EBCA-730D-3780-561A-D288EF3D99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4200" y="3931610"/>
            <a:ext cx="1286054" cy="906155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C7A2238-695C-7EB8-2BBB-72ECB2A3CC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8743" y="4790933"/>
            <a:ext cx="2324424" cy="906154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33425D82-C5AD-C9AE-E955-CB9B6732E8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8743" y="5797295"/>
            <a:ext cx="2295845" cy="998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312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EC1CB99-D635-3B01-BB49-E86F8839C487}"/>
              </a:ext>
            </a:extLst>
          </p:cNvPr>
          <p:cNvSpPr txBox="1"/>
          <p:nvPr/>
        </p:nvSpPr>
        <p:spPr>
          <a:xfrm>
            <a:off x="387061" y="369731"/>
            <a:ext cx="51512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Показать содержимое текущей директории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7F5E0AE-AC59-3A8F-B559-55EA279DA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8020" y="41914"/>
            <a:ext cx="4114244" cy="133874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CDC5A1F-1887-46A0-D202-CB5C2EE9DE55}"/>
              </a:ext>
            </a:extLst>
          </p:cNvPr>
          <p:cNvSpPr txBox="1"/>
          <p:nvPr/>
        </p:nvSpPr>
        <p:spPr>
          <a:xfrm>
            <a:off x="421592" y="1710987"/>
            <a:ext cx="43096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Перемещение между директориями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1391DA8D-7DB3-E565-0E2A-1AC6A405D5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2608" y="1585435"/>
            <a:ext cx="3065908" cy="77592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183C82A-D7A2-4B84-B1E0-0DCCA5EC47C2}"/>
              </a:ext>
            </a:extLst>
          </p:cNvPr>
          <p:cNvSpPr txBox="1"/>
          <p:nvPr/>
        </p:nvSpPr>
        <p:spPr>
          <a:xfrm>
            <a:off x="439016" y="2923869"/>
            <a:ext cx="22106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Создание файла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F4FFC0D7-D3A2-B09D-7AF5-F61F193877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2708" y="2735650"/>
            <a:ext cx="1524213" cy="64903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737CED3-74C4-ECA9-C193-5D28561BE994}"/>
              </a:ext>
            </a:extLst>
          </p:cNvPr>
          <p:cNvSpPr txBox="1"/>
          <p:nvPr/>
        </p:nvSpPr>
        <p:spPr>
          <a:xfrm>
            <a:off x="355525" y="4043565"/>
            <a:ext cx="2823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Создание директории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2479959C-8F34-C494-3EDC-495ECD1A96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0118" y="3876423"/>
            <a:ext cx="1825444" cy="703616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415B8E5D-AB58-12BC-A32B-FFFA72C91D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8020" y="3752242"/>
            <a:ext cx="1771897" cy="897393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F314DB9C-282E-F4C6-E4B6-96BF8913D9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29077" y="2700461"/>
            <a:ext cx="1933845" cy="649031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B77EC5E-6454-4E00-9A4E-8E0428721C64}"/>
              </a:ext>
            </a:extLst>
          </p:cNvPr>
          <p:cNvSpPr txBox="1"/>
          <p:nvPr/>
        </p:nvSpPr>
        <p:spPr>
          <a:xfrm>
            <a:off x="272398" y="5054257"/>
            <a:ext cx="23772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Удаление файла </a:t>
            </a:r>
            <a:endParaRPr lang="en-US" b="1" dirty="0"/>
          </a:p>
          <a:p>
            <a:r>
              <a:rPr lang="ru-RU" b="1" dirty="0"/>
              <a:t>или директории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EE2A2DCD-30AC-C3F4-AC2A-9DBB21E9CD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94598" y="5114064"/>
            <a:ext cx="1513608" cy="64903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E29C2B7B-B6AC-302E-A976-E3DA23475D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93382" y="5052384"/>
            <a:ext cx="5201436" cy="159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262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18149BD-06B0-82BE-730D-530075B122DF}"/>
              </a:ext>
            </a:extLst>
          </p:cNvPr>
          <p:cNvSpPr txBox="1"/>
          <p:nvPr/>
        </p:nvSpPr>
        <p:spPr>
          <a:xfrm>
            <a:off x="168853" y="563479"/>
            <a:ext cx="34887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Переименование или </a:t>
            </a:r>
          </a:p>
          <a:p>
            <a:r>
              <a:rPr lang="ru-RU" b="1" dirty="0"/>
              <a:t>перемещение файла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0A9025D-F890-157F-4603-276C460A5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6031" y="471275"/>
            <a:ext cx="1924319" cy="83370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CB34EAC-A189-5DF3-3AAA-52491C388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8780" y="407749"/>
            <a:ext cx="3334215" cy="95779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5F337E7-3BEE-7FBF-8D80-F65BB7BAEE5D}"/>
              </a:ext>
            </a:extLst>
          </p:cNvPr>
          <p:cNvSpPr txBox="1"/>
          <p:nvPr/>
        </p:nvSpPr>
        <p:spPr>
          <a:xfrm>
            <a:off x="243150" y="2729983"/>
            <a:ext cx="26159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Копирование файлов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A5DFE07-959D-3CC0-B895-8CE0EE3A2B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0625" y="2679653"/>
            <a:ext cx="2333951" cy="654659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21E43F5-2936-A4D8-99F8-658C5B1E53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0659" y="2524859"/>
            <a:ext cx="4492336" cy="12094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19707AD-A639-19F4-53F7-702C46A7B352}"/>
              </a:ext>
            </a:extLst>
          </p:cNvPr>
          <p:cNvSpPr txBox="1"/>
          <p:nvPr/>
        </p:nvSpPr>
        <p:spPr>
          <a:xfrm>
            <a:off x="428625" y="4896488"/>
            <a:ext cx="3727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Просмотр текущей директории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1CAF1E9E-00D3-2752-6152-6B31422B0C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28208" y="4896488"/>
            <a:ext cx="628738" cy="53795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1C8E770-664A-36D5-28F3-BE47DC3F15E6}"/>
              </a:ext>
            </a:extLst>
          </p:cNvPr>
          <p:cNvSpPr txBox="1"/>
          <p:nvPr/>
        </p:nvSpPr>
        <p:spPr>
          <a:xfrm>
            <a:off x="5268191" y="4893647"/>
            <a:ext cx="5268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Выводит путь текущей директории.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52688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89EA8-02C3-B1CC-BF92-2F4C2FDE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Monotype Corsiva" panose="03010101010201010101" pitchFamily="66" charset="0"/>
              </a:rPr>
              <a:t>Управление пользователями</a:t>
            </a:r>
            <a:endParaRPr lang="ru-KZ" sz="4000" b="1" dirty="0">
              <a:latin typeface="Monotype Corsiva" panose="03010101010201010101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07C7D1-478F-E077-989C-5E180523847F}"/>
              </a:ext>
            </a:extLst>
          </p:cNvPr>
          <p:cNvSpPr txBox="1"/>
          <p:nvPr/>
        </p:nvSpPr>
        <p:spPr>
          <a:xfrm>
            <a:off x="407843" y="1557727"/>
            <a:ext cx="50577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Добавление нового пользователя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325A338-A807-240D-6372-52E965170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7507" y="1501033"/>
            <a:ext cx="2686785" cy="6635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4B98F77-3706-E1A7-BEAE-C50C55D1FDBF}"/>
              </a:ext>
            </a:extLst>
          </p:cNvPr>
          <p:cNvSpPr txBox="1"/>
          <p:nvPr/>
        </p:nvSpPr>
        <p:spPr>
          <a:xfrm>
            <a:off x="407843" y="2942998"/>
            <a:ext cx="4714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Изменение пароля пользователя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5B7665D-09C3-86C6-91A0-1945D4763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7507" y="2763053"/>
            <a:ext cx="2283555" cy="6635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C963B14-40CB-AF22-0672-4AC08F63DFA1}"/>
              </a:ext>
            </a:extLst>
          </p:cNvPr>
          <p:cNvSpPr txBox="1"/>
          <p:nvPr/>
        </p:nvSpPr>
        <p:spPr>
          <a:xfrm>
            <a:off x="407843" y="4122365"/>
            <a:ext cx="29484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Удаление пользователя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7C6397DB-11BB-09CC-9E9C-C9FE12675A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1979" y="3877252"/>
            <a:ext cx="2191056" cy="81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94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03982-FC60-D16B-C85B-D350E33EB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093"/>
          </a:xfrm>
        </p:spPr>
        <p:txBody>
          <a:bodyPr/>
          <a:lstStyle/>
          <a:p>
            <a:pPr algn="ctr"/>
            <a:r>
              <a:rPr lang="ru-RU" b="1" dirty="0">
                <a:latin typeface="Monotype Corsiva" panose="03010101010201010101" pitchFamily="66" charset="0"/>
              </a:rPr>
              <a:t>Сетевая работа</a:t>
            </a:r>
            <a:endParaRPr lang="ru-KZ" b="1" dirty="0">
              <a:latin typeface="Monotype Corsiva" panose="03010101010201010101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5C5B45-40EE-557D-0124-111C3B6C9741}"/>
              </a:ext>
            </a:extLst>
          </p:cNvPr>
          <p:cNvSpPr txBox="1"/>
          <p:nvPr/>
        </p:nvSpPr>
        <p:spPr>
          <a:xfrm>
            <a:off x="605271" y="1654524"/>
            <a:ext cx="3966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Проверка подключения к серверу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D52DF0C-06C3-3883-FF6D-748D2C477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4351" y="1511767"/>
            <a:ext cx="1766996" cy="75709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2FFB1D3-4523-87EE-2B99-A36CEEC071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9745" y="1427947"/>
            <a:ext cx="1562318" cy="75709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9AFB004-9793-23A8-4B27-F489A490B1BB}"/>
              </a:ext>
            </a:extLst>
          </p:cNvPr>
          <p:cNvSpPr txBox="1"/>
          <p:nvPr/>
        </p:nvSpPr>
        <p:spPr>
          <a:xfrm>
            <a:off x="480580" y="3171597"/>
            <a:ext cx="48499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Просмотр текущих сетевых подключений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C8D4888-FF1F-4E4B-FAA0-FD40D97BBF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7811" y="3017959"/>
            <a:ext cx="1571844" cy="67327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4D1A343-CAF5-15C5-0F2C-BAEA4D3110F0}"/>
              </a:ext>
            </a:extLst>
          </p:cNvPr>
          <p:cNvSpPr txBox="1"/>
          <p:nvPr/>
        </p:nvSpPr>
        <p:spPr>
          <a:xfrm>
            <a:off x="480580" y="4504004"/>
            <a:ext cx="28341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Получение </a:t>
            </a:r>
            <a:r>
              <a:rPr lang="en-US" b="1" dirty="0"/>
              <a:t>IP-</a:t>
            </a:r>
            <a:r>
              <a:rPr lang="ru-RU" b="1" dirty="0"/>
              <a:t>адреса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59ED3B87-1BA9-0082-A37A-FE4E238AE6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7849" y="4224352"/>
            <a:ext cx="1287248" cy="86973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09BA7E5-48FC-9BAB-D20F-6A20958C1914}"/>
              </a:ext>
            </a:extLst>
          </p:cNvPr>
          <p:cNvSpPr txBox="1"/>
          <p:nvPr/>
        </p:nvSpPr>
        <p:spPr>
          <a:xfrm>
            <a:off x="480580" y="5557612"/>
            <a:ext cx="25847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Работа с правами</a:t>
            </a:r>
            <a:r>
              <a:rPr lang="en-US" dirty="0"/>
              <a:t>:</a:t>
            </a:r>
            <a:endParaRPr lang="ru-KZ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CD9CB48-DBA2-09B8-4FA9-D8FAEBDEA4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0730" y="5351832"/>
            <a:ext cx="4706007" cy="67327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CB810ED8-A85D-99AD-D7B4-D64AAF7236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05558" y="6010970"/>
            <a:ext cx="2924583" cy="673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503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937F4C-BA94-FFF7-39CC-FBF5F2716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5" y="0"/>
            <a:ext cx="120257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257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12E404-B284-FE92-A96E-ACAEB8212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7043" y="245687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СПАСИБО ЗА ВНИМАНИЕ</a:t>
            </a:r>
            <a:r>
              <a:rPr lang="en-US" b="1" dirty="0"/>
              <a:t>!!!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3635751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</TotalTime>
  <Words>129</Words>
  <Application>Microsoft Office PowerPoint</Application>
  <PresentationFormat>Широкоэкранный</PresentationFormat>
  <Paragraphs>37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Monotype Corsiva</vt:lpstr>
      <vt:lpstr>Trebuchet MS</vt:lpstr>
      <vt:lpstr>Wingdings 3</vt:lpstr>
      <vt:lpstr>Аспект</vt:lpstr>
      <vt:lpstr>Лекция 8  Тема: Операционная система Ubuntu</vt:lpstr>
      <vt:lpstr>Презентация PowerPoint</vt:lpstr>
      <vt:lpstr>Команды терминала</vt:lpstr>
      <vt:lpstr>Презентация PowerPoint</vt:lpstr>
      <vt:lpstr>Презентация PowerPoint</vt:lpstr>
      <vt:lpstr>Управление пользователями</vt:lpstr>
      <vt:lpstr>Сетевая работа</vt:lpstr>
      <vt:lpstr>Презентация PowerPoint</vt:lpstr>
      <vt:lpstr>СПАСИБО ЗА ВНИМАНИЕ!!!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Assem Ayapbergenova</dc:creator>
  <cp:lastModifiedBy>Assem Ayapbergenova</cp:lastModifiedBy>
  <cp:revision>4</cp:revision>
  <dcterms:created xsi:type="dcterms:W3CDTF">2024-12-21T18:15:27Z</dcterms:created>
  <dcterms:modified xsi:type="dcterms:W3CDTF">2024-12-26T15:17:23Z</dcterms:modified>
</cp:coreProperties>
</file>