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67" r:id="rId5"/>
    <p:sldId id="270" r:id="rId6"/>
    <p:sldId id="269" r:id="rId7"/>
    <p:sldId id="271" r:id="rId8"/>
    <p:sldId id="272" r:id="rId9"/>
    <p:sldId id="273" r:id="rId10"/>
    <p:sldId id="265" r:id="rId11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15441-8C03-41BE-A60C-5D51C6CE5D8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7494E4-9F21-48DA-9398-99CD1D80398D}">
      <dgm:prSet/>
      <dgm:spPr/>
      <dgm:t>
        <a:bodyPr/>
        <a:lstStyle/>
        <a:p>
          <a:r>
            <a:rPr lang="ru-RU" b="1" i="0" u="sng" dirty="0"/>
            <a:t>Вот основные виды уязвимостей, которые имеют наибольшее распространение:</a:t>
          </a:r>
          <a:endParaRPr lang="en-US" dirty="0"/>
        </a:p>
      </dgm:t>
    </dgm:pt>
    <dgm:pt modelId="{1E8D29EF-9305-49B9-9A14-C4AC0E4F9E08}" type="parTrans" cxnId="{03EA767A-341D-488F-AC47-D178C3E43F9B}">
      <dgm:prSet/>
      <dgm:spPr/>
      <dgm:t>
        <a:bodyPr/>
        <a:lstStyle/>
        <a:p>
          <a:endParaRPr lang="en-US"/>
        </a:p>
      </dgm:t>
    </dgm:pt>
    <dgm:pt modelId="{92CC6DCC-1A4F-4B20-9334-60398B10BFF2}" type="sibTrans" cxnId="{03EA767A-341D-488F-AC47-D178C3E43F9B}">
      <dgm:prSet/>
      <dgm:spPr/>
      <dgm:t>
        <a:bodyPr/>
        <a:lstStyle/>
        <a:p>
          <a:endParaRPr lang="en-US"/>
        </a:p>
      </dgm:t>
    </dgm:pt>
    <dgm:pt modelId="{C5A68D77-18B3-41E7-82EF-9802F73AB133}">
      <dgm:prSet/>
      <dgm:spPr/>
      <dgm:t>
        <a:bodyPr/>
        <a:lstStyle/>
        <a:p>
          <a:r>
            <a:rPr lang="ru-RU" b="1">
              <a:sym typeface="Wingdings" panose="05000000000000000000" pitchFamily="2" charset="2"/>
            </a:rPr>
            <a:t></a:t>
          </a:r>
          <a:r>
            <a:rPr lang="ru-RU" b="1"/>
            <a:t> </a:t>
          </a:r>
          <a:r>
            <a:rPr lang="ru-RU" b="0" i="0"/>
            <a:t>DoS / Denial of Service / отказ в обслуживании (эксплойт уязвимости приводит к отказу в обслуживании устройства);</a:t>
          </a:r>
          <a:endParaRPr lang="en-US"/>
        </a:p>
      </dgm:t>
    </dgm:pt>
    <dgm:pt modelId="{E587A543-E235-456B-AB40-79464AA985EC}" type="parTrans" cxnId="{B0771787-F576-4481-9E73-6BE7B11F61A1}">
      <dgm:prSet/>
      <dgm:spPr/>
      <dgm:t>
        <a:bodyPr/>
        <a:lstStyle/>
        <a:p>
          <a:endParaRPr lang="en-US"/>
        </a:p>
      </dgm:t>
    </dgm:pt>
    <dgm:pt modelId="{E96E6747-2D4E-467D-BA48-86DE4943EACC}" type="sibTrans" cxnId="{B0771787-F576-4481-9E73-6BE7B11F61A1}">
      <dgm:prSet/>
      <dgm:spPr/>
      <dgm:t>
        <a:bodyPr/>
        <a:lstStyle/>
        <a:p>
          <a:endParaRPr lang="en-US"/>
        </a:p>
      </dgm:t>
    </dgm:pt>
    <dgm:pt modelId="{D271D88C-00F6-48DF-8181-F0C7E4017BE1}">
      <dgm:prSet/>
      <dgm:spPr/>
      <dgm:t>
        <a:bodyPr/>
        <a:lstStyle/>
        <a:p>
          <a:r>
            <a:rPr lang="ru-RU" b="1">
              <a:sym typeface="Wingdings" panose="05000000000000000000" pitchFamily="2" charset="2"/>
            </a:rPr>
            <a:t></a:t>
          </a:r>
          <a:r>
            <a:rPr lang="ru-RU" b="1"/>
            <a:t> </a:t>
          </a:r>
          <a:r>
            <a:rPr lang="ru-RU" b="0" i="0"/>
            <a:t>Обход чего-либо (например, пароля для входа в систему);</a:t>
          </a:r>
          <a:endParaRPr lang="en-US"/>
        </a:p>
      </dgm:t>
    </dgm:pt>
    <dgm:pt modelId="{08140C95-D815-41AF-8C8C-F1082607323E}" type="parTrans" cxnId="{D62544E4-2CE3-462A-95FC-D7636DEF2E96}">
      <dgm:prSet/>
      <dgm:spPr/>
      <dgm:t>
        <a:bodyPr/>
        <a:lstStyle/>
        <a:p>
          <a:endParaRPr lang="en-US"/>
        </a:p>
      </dgm:t>
    </dgm:pt>
    <dgm:pt modelId="{EBF3D031-CDFC-4A44-A288-854F7BDE6576}" type="sibTrans" cxnId="{D62544E4-2CE3-462A-95FC-D7636DEF2E96}">
      <dgm:prSet/>
      <dgm:spPr/>
      <dgm:t>
        <a:bodyPr/>
        <a:lstStyle/>
        <a:p>
          <a:endParaRPr lang="en-US"/>
        </a:p>
      </dgm:t>
    </dgm:pt>
    <dgm:pt modelId="{07AFE861-FC25-481A-B5D3-0CE9B8F16FF1}">
      <dgm:prSet/>
      <dgm:spPr/>
      <dgm:t>
        <a:bodyPr/>
        <a:lstStyle/>
        <a:p>
          <a:r>
            <a:rPr lang="ru-RU" b="1">
              <a:sym typeface="Wingdings" panose="05000000000000000000" pitchFamily="2" charset="2"/>
            </a:rPr>
            <a:t></a:t>
          </a:r>
          <a:r>
            <a:rPr lang="ru-RU" b="1"/>
            <a:t> </a:t>
          </a:r>
          <a:r>
            <a:rPr lang="ru-RU" b="0" i="0"/>
            <a:t>Исполнение кода (возможность злоумышленником выполнить какую-то команду на устройстве жертвы);</a:t>
          </a:r>
          <a:endParaRPr lang="en-US"/>
        </a:p>
      </dgm:t>
    </dgm:pt>
    <dgm:pt modelId="{5E81A11A-575A-481F-B94E-5E7B2D590CCA}" type="parTrans" cxnId="{43BF46D4-AC60-48DF-8457-0CE377611538}">
      <dgm:prSet/>
      <dgm:spPr/>
      <dgm:t>
        <a:bodyPr/>
        <a:lstStyle/>
        <a:p>
          <a:endParaRPr lang="en-US"/>
        </a:p>
      </dgm:t>
    </dgm:pt>
    <dgm:pt modelId="{D7E748C6-58BC-42DB-ACEA-065CCA329637}" type="sibTrans" cxnId="{43BF46D4-AC60-48DF-8457-0CE377611538}">
      <dgm:prSet/>
      <dgm:spPr/>
      <dgm:t>
        <a:bodyPr/>
        <a:lstStyle/>
        <a:p>
          <a:endParaRPr lang="en-US"/>
        </a:p>
      </dgm:t>
    </dgm:pt>
    <dgm:pt modelId="{28C2C7FD-197C-40CF-84A1-397B765CEC04}">
      <dgm:prSet/>
      <dgm:spPr/>
      <dgm:t>
        <a:bodyPr/>
        <a:lstStyle/>
        <a:p>
          <a:r>
            <a:rPr lang="ru-RU" b="1">
              <a:sym typeface="Wingdings" panose="05000000000000000000" pitchFamily="2" charset="2"/>
            </a:rPr>
            <a:t></a:t>
          </a:r>
          <a:r>
            <a:rPr lang="ru-RU" b="1"/>
            <a:t> </a:t>
          </a:r>
          <a:r>
            <a:rPr lang="ru-RU" b="0" i="0"/>
            <a:t>Повреждение памяти;</a:t>
          </a:r>
          <a:endParaRPr lang="en-US"/>
        </a:p>
      </dgm:t>
    </dgm:pt>
    <dgm:pt modelId="{0FE7A494-B11F-4435-93BE-F308DF16842A}" type="parTrans" cxnId="{DBECF9A2-0761-48FB-9E92-FA587CCB69D9}">
      <dgm:prSet/>
      <dgm:spPr/>
      <dgm:t>
        <a:bodyPr/>
        <a:lstStyle/>
        <a:p>
          <a:endParaRPr lang="en-US"/>
        </a:p>
      </dgm:t>
    </dgm:pt>
    <dgm:pt modelId="{DB79AE9C-4A81-444D-A0D9-322F74D254C6}" type="sibTrans" cxnId="{DBECF9A2-0761-48FB-9E92-FA587CCB69D9}">
      <dgm:prSet/>
      <dgm:spPr/>
      <dgm:t>
        <a:bodyPr/>
        <a:lstStyle/>
        <a:p>
          <a:endParaRPr lang="en-US"/>
        </a:p>
      </dgm:t>
    </dgm:pt>
    <dgm:pt modelId="{F210FBAB-E6CB-47B6-A3B1-C0E2AF4D757E}">
      <dgm:prSet/>
      <dgm:spPr/>
      <dgm:t>
        <a:bodyPr/>
        <a:lstStyle/>
        <a:p>
          <a:r>
            <a:rPr lang="ru-RU" b="1">
              <a:sym typeface="Wingdings" panose="05000000000000000000" pitchFamily="2" charset="2"/>
            </a:rPr>
            <a:t></a:t>
          </a:r>
          <a:r>
            <a:rPr lang="ru-RU" b="1"/>
            <a:t> </a:t>
          </a:r>
          <a:r>
            <a:rPr lang="ru-RU" b="0" i="0"/>
            <a:t>Доступ к информации (имеется в виду секретная информация, полученная за счет уязвимости);</a:t>
          </a:r>
          <a:endParaRPr lang="en-US"/>
        </a:p>
      </dgm:t>
    </dgm:pt>
    <dgm:pt modelId="{EE5540B3-E73F-4BA1-A9D1-0402519F319C}" type="parTrans" cxnId="{978F459F-9422-4B09-94A6-F13F687EDC19}">
      <dgm:prSet/>
      <dgm:spPr/>
      <dgm:t>
        <a:bodyPr/>
        <a:lstStyle/>
        <a:p>
          <a:endParaRPr lang="en-US"/>
        </a:p>
      </dgm:t>
    </dgm:pt>
    <dgm:pt modelId="{18A75B81-E2BC-44E3-8D74-A6377B58837F}" type="sibTrans" cxnId="{978F459F-9422-4B09-94A6-F13F687EDC19}">
      <dgm:prSet/>
      <dgm:spPr/>
      <dgm:t>
        <a:bodyPr/>
        <a:lstStyle/>
        <a:p>
          <a:endParaRPr lang="en-US"/>
        </a:p>
      </dgm:t>
    </dgm:pt>
    <dgm:pt modelId="{CA144106-E997-4F93-BB30-B27830726B39}">
      <dgm:prSet/>
      <dgm:spPr/>
      <dgm:t>
        <a:bodyPr/>
        <a:lstStyle/>
        <a:p>
          <a:r>
            <a:rPr lang="ru-RU" b="1">
              <a:sym typeface="Wingdings" panose="05000000000000000000" pitchFamily="2" charset="2"/>
            </a:rPr>
            <a:t></a:t>
          </a:r>
          <a:r>
            <a:rPr lang="ru-RU" b="1"/>
            <a:t> </a:t>
          </a:r>
          <a:r>
            <a:rPr lang="ru-RU" b="0" i="0"/>
            <a:t>Увеличение привилегий (в частности, для вредоносного ПО);</a:t>
          </a:r>
          <a:endParaRPr lang="en-US"/>
        </a:p>
      </dgm:t>
    </dgm:pt>
    <dgm:pt modelId="{6EAAA09C-5317-4354-873F-CBA678E5A911}" type="parTrans" cxnId="{90744D62-014D-4CA1-B46B-35CC0A5CA557}">
      <dgm:prSet/>
      <dgm:spPr/>
      <dgm:t>
        <a:bodyPr/>
        <a:lstStyle/>
        <a:p>
          <a:endParaRPr lang="en-US"/>
        </a:p>
      </dgm:t>
    </dgm:pt>
    <dgm:pt modelId="{30D0FA0C-5ECE-4BBA-8D8D-CD43A9381F16}" type="sibTrans" cxnId="{90744D62-014D-4CA1-B46B-35CC0A5CA557}">
      <dgm:prSet/>
      <dgm:spPr/>
      <dgm:t>
        <a:bodyPr/>
        <a:lstStyle/>
        <a:p>
          <a:endParaRPr lang="en-US"/>
        </a:p>
      </dgm:t>
    </dgm:pt>
    <dgm:pt modelId="{57B6BA94-AD31-46BD-A753-5FD7F1FB3E35}">
      <dgm:prSet/>
      <dgm:spPr/>
      <dgm:t>
        <a:bodyPr/>
        <a:lstStyle/>
        <a:p>
          <a:r>
            <a:rPr lang="ru-RU" b="1">
              <a:sym typeface="Wingdings" panose="05000000000000000000" pitchFamily="2" charset="2"/>
            </a:rPr>
            <a:t></a:t>
          </a:r>
          <a:r>
            <a:rPr lang="ru-RU" b="1"/>
            <a:t> </a:t>
          </a:r>
          <a:r>
            <a:rPr lang="ru-RU" b="0" i="0"/>
            <a:t>Переполнение буфера, дающее возможность получить привилегированный доступ к системе, либо выполнить вредоносный код на атакуемом устройстве.</a:t>
          </a:r>
          <a:endParaRPr lang="en-US"/>
        </a:p>
      </dgm:t>
    </dgm:pt>
    <dgm:pt modelId="{BC07AC1A-12CF-4FAB-925F-8922FFBE9FB1}" type="parTrans" cxnId="{513046DA-07D9-456A-89BE-7E582B5C8BF4}">
      <dgm:prSet/>
      <dgm:spPr/>
      <dgm:t>
        <a:bodyPr/>
        <a:lstStyle/>
        <a:p>
          <a:endParaRPr lang="en-US"/>
        </a:p>
      </dgm:t>
    </dgm:pt>
    <dgm:pt modelId="{A1B2FCB0-E47E-42FB-B7BA-17057E3717B6}" type="sibTrans" cxnId="{513046DA-07D9-456A-89BE-7E582B5C8BF4}">
      <dgm:prSet/>
      <dgm:spPr/>
      <dgm:t>
        <a:bodyPr/>
        <a:lstStyle/>
        <a:p>
          <a:endParaRPr lang="en-US"/>
        </a:p>
      </dgm:t>
    </dgm:pt>
    <dgm:pt modelId="{54EF97C9-3447-48FD-833C-1AC3DC4E0C68}" type="pres">
      <dgm:prSet presAssocID="{CBE15441-8C03-41BE-A60C-5D51C6CE5D86}" presName="diagram" presStyleCnt="0">
        <dgm:presLayoutVars>
          <dgm:dir/>
          <dgm:resizeHandles val="exact"/>
        </dgm:presLayoutVars>
      </dgm:prSet>
      <dgm:spPr/>
    </dgm:pt>
    <dgm:pt modelId="{C938290E-1992-458E-9E70-065EAE2AC70F}" type="pres">
      <dgm:prSet presAssocID="{087494E4-9F21-48DA-9398-99CD1D80398D}" presName="node" presStyleLbl="node1" presStyleIdx="0" presStyleCnt="8" custLinFactNeighborX="5102" custLinFactNeighborY="-1660">
        <dgm:presLayoutVars>
          <dgm:bulletEnabled val="1"/>
        </dgm:presLayoutVars>
      </dgm:prSet>
      <dgm:spPr/>
    </dgm:pt>
    <dgm:pt modelId="{B3585068-7A5A-4D27-A1E1-F582ADE5F6FA}" type="pres">
      <dgm:prSet presAssocID="{92CC6DCC-1A4F-4B20-9334-60398B10BFF2}" presName="sibTrans" presStyleCnt="0"/>
      <dgm:spPr/>
    </dgm:pt>
    <dgm:pt modelId="{B88EDC5F-72DB-4067-A57A-5DDA2A62752D}" type="pres">
      <dgm:prSet presAssocID="{C5A68D77-18B3-41E7-82EF-9802F73AB133}" presName="node" presStyleLbl="node1" presStyleIdx="1" presStyleCnt="8">
        <dgm:presLayoutVars>
          <dgm:bulletEnabled val="1"/>
        </dgm:presLayoutVars>
      </dgm:prSet>
      <dgm:spPr/>
    </dgm:pt>
    <dgm:pt modelId="{7D78DE7A-EAA4-4A0D-A7CB-CAFD3EE2B533}" type="pres">
      <dgm:prSet presAssocID="{E96E6747-2D4E-467D-BA48-86DE4943EACC}" presName="sibTrans" presStyleCnt="0"/>
      <dgm:spPr/>
    </dgm:pt>
    <dgm:pt modelId="{74D95D81-9C3B-430C-8336-3AD9981D355C}" type="pres">
      <dgm:prSet presAssocID="{D271D88C-00F6-48DF-8181-F0C7E4017BE1}" presName="node" presStyleLbl="node1" presStyleIdx="2" presStyleCnt="8">
        <dgm:presLayoutVars>
          <dgm:bulletEnabled val="1"/>
        </dgm:presLayoutVars>
      </dgm:prSet>
      <dgm:spPr/>
    </dgm:pt>
    <dgm:pt modelId="{C405AB80-4B19-4BC4-B8DF-7DAE335D6929}" type="pres">
      <dgm:prSet presAssocID="{EBF3D031-CDFC-4A44-A288-854F7BDE6576}" presName="sibTrans" presStyleCnt="0"/>
      <dgm:spPr/>
    </dgm:pt>
    <dgm:pt modelId="{0DC587CE-5A0E-4A11-93C2-651C99012B36}" type="pres">
      <dgm:prSet presAssocID="{07AFE861-FC25-481A-B5D3-0CE9B8F16FF1}" presName="node" presStyleLbl="node1" presStyleIdx="3" presStyleCnt="8">
        <dgm:presLayoutVars>
          <dgm:bulletEnabled val="1"/>
        </dgm:presLayoutVars>
      </dgm:prSet>
      <dgm:spPr/>
    </dgm:pt>
    <dgm:pt modelId="{837EF413-3B3F-4F4B-8EE0-AC39CEFDDFC0}" type="pres">
      <dgm:prSet presAssocID="{D7E748C6-58BC-42DB-ACEA-065CCA329637}" presName="sibTrans" presStyleCnt="0"/>
      <dgm:spPr/>
    </dgm:pt>
    <dgm:pt modelId="{0D6BDC16-1B6D-498B-A969-741C71627424}" type="pres">
      <dgm:prSet presAssocID="{28C2C7FD-197C-40CF-84A1-397B765CEC04}" presName="node" presStyleLbl="node1" presStyleIdx="4" presStyleCnt="8">
        <dgm:presLayoutVars>
          <dgm:bulletEnabled val="1"/>
        </dgm:presLayoutVars>
      </dgm:prSet>
      <dgm:spPr/>
    </dgm:pt>
    <dgm:pt modelId="{F32F2142-8327-4B36-BEFD-12CDACCF61DF}" type="pres">
      <dgm:prSet presAssocID="{DB79AE9C-4A81-444D-A0D9-322F74D254C6}" presName="sibTrans" presStyleCnt="0"/>
      <dgm:spPr/>
    </dgm:pt>
    <dgm:pt modelId="{1DD16425-4A46-48DB-AF24-2076E8CCF158}" type="pres">
      <dgm:prSet presAssocID="{F210FBAB-E6CB-47B6-A3B1-C0E2AF4D757E}" presName="node" presStyleLbl="node1" presStyleIdx="5" presStyleCnt="8">
        <dgm:presLayoutVars>
          <dgm:bulletEnabled val="1"/>
        </dgm:presLayoutVars>
      </dgm:prSet>
      <dgm:spPr/>
    </dgm:pt>
    <dgm:pt modelId="{AB0F26B9-FA0C-4831-9349-1306CA3B8239}" type="pres">
      <dgm:prSet presAssocID="{18A75B81-E2BC-44E3-8D74-A6377B58837F}" presName="sibTrans" presStyleCnt="0"/>
      <dgm:spPr/>
    </dgm:pt>
    <dgm:pt modelId="{6E33A88A-A415-4985-AB2D-DD0FC3F5C718}" type="pres">
      <dgm:prSet presAssocID="{CA144106-E997-4F93-BB30-B27830726B39}" presName="node" presStyleLbl="node1" presStyleIdx="6" presStyleCnt="8">
        <dgm:presLayoutVars>
          <dgm:bulletEnabled val="1"/>
        </dgm:presLayoutVars>
      </dgm:prSet>
      <dgm:spPr/>
    </dgm:pt>
    <dgm:pt modelId="{F5879FE6-6A32-41C3-8CE4-6805E5EC6CFB}" type="pres">
      <dgm:prSet presAssocID="{30D0FA0C-5ECE-4BBA-8D8D-CD43A9381F16}" presName="sibTrans" presStyleCnt="0"/>
      <dgm:spPr/>
    </dgm:pt>
    <dgm:pt modelId="{DEBDB898-9983-4A63-A3AF-51F47C060088}" type="pres">
      <dgm:prSet presAssocID="{57B6BA94-AD31-46BD-A753-5FD7F1FB3E35}" presName="node" presStyleLbl="node1" presStyleIdx="7" presStyleCnt="8">
        <dgm:presLayoutVars>
          <dgm:bulletEnabled val="1"/>
        </dgm:presLayoutVars>
      </dgm:prSet>
      <dgm:spPr/>
    </dgm:pt>
  </dgm:ptLst>
  <dgm:cxnLst>
    <dgm:cxn modelId="{AA3FA30B-64F9-4CC1-ABAF-FF957F1D266B}" type="presOf" srcId="{F210FBAB-E6CB-47B6-A3B1-C0E2AF4D757E}" destId="{1DD16425-4A46-48DB-AF24-2076E8CCF158}" srcOrd="0" destOrd="0" presId="urn:microsoft.com/office/officeart/2005/8/layout/default"/>
    <dgm:cxn modelId="{5A8DAF15-C420-45FB-B731-4C364338BF79}" type="presOf" srcId="{D271D88C-00F6-48DF-8181-F0C7E4017BE1}" destId="{74D95D81-9C3B-430C-8336-3AD9981D355C}" srcOrd="0" destOrd="0" presId="urn:microsoft.com/office/officeart/2005/8/layout/default"/>
    <dgm:cxn modelId="{C2C27417-F6D1-45CE-843F-D530A9781D4A}" type="presOf" srcId="{57B6BA94-AD31-46BD-A753-5FD7F1FB3E35}" destId="{DEBDB898-9983-4A63-A3AF-51F47C060088}" srcOrd="0" destOrd="0" presId="urn:microsoft.com/office/officeart/2005/8/layout/default"/>
    <dgm:cxn modelId="{90744D62-014D-4CA1-B46B-35CC0A5CA557}" srcId="{CBE15441-8C03-41BE-A60C-5D51C6CE5D86}" destId="{CA144106-E997-4F93-BB30-B27830726B39}" srcOrd="6" destOrd="0" parTransId="{6EAAA09C-5317-4354-873F-CBA678E5A911}" sibTransId="{30D0FA0C-5ECE-4BBA-8D8D-CD43A9381F16}"/>
    <dgm:cxn modelId="{D9660D67-AA2F-4873-8F63-8D5ABAB212B5}" type="presOf" srcId="{087494E4-9F21-48DA-9398-99CD1D80398D}" destId="{C938290E-1992-458E-9E70-065EAE2AC70F}" srcOrd="0" destOrd="0" presId="urn:microsoft.com/office/officeart/2005/8/layout/default"/>
    <dgm:cxn modelId="{4F024479-345F-4360-BB4D-25E62438FDEE}" type="presOf" srcId="{28C2C7FD-197C-40CF-84A1-397B765CEC04}" destId="{0D6BDC16-1B6D-498B-A969-741C71627424}" srcOrd="0" destOrd="0" presId="urn:microsoft.com/office/officeart/2005/8/layout/default"/>
    <dgm:cxn modelId="{21889859-2051-41DF-9262-3669503DAD0B}" type="presOf" srcId="{CBE15441-8C03-41BE-A60C-5D51C6CE5D86}" destId="{54EF97C9-3447-48FD-833C-1AC3DC4E0C68}" srcOrd="0" destOrd="0" presId="urn:microsoft.com/office/officeart/2005/8/layout/default"/>
    <dgm:cxn modelId="{03EA767A-341D-488F-AC47-D178C3E43F9B}" srcId="{CBE15441-8C03-41BE-A60C-5D51C6CE5D86}" destId="{087494E4-9F21-48DA-9398-99CD1D80398D}" srcOrd="0" destOrd="0" parTransId="{1E8D29EF-9305-49B9-9A14-C4AC0E4F9E08}" sibTransId="{92CC6DCC-1A4F-4B20-9334-60398B10BFF2}"/>
    <dgm:cxn modelId="{B0771787-F576-4481-9E73-6BE7B11F61A1}" srcId="{CBE15441-8C03-41BE-A60C-5D51C6CE5D86}" destId="{C5A68D77-18B3-41E7-82EF-9802F73AB133}" srcOrd="1" destOrd="0" parTransId="{E587A543-E235-456B-AB40-79464AA985EC}" sibTransId="{E96E6747-2D4E-467D-BA48-86DE4943EACC}"/>
    <dgm:cxn modelId="{284A8B8D-34C0-4BC7-9823-1F5652B0CDCA}" type="presOf" srcId="{CA144106-E997-4F93-BB30-B27830726B39}" destId="{6E33A88A-A415-4985-AB2D-DD0FC3F5C718}" srcOrd="0" destOrd="0" presId="urn:microsoft.com/office/officeart/2005/8/layout/default"/>
    <dgm:cxn modelId="{978F459F-9422-4B09-94A6-F13F687EDC19}" srcId="{CBE15441-8C03-41BE-A60C-5D51C6CE5D86}" destId="{F210FBAB-E6CB-47B6-A3B1-C0E2AF4D757E}" srcOrd="5" destOrd="0" parTransId="{EE5540B3-E73F-4BA1-A9D1-0402519F319C}" sibTransId="{18A75B81-E2BC-44E3-8D74-A6377B58837F}"/>
    <dgm:cxn modelId="{DBECF9A2-0761-48FB-9E92-FA587CCB69D9}" srcId="{CBE15441-8C03-41BE-A60C-5D51C6CE5D86}" destId="{28C2C7FD-197C-40CF-84A1-397B765CEC04}" srcOrd="4" destOrd="0" parTransId="{0FE7A494-B11F-4435-93BE-F308DF16842A}" sibTransId="{DB79AE9C-4A81-444D-A0D9-322F74D254C6}"/>
    <dgm:cxn modelId="{43BF46D4-AC60-48DF-8457-0CE377611538}" srcId="{CBE15441-8C03-41BE-A60C-5D51C6CE5D86}" destId="{07AFE861-FC25-481A-B5D3-0CE9B8F16FF1}" srcOrd="3" destOrd="0" parTransId="{5E81A11A-575A-481F-B94E-5E7B2D590CCA}" sibTransId="{D7E748C6-58BC-42DB-ACEA-065CCA329637}"/>
    <dgm:cxn modelId="{7D58F1D6-1B9A-44ED-8BC4-33DCD6723046}" type="presOf" srcId="{C5A68D77-18B3-41E7-82EF-9802F73AB133}" destId="{B88EDC5F-72DB-4067-A57A-5DDA2A62752D}" srcOrd="0" destOrd="0" presId="urn:microsoft.com/office/officeart/2005/8/layout/default"/>
    <dgm:cxn modelId="{513046DA-07D9-456A-89BE-7E582B5C8BF4}" srcId="{CBE15441-8C03-41BE-A60C-5D51C6CE5D86}" destId="{57B6BA94-AD31-46BD-A753-5FD7F1FB3E35}" srcOrd="7" destOrd="0" parTransId="{BC07AC1A-12CF-4FAB-925F-8922FFBE9FB1}" sibTransId="{A1B2FCB0-E47E-42FB-B7BA-17057E3717B6}"/>
    <dgm:cxn modelId="{D62544E4-2CE3-462A-95FC-D7636DEF2E96}" srcId="{CBE15441-8C03-41BE-A60C-5D51C6CE5D86}" destId="{D271D88C-00F6-48DF-8181-F0C7E4017BE1}" srcOrd="2" destOrd="0" parTransId="{08140C95-D815-41AF-8C8C-F1082607323E}" sibTransId="{EBF3D031-CDFC-4A44-A288-854F7BDE6576}"/>
    <dgm:cxn modelId="{8ED9A2EF-35B6-4556-B545-30B053CFC8DB}" type="presOf" srcId="{07AFE861-FC25-481A-B5D3-0CE9B8F16FF1}" destId="{0DC587CE-5A0E-4A11-93C2-651C99012B36}" srcOrd="0" destOrd="0" presId="urn:microsoft.com/office/officeart/2005/8/layout/default"/>
    <dgm:cxn modelId="{FA557619-DC18-4DD6-A8AD-FB9FDE5037C5}" type="presParOf" srcId="{54EF97C9-3447-48FD-833C-1AC3DC4E0C68}" destId="{C938290E-1992-458E-9E70-065EAE2AC70F}" srcOrd="0" destOrd="0" presId="urn:microsoft.com/office/officeart/2005/8/layout/default"/>
    <dgm:cxn modelId="{E697FE63-3E3E-427F-A0B2-0C87F02DB600}" type="presParOf" srcId="{54EF97C9-3447-48FD-833C-1AC3DC4E0C68}" destId="{B3585068-7A5A-4D27-A1E1-F582ADE5F6FA}" srcOrd="1" destOrd="0" presId="urn:microsoft.com/office/officeart/2005/8/layout/default"/>
    <dgm:cxn modelId="{DF4ACE40-AC0C-4DAA-B5C3-1ADE06CDE4AD}" type="presParOf" srcId="{54EF97C9-3447-48FD-833C-1AC3DC4E0C68}" destId="{B88EDC5F-72DB-4067-A57A-5DDA2A62752D}" srcOrd="2" destOrd="0" presId="urn:microsoft.com/office/officeart/2005/8/layout/default"/>
    <dgm:cxn modelId="{E3AA3BDB-0EB4-44E9-9040-741E79885EFB}" type="presParOf" srcId="{54EF97C9-3447-48FD-833C-1AC3DC4E0C68}" destId="{7D78DE7A-EAA4-4A0D-A7CB-CAFD3EE2B533}" srcOrd="3" destOrd="0" presId="urn:microsoft.com/office/officeart/2005/8/layout/default"/>
    <dgm:cxn modelId="{BE94710D-BD8F-45AD-9D46-0B9EBA11BB38}" type="presParOf" srcId="{54EF97C9-3447-48FD-833C-1AC3DC4E0C68}" destId="{74D95D81-9C3B-430C-8336-3AD9981D355C}" srcOrd="4" destOrd="0" presId="urn:microsoft.com/office/officeart/2005/8/layout/default"/>
    <dgm:cxn modelId="{D2F20A68-A21E-4890-B117-FEC9BF99B44A}" type="presParOf" srcId="{54EF97C9-3447-48FD-833C-1AC3DC4E0C68}" destId="{C405AB80-4B19-4BC4-B8DF-7DAE335D6929}" srcOrd="5" destOrd="0" presId="urn:microsoft.com/office/officeart/2005/8/layout/default"/>
    <dgm:cxn modelId="{3F2D3AC8-434F-4A40-AE93-A22EF1858ABE}" type="presParOf" srcId="{54EF97C9-3447-48FD-833C-1AC3DC4E0C68}" destId="{0DC587CE-5A0E-4A11-93C2-651C99012B36}" srcOrd="6" destOrd="0" presId="urn:microsoft.com/office/officeart/2005/8/layout/default"/>
    <dgm:cxn modelId="{47D5F2D3-84A3-4EE9-A3CA-5B7072F30FE6}" type="presParOf" srcId="{54EF97C9-3447-48FD-833C-1AC3DC4E0C68}" destId="{837EF413-3B3F-4F4B-8EE0-AC39CEFDDFC0}" srcOrd="7" destOrd="0" presId="urn:microsoft.com/office/officeart/2005/8/layout/default"/>
    <dgm:cxn modelId="{0C97FEE2-3293-43AF-A4A9-0DBB968D6312}" type="presParOf" srcId="{54EF97C9-3447-48FD-833C-1AC3DC4E0C68}" destId="{0D6BDC16-1B6D-498B-A969-741C71627424}" srcOrd="8" destOrd="0" presId="urn:microsoft.com/office/officeart/2005/8/layout/default"/>
    <dgm:cxn modelId="{BC5D3BC0-BF43-4957-B4B4-FF0DFB6E6BD6}" type="presParOf" srcId="{54EF97C9-3447-48FD-833C-1AC3DC4E0C68}" destId="{F32F2142-8327-4B36-BEFD-12CDACCF61DF}" srcOrd="9" destOrd="0" presId="urn:microsoft.com/office/officeart/2005/8/layout/default"/>
    <dgm:cxn modelId="{1F8FA58F-C829-4A0A-BD46-5A348328926E}" type="presParOf" srcId="{54EF97C9-3447-48FD-833C-1AC3DC4E0C68}" destId="{1DD16425-4A46-48DB-AF24-2076E8CCF158}" srcOrd="10" destOrd="0" presId="urn:microsoft.com/office/officeart/2005/8/layout/default"/>
    <dgm:cxn modelId="{F7A47C76-E905-4CBC-9874-52CE9A2901FC}" type="presParOf" srcId="{54EF97C9-3447-48FD-833C-1AC3DC4E0C68}" destId="{AB0F26B9-FA0C-4831-9349-1306CA3B8239}" srcOrd="11" destOrd="0" presId="urn:microsoft.com/office/officeart/2005/8/layout/default"/>
    <dgm:cxn modelId="{A5E9D633-8D8A-4948-AE66-933E4F55BAE4}" type="presParOf" srcId="{54EF97C9-3447-48FD-833C-1AC3DC4E0C68}" destId="{6E33A88A-A415-4985-AB2D-DD0FC3F5C718}" srcOrd="12" destOrd="0" presId="urn:microsoft.com/office/officeart/2005/8/layout/default"/>
    <dgm:cxn modelId="{9D9787A0-E552-400E-829B-7C1AEED4D589}" type="presParOf" srcId="{54EF97C9-3447-48FD-833C-1AC3DC4E0C68}" destId="{F5879FE6-6A32-41C3-8CE4-6805E5EC6CFB}" srcOrd="13" destOrd="0" presId="urn:microsoft.com/office/officeart/2005/8/layout/default"/>
    <dgm:cxn modelId="{26289727-D328-4D0C-8A91-36CF2141A6D1}" type="presParOf" srcId="{54EF97C9-3447-48FD-833C-1AC3DC4E0C68}" destId="{DEBDB898-9983-4A63-A3AF-51F47C06008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5B5E25-D3EF-4244-8F5D-E3E02EC2686D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B9AC981-5B58-4EB4-92BA-7289ECD1FF64}">
      <dgm:prSet/>
      <dgm:spPr/>
      <dgm:t>
        <a:bodyPr/>
        <a:lstStyle/>
        <a:p>
          <a:r>
            <a:rPr lang="ru-RU" b="1"/>
            <a:t>1. </a:t>
          </a:r>
          <a:r>
            <a:rPr lang="en-US" b="1"/>
            <a:t>Скрипты оболочки (Shell scripts).</a:t>
          </a:r>
          <a:endParaRPr lang="en-US"/>
        </a:p>
      </dgm:t>
    </dgm:pt>
    <dgm:pt modelId="{EE12836F-681D-432A-9D98-6D7667F78A64}" type="parTrans" cxnId="{C219E083-638E-44D1-B53F-F5E9C23D4102}">
      <dgm:prSet/>
      <dgm:spPr/>
      <dgm:t>
        <a:bodyPr/>
        <a:lstStyle/>
        <a:p>
          <a:endParaRPr lang="en-US"/>
        </a:p>
      </dgm:t>
    </dgm:pt>
    <dgm:pt modelId="{62576CC1-54D7-4BEC-9391-FDB3B0257757}" type="sibTrans" cxnId="{C219E083-638E-44D1-B53F-F5E9C23D4102}">
      <dgm:prSet/>
      <dgm:spPr/>
      <dgm:t>
        <a:bodyPr/>
        <a:lstStyle/>
        <a:p>
          <a:endParaRPr lang="en-US"/>
        </a:p>
      </dgm:t>
    </dgm:pt>
    <dgm:pt modelId="{DB5F1F57-4ACA-4C31-90CD-4A8A00CC318D}">
      <dgm:prSet/>
      <dgm:spPr/>
      <dgm:t>
        <a:bodyPr/>
        <a:lstStyle/>
        <a:p>
          <a:r>
            <a:rPr lang="en-US" b="1"/>
            <a:t>2. Черви-эксплойты</a:t>
          </a:r>
          <a:endParaRPr lang="en-US"/>
        </a:p>
      </dgm:t>
    </dgm:pt>
    <dgm:pt modelId="{688D2ADE-3239-46B2-A077-4132A39CE7B3}" type="parTrans" cxnId="{10EF11C7-17DC-42C5-877C-2460D102B38D}">
      <dgm:prSet/>
      <dgm:spPr/>
      <dgm:t>
        <a:bodyPr/>
        <a:lstStyle/>
        <a:p>
          <a:endParaRPr lang="en-US"/>
        </a:p>
      </dgm:t>
    </dgm:pt>
    <dgm:pt modelId="{E695C9D9-E60A-4AAB-8D43-98153D40A653}" type="sibTrans" cxnId="{10EF11C7-17DC-42C5-877C-2460D102B38D}">
      <dgm:prSet/>
      <dgm:spPr/>
      <dgm:t>
        <a:bodyPr/>
        <a:lstStyle/>
        <a:p>
          <a:endParaRPr lang="en-US"/>
        </a:p>
      </dgm:t>
    </dgm:pt>
    <dgm:pt modelId="{D1DDFE93-A291-4317-8B8C-0FD3B176E325}">
      <dgm:prSet/>
      <dgm:spPr/>
      <dgm:t>
        <a:bodyPr/>
        <a:lstStyle/>
        <a:p>
          <a:r>
            <a:rPr lang="en-US" b="1"/>
            <a:t>3. Вирусы ядра</a:t>
          </a:r>
          <a:endParaRPr lang="en-US"/>
        </a:p>
      </dgm:t>
    </dgm:pt>
    <dgm:pt modelId="{C5957050-72C3-462A-8158-CAB1740A22D9}" type="parTrans" cxnId="{CD9DB022-A1F5-42FE-8422-7E8E76636ACB}">
      <dgm:prSet/>
      <dgm:spPr/>
      <dgm:t>
        <a:bodyPr/>
        <a:lstStyle/>
        <a:p>
          <a:endParaRPr lang="en-US"/>
        </a:p>
      </dgm:t>
    </dgm:pt>
    <dgm:pt modelId="{F12C9DA5-581A-4859-A6B6-124F6F3B0DF6}" type="sibTrans" cxnId="{CD9DB022-A1F5-42FE-8422-7E8E76636ACB}">
      <dgm:prSet/>
      <dgm:spPr/>
      <dgm:t>
        <a:bodyPr/>
        <a:lstStyle/>
        <a:p>
          <a:endParaRPr lang="en-US"/>
        </a:p>
      </dgm:t>
    </dgm:pt>
    <dgm:pt modelId="{E752EBEE-D98B-4D5C-8AC7-D6F3D800BDAE}">
      <dgm:prSet/>
      <dgm:spPr/>
      <dgm:t>
        <a:bodyPr/>
        <a:lstStyle/>
        <a:p>
          <a:r>
            <a:rPr lang="en-US" b="1"/>
            <a:t>4. Windows-вирусы</a:t>
          </a:r>
          <a:endParaRPr lang="en-US"/>
        </a:p>
      </dgm:t>
    </dgm:pt>
    <dgm:pt modelId="{43995863-5BAB-4D0C-A435-A5F994C24367}" type="parTrans" cxnId="{C3C2B302-65C3-4145-85B2-370CB544E49E}">
      <dgm:prSet/>
      <dgm:spPr/>
      <dgm:t>
        <a:bodyPr/>
        <a:lstStyle/>
        <a:p>
          <a:endParaRPr lang="en-US"/>
        </a:p>
      </dgm:t>
    </dgm:pt>
    <dgm:pt modelId="{C5662B43-AB70-4ECF-9954-050545770128}" type="sibTrans" cxnId="{C3C2B302-65C3-4145-85B2-370CB544E49E}">
      <dgm:prSet/>
      <dgm:spPr/>
      <dgm:t>
        <a:bodyPr/>
        <a:lstStyle/>
        <a:p>
          <a:endParaRPr lang="en-US"/>
        </a:p>
      </dgm:t>
    </dgm:pt>
    <dgm:pt modelId="{CD91535E-57A4-415A-AED9-D902C4807D84}">
      <dgm:prSet/>
      <dgm:spPr/>
      <dgm:t>
        <a:bodyPr/>
        <a:lstStyle/>
        <a:p>
          <a:r>
            <a:rPr lang="en-US" b="1"/>
            <a:t>5. Руткиты</a:t>
          </a:r>
          <a:endParaRPr lang="en-US"/>
        </a:p>
      </dgm:t>
    </dgm:pt>
    <dgm:pt modelId="{1DE73879-8E7F-4AF5-9482-F5385B3E18BF}" type="parTrans" cxnId="{BF5CD10A-2325-4B4C-A428-1C158128855E}">
      <dgm:prSet/>
      <dgm:spPr/>
      <dgm:t>
        <a:bodyPr/>
        <a:lstStyle/>
        <a:p>
          <a:endParaRPr lang="en-US"/>
        </a:p>
      </dgm:t>
    </dgm:pt>
    <dgm:pt modelId="{50405F24-98AD-4169-9828-848048BB5590}" type="sibTrans" cxnId="{BF5CD10A-2325-4B4C-A428-1C158128855E}">
      <dgm:prSet/>
      <dgm:spPr/>
      <dgm:t>
        <a:bodyPr/>
        <a:lstStyle/>
        <a:p>
          <a:endParaRPr lang="en-US"/>
        </a:p>
      </dgm:t>
    </dgm:pt>
    <dgm:pt modelId="{682748BF-B742-46FA-B3DA-80E8447DCD8A}">
      <dgm:prSet/>
      <dgm:spPr/>
      <dgm:t>
        <a:bodyPr/>
        <a:lstStyle/>
        <a:p>
          <a:r>
            <a:rPr lang="en-US" b="1"/>
            <a:t>6. Шифровальщики</a:t>
          </a:r>
          <a:r>
            <a:rPr lang="en-US"/>
            <a:t> </a:t>
          </a:r>
        </a:p>
      </dgm:t>
    </dgm:pt>
    <dgm:pt modelId="{D23C03FC-E997-46C4-B4E1-016494A33274}" type="parTrans" cxnId="{66ADD1F1-FD06-458C-AB28-0993D65D8AFC}">
      <dgm:prSet/>
      <dgm:spPr/>
      <dgm:t>
        <a:bodyPr/>
        <a:lstStyle/>
        <a:p>
          <a:endParaRPr lang="en-US"/>
        </a:p>
      </dgm:t>
    </dgm:pt>
    <dgm:pt modelId="{B91B5446-DBE8-4210-AFB8-6E181D24C779}" type="sibTrans" cxnId="{66ADD1F1-FD06-458C-AB28-0993D65D8AFC}">
      <dgm:prSet/>
      <dgm:spPr/>
      <dgm:t>
        <a:bodyPr/>
        <a:lstStyle/>
        <a:p>
          <a:endParaRPr lang="en-US"/>
        </a:p>
      </dgm:t>
    </dgm:pt>
    <dgm:pt modelId="{0847F109-4C78-436C-9EE9-964851AE0AC7}" type="pres">
      <dgm:prSet presAssocID="{415B5E25-D3EF-4244-8F5D-E3E02EC2686D}" presName="Name0" presStyleCnt="0">
        <dgm:presLayoutVars>
          <dgm:dir/>
          <dgm:animLvl val="lvl"/>
          <dgm:resizeHandles val="exact"/>
        </dgm:presLayoutVars>
      </dgm:prSet>
      <dgm:spPr/>
    </dgm:pt>
    <dgm:pt modelId="{FDFCEA79-E6A5-4F52-823C-B84BC5B0401B}" type="pres">
      <dgm:prSet presAssocID="{AB9AC981-5B58-4EB4-92BA-7289ECD1FF64}" presName="linNode" presStyleCnt="0"/>
      <dgm:spPr/>
    </dgm:pt>
    <dgm:pt modelId="{B092C1C9-FC32-4169-A561-91D00252E6A2}" type="pres">
      <dgm:prSet presAssocID="{AB9AC981-5B58-4EB4-92BA-7289ECD1FF64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2DED4CF0-431A-4F7E-ACE2-942C721B561F}" type="pres">
      <dgm:prSet presAssocID="{62576CC1-54D7-4BEC-9391-FDB3B0257757}" presName="sp" presStyleCnt="0"/>
      <dgm:spPr/>
    </dgm:pt>
    <dgm:pt modelId="{FF16A6EC-B366-4CA3-9036-7A732E00152E}" type="pres">
      <dgm:prSet presAssocID="{DB5F1F57-4ACA-4C31-90CD-4A8A00CC318D}" presName="linNode" presStyleCnt="0"/>
      <dgm:spPr/>
    </dgm:pt>
    <dgm:pt modelId="{B60AAB46-BF43-49C7-B147-B3A260BDD2B0}" type="pres">
      <dgm:prSet presAssocID="{DB5F1F57-4ACA-4C31-90CD-4A8A00CC318D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3A64E7C6-7F36-412F-87EA-E1415A9AC6C6}" type="pres">
      <dgm:prSet presAssocID="{E695C9D9-E60A-4AAB-8D43-98153D40A653}" presName="sp" presStyleCnt="0"/>
      <dgm:spPr/>
    </dgm:pt>
    <dgm:pt modelId="{482F4857-3987-4E4C-9BAF-A738F9B9C426}" type="pres">
      <dgm:prSet presAssocID="{D1DDFE93-A291-4317-8B8C-0FD3B176E325}" presName="linNode" presStyleCnt="0"/>
      <dgm:spPr/>
    </dgm:pt>
    <dgm:pt modelId="{F7EA46C5-CD06-40B1-BC13-3F53FA040662}" type="pres">
      <dgm:prSet presAssocID="{D1DDFE93-A291-4317-8B8C-0FD3B176E325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7A667256-F085-4089-824B-20FF1EAC926E}" type="pres">
      <dgm:prSet presAssocID="{F12C9DA5-581A-4859-A6B6-124F6F3B0DF6}" presName="sp" presStyleCnt="0"/>
      <dgm:spPr/>
    </dgm:pt>
    <dgm:pt modelId="{BE9D6ED2-FD24-48D1-B500-828DFB7E614E}" type="pres">
      <dgm:prSet presAssocID="{E752EBEE-D98B-4D5C-8AC7-D6F3D800BDAE}" presName="linNode" presStyleCnt="0"/>
      <dgm:spPr/>
    </dgm:pt>
    <dgm:pt modelId="{0B02E5A2-A7FE-4F0F-A3FB-E2F229029A38}" type="pres">
      <dgm:prSet presAssocID="{E752EBEE-D98B-4D5C-8AC7-D6F3D800BDAE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0A82EF34-F974-4B43-A436-3485B92BB8D6}" type="pres">
      <dgm:prSet presAssocID="{C5662B43-AB70-4ECF-9954-050545770128}" presName="sp" presStyleCnt="0"/>
      <dgm:spPr/>
    </dgm:pt>
    <dgm:pt modelId="{119C5230-EC03-4B7F-AAD7-D92BF93EC876}" type="pres">
      <dgm:prSet presAssocID="{CD91535E-57A4-415A-AED9-D902C4807D84}" presName="linNode" presStyleCnt="0"/>
      <dgm:spPr/>
    </dgm:pt>
    <dgm:pt modelId="{73DC4E56-D3ED-48E6-A2C2-48736F82CDBA}" type="pres">
      <dgm:prSet presAssocID="{CD91535E-57A4-415A-AED9-D902C4807D84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57756701-9942-4FD0-A469-198F731F5A64}" type="pres">
      <dgm:prSet presAssocID="{50405F24-98AD-4169-9828-848048BB5590}" presName="sp" presStyleCnt="0"/>
      <dgm:spPr/>
    </dgm:pt>
    <dgm:pt modelId="{DDFCFF9E-B980-4D48-B3A7-5391A25773FF}" type="pres">
      <dgm:prSet presAssocID="{682748BF-B742-46FA-B3DA-80E8447DCD8A}" presName="linNode" presStyleCnt="0"/>
      <dgm:spPr/>
    </dgm:pt>
    <dgm:pt modelId="{C9C5F9DF-38E8-45A4-A2C7-1B6ADAA131F9}" type="pres">
      <dgm:prSet presAssocID="{682748BF-B742-46FA-B3DA-80E8447DCD8A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C3C2B302-65C3-4145-85B2-370CB544E49E}" srcId="{415B5E25-D3EF-4244-8F5D-E3E02EC2686D}" destId="{E752EBEE-D98B-4D5C-8AC7-D6F3D800BDAE}" srcOrd="3" destOrd="0" parTransId="{43995863-5BAB-4D0C-A435-A5F994C24367}" sibTransId="{C5662B43-AB70-4ECF-9954-050545770128}"/>
    <dgm:cxn modelId="{BF5CD10A-2325-4B4C-A428-1C158128855E}" srcId="{415B5E25-D3EF-4244-8F5D-E3E02EC2686D}" destId="{CD91535E-57A4-415A-AED9-D902C4807D84}" srcOrd="4" destOrd="0" parTransId="{1DE73879-8E7F-4AF5-9482-F5385B3E18BF}" sibTransId="{50405F24-98AD-4169-9828-848048BB5590}"/>
    <dgm:cxn modelId="{CD9DB022-A1F5-42FE-8422-7E8E76636ACB}" srcId="{415B5E25-D3EF-4244-8F5D-E3E02EC2686D}" destId="{D1DDFE93-A291-4317-8B8C-0FD3B176E325}" srcOrd="2" destOrd="0" parTransId="{C5957050-72C3-462A-8158-CAB1740A22D9}" sibTransId="{F12C9DA5-581A-4859-A6B6-124F6F3B0DF6}"/>
    <dgm:cxn modelId="{2F684828-2BCE-45E4-948A-534CCFC8E241}" type="presOf" srcId="{CD91535E-57A4-415A-AED9-D902C4807D84}" destId="{73DC4E56-D3ED-48E6-A2C2-48736F82CDBA}" srcOrd="0" destOrd="0" presId="urn:microsoft.com/office/officeart/2005/8/layout/vList5"/>
    <dgm:cxn modelId="{2964C062-D0AC-45D6-A721-894508A103F8}" type="presOf" srcId="{682748BF-B742-46FA-B3DA-80E8447DCD8A}" destId="{C9C5F9DF-38E8-45A4-A2C7-1B6ADAA131F9}" srcOrd="0" destOrd="0" presId="urn:microsoft.com/office/officeart/2005/8/layout/vList5"/>
    <dgm:cxn modelId="{9F46D044-58CD-4E94-8B42-C62AE8CE8362}" type="presOf" srcId="{D1DDFE93-A291-4317-8B8C-0FD3B176E325}" destId="{F7EA46C5-CD06-40B1-BC13-3F53FA040662}" srcOrd="0" destOrd="0" presId="urn:microsoft.com/office/officeart/2005/8/layout/vList5"/>
    <dgm:cxn modelId="{B2BA9755-64DB-4465-810F-655713E843DD}" type="presOf" srcId="{AB9AC981-5B58-4EB4-92BA-7289ECD1FF64}" destId="{B092C1C9-FC32-4169-A561-91D00252E6A2}" srcOrd="0" destOrd="0" presId="urn:microsoft.com/office/officeart/2005/8/layout/vList5"/>
    <dgm:cxn modelId="{B971117F-DF45-4621-ACAF-5102DDDD34C9}" type="presOf" srcId="{E752EBEE-D98B-4D5C-8AC7-D6F3D800BDAE}" destId="{0B02E5A2-A7FE-4F0F-A3FB-E2F229029A38}" srcOrd="0" destOrd="0" presId="urn:microsoft.com/office/officeart/2005/8/layout/vList5"/>
    <dgm:cxn modelId="{C219E083-638E-44D1-B53F-F5E9C23D4102}" srcId="{415B5E25-D3EF-4244-8F5D-E3E02EC2686D}" destId="{AB9AC981-5B58-4EB4-92BA-7289ECD1FF64}" srcOrd="0" destOrd="0" parTransId="{EE12836F-681D-432A-9D98-6D7667F78A64}" sibTransId="{62576CC1-54D7-4BEC-9391-FDB3B0257757}"/>
    <dgm:cxn modelId="{9D374EA6-D13F-4724-B37C-3B9C71DA6721}" type="presOf" srcId="{DB5F1F57-4ACA-4C31-90CD-4A8A00CC318D}" destId="{B60AAB46-BF43-49C7-B147-B3A260BDD2B0}" srcOrd="0" destOrd="0" presId="urn:microsoft.com/office/officeart/2005/8/layout/vList5"/>
    <dgm:cxn modelId="{D3D5EEC1-EE18-4919-957B-344F8BEE4786}" type="presOf" srcId="{415B5E25-D3EF-4244-8F5D-E3E02EC2686D}" destId="{0847F109-4C78-436C-9EE9-964851AE0AC7}" srcOrd="0" destOrd="0" presId="urn:microsoft.com/office/officeart/2005/8/layout/vList5"/>
    <dgm:cxn modelId="{10EF11C7-17DC-42C5-877C-2460D102B38D}" srcId="{415B5E25-D3EF-4244-8F5D-E3E02EC2686D}" destId="{DB5F1F57-4ACA-4C31-90CD-4A8A00CC318D}" srcOrd="1" destOrd="0" parTransId="{688D2ADE-3239-46B2-A077-4132A39CE7B3}" sibTransId="{E695C9D9-E60A-4AAB-8D43-98153D40A653}"/>
    <dgm:cxn modelId="{66ADD1F1-FD06-458C-AB28-0993D65D8AFC}" srcId="{415B5E25-D3EF-4244-8F5D-E3E02EC2686D}" destId="{682748BF-B742-46FA-B3DA-80E8447DCD8A}" srcOrd="5" destOrd="0" parTransId="{D23C03FC-E997-46C4-B4E1-016494A33274}" sibTransId="{B91B5446-DBE8-4210-AFB8-6E181D24C779}"/>
    <dgm:cxn modelId="{E4110D5D-81C5-4D92-BD03-BB01BF1C3A2F}" type="presParOf" srcId="{0847F109-4C78-436C-9EE9-964851AE0AC7}" destId="{FDFCEA79-E6A5-4F52-823C-B84BC5B0401B}" srcOrd="0" destOrd="0" presId="urn:microsoft.com/office/officeart/2005/8/layout/vList5"/>
    <dgm:cxn modelId="{CAF929D7-F015-45A5-B4B4-23B2FFCD0418}" type="presParOf" srcId="{FDFCEA79-E6A5-4F52-823C-B84BC5B0401B}" destId="{B092C1C9-FC32-4169-A561-91D00252E6A2}" srcOrd="0" destOrd="0" presId="urn:microsoft.com/office/officeart/2005/8/layout/vList5"/>
    <dgm:cxn modelId="{C9C0DCE8-A1C1-4D34-9F2B-EF6CB7714B9D}" type="presParOf" srcId="{0847F109-4C78-436C-9EE9-964851AE0AC7}" destId="{2DED4CF0-431A-4F7E-ACE2-942C721B561F}" srcOrd="1" destOrd="0" presId="urn:microsoft.com/office/officeart/2005/8/layout/vList5"/>
    <dgm:cxn modelId="{2D0475FB-62E1-4619-A77F-64A5657FAD6B}" type="presParOf" srcId="{0847F109-4C78-436C-9EE9-964851AE0AC7}" destId="{FF16A6EC-B366-4CA3-9036-7A732E00152E}" srcOrd="2" destOrd="0" presId="urn:microsoft.com/office/officeart/2005/8/layout/vList5"/>
    <dgm:cxn modelId="{ABB9AA37-676A-4286-AE25-E83ABC783F5E}" type="presParOf" srcId="{FF16A6EC-B366-4CA3-9036-7A732E00152E}" destId="{B60AAB46-BF43-49C7-B147-B3A260BDD2B0}" srcOrd="0" destOrd="0" presId="urn:microsoft.com/office/officeart/2005/8/layout/vList5"/>
    <dgm:cxn modelId="{6BA53F80-2F10-49CE-A2CB-91ADBCA506B6}" type="presParOf" srcId="{0847F109-4C78-436C-9EE9-964851AE0AC7}" destId="{3A64E7C6-7F36-412F-87EA-E1415A9AC6C6}" srcOrd="3" destOrd="0" presId="urn:microsoft.com/office/officeart/2005/8/layout/vList5"/>
    <dgm:cxn modelId="{CB4D01F2-CCDC-42C9-9A44-9856B2EE0AC3}" type="presParOf" srcId="{0847F109-4C78-436C-9EE9-964851AE0AC7}" destId="{482F4857-3987-4E4C-9BAF-A738F9B9C426}" srcOrd="4" destOrd="0" presId="urn:microsoft.com/office/officeart/2005/8/layout/vList5"/>
    <dgm:cxn modelId="{DF5E7508-F97F-40C1-881D-09D2600AC87C}" type="presParOf" srcId="{482F4857-3987-4E4C-9BAF-A738F9B9C426}" destId="{F7EA46C5-CD06-40B1-BC13-3F53FA040662}" srcOrd="0" destOrd="0" presId="urn:microsoft.com/office/officeart/2005/8/layout/vList5"/>
    <dgm:cxn modelId="{222C672D-CC91-45B1-9FFE-EE222554C9DC}" type="presParOf" srcId="{0847F109-4C78-436C-9EE9-964851AE0AC7}" destId="{7A667256-F085-4089-824B-20FF1EAC926E}" srcOrd="5" destOrd="0" presId="urn:microsoft.com/office/officeart/2005/8/layout/vList5"/>
    <dgm:cxn modelId="{FFFC0B15-6224-4E00-8CFB-008CB4F4DA01}" type="presParOf" srcId="{0847F109-4C78-436C-9EE9-964851AE0AC7}" destId="{BE9D6ED2-FD24-48D1-B500-828DFB7E614E}" srcOrd="6" destOrd="0" presId="urn:microsoft.com/office/officeart/2005/8/layout/vList5"/>
    <dgm:cxn modelId="{7692F24D-320E-4CE1-9AD4-2A78F41B874B}" type="presParOf" srcId="{BE9D6ED2-FD24-48D1-B500-828DFB7E614E}" destId="{0B02E5A2-A7FE-4F0F-A3FB-E2F229029A38}" srcOrd="0" destOrd="0" presId="urn:microsoft.com/office/officeart/2005/8/layout/vList5"/>
    <dgm:cxn modelId="{0746E4F2-61BA-472C-8F7E-8D638A83C26C}" type="presParOf" srcId="{0847F109-4C78-436C-9EE9-964851AE0AC7}" destId="{0A82EF34-F974-4B43-A436-3485B92BB8D6}" srcOrd="7" destOrd="0" presId="urn:microsoft.com/office/officeart/2005/8/layout/vList5"/>
    <dgm:cxn modelId="{38E4B6EC-6937-42F0-AC79-A084FB43698E}" type="presParOf" srcId="{0847F109-4C78-436C-9EE9-964851AE0AC7}" destId="{119C5230-EC03-4B7F-AAD7-D92BF93EC876}" srcOrd="8" destOrd="0" presId="urn:microsoft.com/office/officeart/2005/8/layout/vList5"/>
    <dgm:cxn modelId="{B2C5B37B-C782-4A05-BBF9-1931683AF9C4}" type="presParOf" srcId="{119C5230-EC03-4B7F-AAD7-D92BF93EC876}" destId="{73DC4E56-D3ED-48E6-A2C2-48736F82CDBA}" srcOrd="0" destOrd="0" presId="urn:microsoft.com/office/officeart/2005/8/layout/vList5"/>
    <dgm:cxn modelId="{7012867C-5C0B-4A39-ADB0-E068A61AE4E7}" type="presParOf" srcId="{0847F109-4C78-436C-9EE9-964851AE0AC7}" destId="{57756701-9942-4FD0-A469-198F731F5A64}" srcOrd="9" destOrd="0" presId="urn:microsoft.com/office/officeart/2005/8/layout/vList5"/>
    <dgm:cxn modelId="{AE0947CA-57D4-44B8-8B68-C71683696D47}" type="presParOf" srcId="{0847F109-4C78-436C-9EE9-964851AE0AC7}" destId="{DDFCFF9E-B980-4D48-B3A7-5391A25773FF}" srcOrd="10" destOrd="0" presId="urn:microsoft.com/office/officeart/2005/8/layout/vList5"/>
    <dgm:cxn modelId="{540365E0-586F-45BF-8BEB-E48614A0601B}" type="presParOf" srcId="{DDFCFF9E-B980-4D48-B3A7-5391A25773FF}" destId="{C9C5F9DF-38E8-45A4-A2C7-1B6ADAA131F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8290E-1992-458E-9E70-065EAE2AC70F}">
      <dsp:nvSpPr>
        <dsp:cNvPr id="0" name=""/>
        <dsp:cNvSpPr/>
      </dsp:nvSpPr>
      <dsp:spPr>
        <a:xfrm>
          <a:off x="127776" y="342893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u="sng" kern="1200" dirty="0"/>
            <a:t>Вот основные виды уязвимостей, которые имеют наибольшее распространение:</a:t>
          </a:r>
          <a:endParaRPr lang="en-US" sz="1300" kern="1200" dirty="0"/>
        </a:p>
      </dsp:txBody>
      <dsp:txXfrm>
        <a:off x="127776" y="342893"/>
        <a:ext cx="2444055" cy="1466433"/>
      </dsp:txXfrm>
    </dsp:sp>
    <dsp:sp modelId="{B88EDC5F-72DB-4067-A57A-5DDA2A62752D}">
      <dsp:nvSpPr>
        <dsp:cNvPr id="0" name=""/>
        <dsp:cNvSpPr/>
      </dsp:nvSpPr>
      <dsp:spPr>
        <a:xfrm>
          <a:off x="2691541" y="367236"/>
          <a:ext cx="2444055" cy="1466433"/>
        </a:xfrm>
        <a:prstGeom prst="rect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ym typeface="Wingdings" panose="05000000000000000000" pitchFamily="2" charset="2"/>
            </a:rPr>
            <a:t></a:t>
          </a:r>
          <a:r>
            <a:rPr lang="ru-RU" sz="1300" b="1" kern="1200"/>
            <a:t> </a:t>
          </a:r>
          <a:r>
            <a:rPr lang="ru-RU" sz="1300" b="0" i="0" kern="1200"/>
            <a:t>DoS / Denial of Service / отказ в обслуживании (эксплойт уязвимости приводит к отказу в обслуживании устройства);</a:t>
          </a:r>
          <a:endParaRPr lang="en-US" sz="1300" kern="1200"/>
        </a:p>
      </dsp:txBody>
      <dsp:txXfrm>
        <a:off x="2691541" y="367236"/>
        <a:ext cx="2444055" cy="1466433"/>
      </dsp:txXfrm>
    </dsp:sp>
    <dsp:sp modelId="{74D95D81-9C3B-430C-8336-3AD9981D355C}">
      <dsp:nvSpPr>
        <dsp:cNvPr id="0" name=""/>
        <dsp:cNvSpPr/>
      </dsp:nvSpPr>
      <dsp:spPr>
        <a:xfrm>
          <a:off x="5380002" y="367236"/>
          <a:ext cx="2444055" cy="1466433"/>
        </a:xfrm>
        <a:prstGeom prst="rect">
          <a:avLst/>
        </a:prstGeom>
        <a:solidFill>
          <a:schemeClr val="accent2">
            <a:hueOff val="1841033"/>
            <a:satOff val="-5284"/>
            <a:lumOff val="-84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ym typeface="Wingdings" panose="05000000000000000000" pitchFamily="2" charset="2"/>
            </a:rPr>
            <a:t></a:t>
          </a:r>
          <a:r>
            <a:rPr lang="ru-RU" sz="1300" b="1" kern="1200"/>
            <a:t> </a:t>
          </a:r>
          <a:r>
            <a:rPr lang="ru-RU" sz="1300" b="0" i="0" kern="1200"/>
            <a:t>Обход чего-либо (например, пароля для входа в систему);</a:t>
          </a:r>
          <a:endParaRPr lang="en-US" sz="1300" kern="1200"/>
        </a:p>
      </dsp:txBody>
      <dsp:txXfrm>
        <a:off x="5380002" y="367236"/>
        <a:ext cx="2444055" cy="1466433"/>
      </dsp:txXfrm>
    </dsp:sp>
    <dsp:sp modelId="{0DC587CE-5A0E-4A11-93C2-651C99012B36}">
      <dsp:nvSpPr>
        <dsp:cNvPr id="0" name=""/>
        <dsp:cNvSpPr/>
      </dsp:nvSpPr>
      <dsp:spPr>
        <a:xfrm>
          <a:off x="8068463" y="367236"/>
          <a:ext cx="2444055" cy="1466433"/>
        </a:xfrm>
        <a:prstGeom prst="rect">
          <a:avLst/>
        </a:prstGeom>
        <a:solidFill>
          <a:schemeClr val="accent2">
            <a:hueOff val="2761549"/>
            <a:satOff val="-7926"/>
            <a:lumOff val="-126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ym typeface="Wingdings" panose="05000000000000000000" pitchFamily="2" charset="2"/>
            </a:rPr>
            <a:t></a:t>
          </a:r>
          <a:r>
            <a:rPr lang="ru-RU" sz="1300" b="1" kern="1200"/>
            <a:t> </a:t>
          </a:r>
          <a:r>
            <a:rPr lang="ru-RU" sz="1300" b="0" i="0" kern="1200"/>
            <a:t>Исполнение кода (возможность злоумышленником выполнить какую-то команду на устройстве жертвы);</a:t>
          </a:r>
          <a:endParaRPr lang="en-US" sz="1300" kern="1200"/>
        </a:p>
      </dsp:txBody>
      <dsp:txXfrm>
        <a:off x="8068463" y="367236"/>
        <a:ext cx="2444055" cy="1466433"/>
      </dsp:txXfrm>
    </dsp:sp>
    <dsp:sp modelId="{0D6BDC16-1B6D-498B-A969-741C71627424}">
      <dsp:nvSpPr>
        <dsp:cNvPr id="0" name=""/>
        <dsp:cNvSpPr/>
      </dsp:nvSpPr>
      <dsp:spPr>
        <a:xfrm>
          <a:off x="3080" y="2078075"/>
          <a:ext cx="2444055" cy="1466433"/>
        </a:xfrm>
        <a:prstGeom prst="rect">
          <a:avLst/>
        </a:prstGeom>
        <a:solidFill>
          <a:schemeClr val="accent2">
            <a:hueOff val="3682065"/>
            <a:satOff val="-10567"/>
            <a:lumOff val="-169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ym typeface="Wingdings" panose="05000000000000000000" pitchFamily="2" charset="2"/>
            </a:rPr>
            <a:t></a:t>
          </a:r>
          <a:r>
            <a:rPr lang="ru-RU" sz="1300" b="1" kern="1200"/>
            <a:t> </a:t>
          </a:r>
          <a:r>
            <a:rPr lang="ru-RU" sz="1300" b="0" i="0" kern="1200"/>
            <a:t>Повреждение памяти;</a:t>
          </a:r>
          <a:endParaRPr lang="en-US" sz="1300" kern="1200"/>
        </a:p>
      </dsp:txBody>
      <dsp:txXfrm>
        <a:off x="3080" y="2078075"/>
        <a:ext cx="2444055" cy="1466433"/>
      </dsp:txXfrm>
    </dsp:sp>
    <dsp:sp modelId="{1DD16425-4A46-48DB-AF24-2076E8CCF158}">
      <dsp:nvSpPr>
        <dsp:cNvPr id="0" name=""/>
        <dsp:cNvSpPr/>
      </dsp:nvSpPr>
      <dsp:spPr>
        <a:xfrm>
          <a:off x="2691541" y="2078075"/>
          <a:ext cx="2444055" cy="1466433"/>
        </a:xfrm>
        <a:prstGeom prst="rect">
          <a:avLst/>
        </a:prstGeom>
        <a:solidFill>
          <a:schemeClr val="accent2">
            <a:hueOff val="4602581"/>
            <a:satOff val="-13209"/>
            <a:lumOff val="-211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ym typeface="Wingdings" panose="05000000000000000000" pitchFamily="2" charset="2"/>
            </a:rPr>
            <a:t></a:t>
          </a:r>
          <a:r>
            <a:rPr lang="ru-RU" sz="1300" b="1" kern="1200"/>
            <a:t> </a:t>
          </a:r>
          <a:r>
            <a:rPr lang="ru-RU" sz="1300" b="0" i="0" kern="1200"/>
            <a:t>Доступ к информации (имеется в виду секретная информация, полученная за счет уязвимости);</a:t>
          </a:r>
          <a:endParaRPr lang="en-US" sz="1300" kern="1200"/>
        </a:p>
      </dsp:txBody>
      <dsp:txXfrm>
        <a:off x="2691541" y="2078075"/>
        <a:ext cx="2444055" cy="1466433"/>
      </dsp:txXfrm>
    </dsp:sp>
    <dsp:sp modelId="{6E33A88A-A415-4985-AB2D-DD0FC3F5C718}">
      <dsp:nvSpPr>
        <dsp:cNvPr id="0" name=""/>
        <dsp:cNvSpPr/>
      </dsp:nvSpPr>
      <dsp:spPr>
        <a:xfrm>
          <a:off x="5380002" y="2078075"/>
          <a:ext cx="2444055" cy="1466433"/>
        </a:xfrm>
        <a:prstGeom prst="rect">
          <a:avLst/>
        </a:prstGeom>
        <a:solidFill>
          <a:schemeClr val="accent2">
            <a:hueOff val="5523098"/>
            <a:satOff val="-15851"/>
            <a:lumOff val="-253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ym typeface="Wingdings" panose="05000000000000000000" pitchFamily="2" charset="2"/>
            </a:rPr>
            <a:t></a:t>
          </a:r>
          <a:r>
            <a:rPr lang="ru-RU" sz="1300" b="1" kern="1200"/>
            <a:t> </a:t>
          </a:r>
          <a:r>
            <a:rPr lang="ru-RU" sz="1300" b="0" i="0" kern="1200"/>
            <a:t>Увеличение привилегий (в частности, для вредоносного ПО);</a:t>
          </a:r>
          <a:endParaRPr lang="en-US" sz="1300" kern="1200"/>
        </a:p>
      </dsp:txBody>
      <dsp:txXfrm>
        <a:off x="5380002" y="2078075"/>
        <a:ext cx="2444055" cy="1466433"/>
      </dsp:txXfrm>
    </dsp:sp>
    <dsp:sp modelId="{DEBDB898-9983-4A63-A3AF-51F47C060088}">
      <dsp:nvSpPr>
        <dsp:cNvPr id="0" name=""/>
        <dsp:cNvSpPr/>
      </dsp:nvSpPr>
      <dsp:spPr>
        <a:xfrm>
          <a:off x="8068463" y="2078075"/>
          <a:ext cx="2444055" cy="146643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ym typeface="Wingdings" panose="05000000000000000000" pitchFamily="2" charset="2"/>
            </a:rPr>
            <a:t></a:t>
          </a:r>
          <a:r>
            <a:rPr lang="ru-RU" sz="1300" b="1" kern="1200"/>
            <a:t> </a:t>
          </a:r>
          <a:r>
            <a:rPr lang="ru-RU" sz="1300" b="0" i="0" kern="1200"/>
            <a:t>Переполнение буфера, дающее возможность получить привилегированный доступ к системе, либо выполнить вредоносный код на атакуемом устройстве.</a:t>
          </a:r>
          <a:endParaRPr lang="en-US" sz="1300" kern="1200"/>
        </a:p>
      </dsp:txBody>
      <dsp:txXfrm>
        <a:off x="8068463" y="2078075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2C1C9-FC32-4169-A561-91D00252E6A2}">
      <dsp:nvSpPr>
        <dsp:cNvPr id="0" name=""/>
        <dsp:cNvSpPr/>
      </dsp:nvSpPr>
      <dsp:spPr>
        <a:xfrm>
          <a:off x="3364992" y="1195"/>
          <a:ext cx="3785616" cy="6958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/>
            <a:t>1. </a:t>
          </a:r>
          <a:r>
            <a:rPr lang="en-US" sz="1900" b="1" kern="1200"/>
            <a:t>Скрипты оболочки (Shell scripts).</a:t>
          </a:r>
          <a:endParaRPr lang="en-US" sz="1900" kern="1200"/>
        </a:p>
      </dsp:txBody>
      <dsp:txXfrm>
        <a:off x="3398960" y="35163"/>
        <a:ext cx="3717680" cy="627895"/>
      </dsp:txXfrm>
    </dsp:sp>
    <dsp:sp modelId="{B60AAB46-BF43-49C7-B147-B3A260BDD2B0}">
      <dsp:nvSpPr>
        <dsp:cNvPr id="0" name=""/>
        <dsp:cNvSpPr/>
      </dsp:nvSpPr>
      <dsp:spPr>
        <a:xfrm>
          <a:off x="3364992" y="731818"/>
          <a:ext cx="3785616" cy="695831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2. Черви-эксплойты</a:t>
          </a:r>
          <a:endParaRPr lang="en-US" sz="1900" kern="1200"/>
        </a:p>
      </dsp:txBody>
      <dsp:txXfrm>
        <a:off x="3398960" y="765786"/>
        <a:ext cx="3717680" cy="627895"/>
      </dsp:txXfrm>
    </dsp:sp>
    <dsp:sp modelId="{F7EA46C5-CD06-40B1-BC13-3F53FA040662}">
      <dsp:nvSpPr>
        <dsp:cNvPr id="0" name=""/>
        <dsp:cNvSpPr/>
      </dsp:nvSpPr>
      <dsp:spPr>
        <a:xfrm>
          <a:off x="3364992" y="1462441"/>
          <a:ext cx="3785616" cy="695831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3. Вирусы ядра</a:t>
          </a:r>
          <a:endParaRPr lang="en-US" sz="1900" kern="1200"/>
        </a:p>
      </dsp:txBody>
      <dsp:txXfrm>
        <a:off x="3398960" y="1496409"/>
        <a:ext cx="3717680" cy="627895"/>
      </dsp:txXfrm>
    </dsp:sp>
    <dsp:sp modelId="{0B02E5A2-A7FE-4F0F-A3FB-E2F229029A38}">
      <dsp:nvSpPr>
        <dsp:cNvPr id="0" name=""/>
        <dsp:cNvSpPr/>
      </dsp:nvSpPr>
      <dsp:spPr>
        <a:xfrm>
          <a:off x="3364992" y="2193064"/>
          <a:ext cx="3785616" cy="695831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4. Windows-вирусы</a:t>
          </a:r>
          <a:endParaRPr lang="en-US" sz="1900" kern="1200"/>
        </a:p>
      </dsp:txBody>
      <dsp:txXfrm>
        <a:off x="3398960" y="2227032"/>
        <a:ext cx="3717680" cy="627895"/>
      </dsp:txXfrm>
    </dsp:sp>
    <dsp:sp modelId="{73DC4E56-D3ED-48E6-A2C2-48736F82CDBA}">
      <dsp:nvSpPr>
        <dsp:cNvPr id="0" name=""/>
        <dsp:cNvSpPr/>
      </dsp:nvSpPr>
      <dsp:spPr>
        <a:xfrm>
          <a:off x="3364992" y="2923688"/>
          <a:ext cx="3785616" cy="695831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5. Руткиты</a:t>
          </a:r>
          <a:endParaRPr lang="en-US" sz="1900" kern="1200"/>
        </a:p>
      </dsp:txBody>
      <dsp:txXfrm>
        <a:off x="3398960" y="2957656"/>
        <a:ext cx="3717680" cy="627895"/>
      </dsp:txXfrm>
    </dsp:sp>
    <dsp:sp modelId="{C9C5F9DF-38E8-45A4-A2C7-1B6ADAA131F9}">
      <dsp:nvSpPr>
        <dsp:cNvPr id="0" name=""/>
        <dsp:cNvSpPr/>
      </dsp:nvSpPr>
      <dsp:spPr>
        <a:xfrm>
          <a:off x="3364992" y="3654311"/>
          <a:ext cx="3785616" cy="695831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6. Шифровальщики</a:t>
          </a:r>
          <a:r>
            <a:rPr lang="en-US" sz="1900" kern="1200"/>
            <a:t> </a:t>
          </a:r>
        </a:p>
      </dsp:txBody>
      <dsp:txXfrm>
        <a:off x="3398960" y="3688279"/>
        <a:ext cx="3717680" cy="627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BE6D4-C139-92DC-8973-1B117911A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C8C70E-4981-334C-244C-4B159170C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E5FD61-37BD-FCB7-6D7D-A2DE6E66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11.01.2025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249BF-A5C3-078B-0037-4461790B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6502D7-3CEC-182D-004F-C4B3B082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491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0D55-0055-7B97-2B24-19857F1F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BCDB40-F1B6-8C21-F7C7-C1E5A865E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29E37A-482E-3680-752E-0AD497D7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11.01.2025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164665-3154-B0EF-3416-8B77F5BC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1D864-BB69-D0FF-F20D-FF4131AE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546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C53882-5C7E-0BED-729D-7F34A4F5F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4891AB-766A-42A6-0C84-86049E344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12659-D9E2-B369-8AD8-06AE0D191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11.01.2025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D96504-F5F5-5200-46D4-7B3088BE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947E5-4BAE-339A-1664-0B964D15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826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E19CC-4B56-F47E-E3F3-33A60C1B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D2445-C899-8C93-A1DA-3B267BD9F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D8E665-CB98-224E-1091-F14D85CE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11.01.2025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DAB7D2-6F53-26D0-C687-2FAE4157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CDB7E-EAF3-BA97-CEEF-67638575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559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935E4-8224-B3E1-686D-85D2DE24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6FCCDB-BA86-39B3-D322-EE6FEC612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DF1503-F1F0-ED72-B974-951A8FF2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11.01.2025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5B525D-9CD8-92FA-6037-379B5F54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977E4F-D7AD-17B9-C337-A1CFD4D7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1396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975A1-C39B-C7ED-40C4-F2471809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4367B8-73F3-AE4B-F5AA-7817B1E4B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7C6BD6-1384-0299-2AF8-297C82B01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19C592-D4F6-6191-4E7E-C432CBB3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11.01.2025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48FC93-1636-B3F0-3466-43B1663E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4E1374-53CA-A349-6080-C42F123E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278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C7ACF-D546-1D99-D2F5-7C9900E8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35AF27-627F-5EE0-1F0C-54BFF6BC4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2A057F-DCF5-1A10-0C8F-5A7B079F8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78A2DA-A4F6-3EE7-D523-4046E4806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C54E81-0D73-0D9D-5DA5-8B7158915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D69BD1-A5BF-416D-CD56-5861C1FF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11.01.2025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FF2AED-A825-E18A-5386-239C371B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567A48-4120-2B16-87E4-51EDCFCA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7733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768F8-3AA9-2263-502A-CA0ADBA95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7870E3-99DC-F766-E79E-39860B565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11.01.2025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605C92-2655-6814-E1A7-7E047BA9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5ECE7C-B706-97EE-38F9-030F0B1A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5115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BA14C-3054-81C4-F282-73DEBDCD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11.01.2025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791D28-74FD-D2BF-824E-3AE08BC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E1EFF3-7501-B72F-C0C2-65A3B386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439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FA028-CA22-6384-0135-CDB05C75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9846DB-F80D-FFCC-C276-96E0917E9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74B629-9B39-2A16-5D45-F45EC999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6063CC-CFF9-257C-8DC2-E9249CA0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11.01.2025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B35259-FAC1-F9B3-BD24-7C0AC8A94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5C7D53-648D-3CE8-167B-EF23E1F3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673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48C78-45DC-A33F-B9DE-69589F75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00CF2E-725F-6C36-073F-A96EB740C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020467-070C-069A-5E09-BAD0AAEB0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C64436-52B4-E3AB-90AD-E60AE5A9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14B0-4A6F-4639-87A9-8D400785EB64}" type="datetimeFigureOut">
              <a:rPr lang="ru-KZ" smtClean="0"/>
              <a:t>11.01.2025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D4F6D-97C3-6FD4-681A-15627408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D0AC00-4425-D80E-33AA-8F054247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79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6D3AD-C9DA-627C-AB87-8EED2100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DE8F66-DEEC-3479-B8B0-B97E955E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CCADD7-8EA9-2C0F-069A-9805EC30D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5514B0-4A6F-4639-87A9-8D400785EB64}" type="datetimeFigureOut">
              <a:rPr lang="ru-KZ" smtClean="0"/>
              <a:t>11.01.2025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89AD45-DC44-4A9A-1FF6-B7BC4909E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EC208-AF3B-D242-A7AF-2B8629CA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A2341E-1443-4749-B8B8-8DD5F378A40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1296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EB95E-2C78-8306-2D36-7D607F319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4018" y="963523"/>
            <a:ext cx="6946400" cy="1297115"/>
          </a:xfrm>
        </p:spPr>
        <p:txBody>
          <a:bodyPr anchor="t">
            <a:normAutofit fontScale="90000"/>
          </a:bodyPr>
          <a:lstStyle/>
          <a:p>
            <a:pPr marL="342900" lvl="0" indent="-342900">
              <a:spcAft>
                <a:spcPts val="800"/>
              </a:spcAft>
              <a:tabLst>
                <a:tab pos="457200" algn="l"/>
              </a:tabLst>
            </a:pPr>
            <a:r>
              <a:rPr lang="ru-RU" sz="2200" b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en-US" sz="2200" b="1" i="0" kern="1200" dirty="0">
                <a:solidFill>
                  <a:schemeClr val="tx2"/>
                </a:solidFill>
                <a:effectLst/>
                <a:latin typeface="Monotype Corsiva" panose="03010101010201010101" pitchFamily="66" charset="0"/>
              </a:rPr>
            </a:br>
            <a:r>
              <a:rPr lang="en-US" sz="4400" b="1" i="0" kern="1200" dirty="0" err="1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Лекция</a:t>
            </a:r>
            <a:r>
              <a:rPr lang="en-US" sz="4400" b="1" i="0" kern="1200" dirty="0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i="0" dirty="0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11</a:t>
            </a:r>
            <a:br>
              <a:rPr lang="en-US" sz="4400" b="1" i="0" kern="1200" dirty="0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4400" b="1" i="0" kern="1200" dirty="0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4400" b="1" i="0" kern="1200" dirty="0" err="1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Тема</a:t>
            </a:r>
            <a:r>
              <a:rPr lang="en-US" sz="4400" b="1" i="0" kern="1200" dirty="0">
                <a:solidFill>
                  <a:schemeClr val="tx2"/>
                </a:solidFill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: </a:t>
            </a:r>
            <a:r>
              <a:rPr lang="ru-RU" sz="4400" i="0" dirty="0">
                <a:solidFill>
                  <a:schemeClr val="tx2"/>
                </a:solidFill>
                <a:effectLst/>
                <a:latin typeface="Monotype Corsiva" panose="03010101010201010101" pitchFamily="66" charset="0"/>
              </a:rPr>
              <a:t>Модули безопасности </a:t>
            </a:r>
            <a:r>
              <a:rPr lang="en-US" sz="4400" i="0" dirty="0">
                <a:solidFill>
                  <a:schemeClr val="tx2"/>
                </a:solidFill>
                <a:effectLst/>
                <a:latin typeface="Monotype Corsiva" panose="03010101010201010101" pitchFamily="66" charset="0"/>
              </a:rPr>
              <a:t>Linux </a:t>
            </a:r>
            <a:endParaRPr lang="ru-KZ" sz="44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04AF63-BC2B-0D8C-ABAF-CB903A879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4018" y="3730337"/>
            <a:ext cx="7624759" cy="2231158"/>
          </a:xfrm>
        </p:spPr>
        <p:txBody>
          <a:bodyPr anchor="b">
            <a:normAutofit/>
          </a:bodyPr>
          <a:lstStyle/>
          <a:p>
            <a:pPr algn="l"/>
            <a:r>
              <a:rPr lang="en-US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Дисциплина</a:t>
            </a:r>
            <a:r>
              <a:rPr lang="en-US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:</a:t>
            </a:r>
            <a:r>
              <a:rPr lang="en-US" sz="32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Операционные</a:t>
            </a:r>
            <a:r>
              <a:rPr lang="en-US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системы</a:t>
            </a:r>
            <a:endParaRPr lang="en-US" sz="3200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algn="l"/>
            <a:r>
              <a:rPr lang="en-US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Лектор</a:t>
            </a:r>
            <a:r>
              <a:rPr lang="en-US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:</a:t>
            </a:r>
            <a:r>
              <a:rPr lang="en-US" sz="32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Аяпбергенова</a:t>
            </a:r>
            <a:r>
              <a:rPr lang="en-US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Асем</a:t>
            </a:r>
            <a:r>
              <a:rPr lang="en-US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Тултановна</a:t>
            </a:r>
            <a:endParaRPr lang="en-US" sz="3200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algn="l"/>
            <a:r>
              <a:rPr lang="en-US" sz="3200" b="1" i="1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Кафедра</a:t>
            </a:r>
            <a:r>
              <a:rPr lang="en-US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:</a:t>
            </a:r>
            <a:r>
              <a:rPr lang="en-US" sz="32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  </a:t>
            </a:r>
            <a:r>
              <a:rPr lang="en-US" sz="32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Программная</a:t>
            </a:r>
            <a:r>
              <a:rPr lang="en-US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Monotype Corsiva" panose="03010101010201010101" pitchFamily="66" charset="0"/>
              </a:rPr>
              <a:t>инженерия</a:t>
            </a:r>
            <a:endParaRPr lang="en-US" sz="3200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algn="l"/>
            <a:endParaRPr lang="ru-KZ" sz="1100" dirty="0">
              <a:solidFill>
                <a:schemeClr val="tx2"/>
              </a:solidFill>
            </a:endParaRPr>
          </a:p>
        </p:txBody>
      </p:sp>
      <p:pic>
        <p:nvPicPr>
          <p:cNvPr id="19" name="Graphic 18" descr="Лектор">
            <a:extLst>
              <a:ext uri="{FF2B5EF4-FFF2-40B4-BE49-F238E27FC236}">
                <a16:creationId xmlns:a16="http://schemas.microsoft.com/office/drawing/2014/main" id="{5082B8D5-7CF7-6770-B112-E476AF1E3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937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328E5-D313-97A7-C520-B2F51BD4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627" y="17367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СПАСИБО ЗА ВНИМАНИЕ</a:t>
            </a:r>
            <a:r>
              <a:rPr lang="en-US" b="1" dirty="0">
                <a:latin typeface="Monotype Corsiva" panose="03010101010201010101" pitchFamily="66" charset="0"/>
              </a:rPr>
              <a:t>!!!</a:t>
            </a:r>
            <a:endParaRPr lang="ru-KZ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5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86786-1C89-5124-4A1F-8F88F63A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kern="1200" dirty="0">
                <a:effectLst/>
                <a:latin typeface="+mj-lt"/>
                <a:ea typeface="+mj-ea"/>
                <a:cs typeface="+mj-cs"/>
              </a:rPr>
              <a:t>Linux</a:t>
            </a:r>
            <a:r>
              <a:rPr lang="en-US" sz="3100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effectLst/>
                <a:latin typeface="+mj-lt"/>
                <a:ea typeface="+mj-ea"/>
                <a:cs typeface="+mj-cs"/>
              </a:rPr>
              <a:t>предоставляет</a:t>
            </a:r>
            <a:r>
              <a:rPr lang="en-US" sz="3100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effectLst/>
                <a:latin typeface="+mj-lt"/>
                <a:ea typeface="+mj-ea"/>
                <a:cs typeface="+mj-cs"/>
              </a:rPr>
              <a:t>мощные</a:t>
            </a:r>
            <a:r>
              <a:rPr lang="en-US" sz="3100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effectLst/>
                <a:latin typeface="+mj-lt"/>
                <a:ea typeface="+mj-ea"/>
                <a:cs typeface="+mj-cs"/>
              </a:rPr>
              <a:t>средства</a:t>
            </a:r>
            <a:r>
              <a:rPr lang="en-US" sz="3100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effectLst/>
                <a:latin typeface="+mj-lt"/>
                <a:ea typeface="+mj-ea"/>
                <a:cs typeface="+mj-cs"/>
              </a:rPr>
              <a:t>для</a:t>
            </a:r>
            <a:r>
              <a:rPr lang="en-US" sz="3100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effectLst/>
                <a:latin typeface="+mj-lt"/>
                <a:ea typeface="+mj-ea"/>
                <a:cs typeface="+mj-cs"/>
              </a:rPr>
              <a:t>обеспечения</a:t>
            </a:r>
            <a:r>
              <a:rPr lang="en-US" sz="3100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effectLst/>
                <a:latin typeface="+mj-lt"/>
                <a:ea typeface="+mj-ea"/>
                <a:cs typeface="+mj-cs"/>
              </a:rPr>
              <a:t>безопасности</a:t>
            </a:r>
            <a:r>
              <a:rPr lang="en-US" sz="3100" kern="1200" dirty="0"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3100" kern="1200" dirty="0" err="1">
                <a:effectLst/>
                <a:latin typeface="+mj-lt"/>
                <a:ea typeface="+mj-ea"/>
                <a:cs typeface="+mj-cs"/>
              </a:rPr>
              <a:t>включая</a:t>
            </a:r>
            <a:r>
              <a:rPr lang="en-US" sz="3100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effectLst/>
                <a:latin typeface="+mj-lt"/>
                <a:ea typeface="+mj-ea"/>
                <a:cs typeface="+mj-cs"/>
              </a:rPr>
              <a:t>встроенные</a:t>
            </a:r>
            <a:r>
              <a:rPr lang="en-US" sz="3100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effectLst/>
                <a:latin typeface="+mj-lt"/>
                <a:ea typeface="+mj-ea"/>
                <a:cs typeface="+mj-cs"/>
              </a:rPr>
              <a:t>механизмы</a:t>
            </a:r>
            <a:r>
              <a:rPr lang="en-US" sz="3100" kern="1200" dirty="0">
                <a:effectLst/>
                <a:latin typeface="+mj-lt"/>
                <a:ea typeface="+mj-ea"/>
                <a:cs typeface="+mj-cs"/>
              </a:rPr>
              <a:t> и </a:t>
            </a:r>
            <a:r>
              <a:rPr lang="en-US" sz="3100" kern="1200" dirty="0" err="1">
                <a:effectLst/>
                <a:latin typeface="+mj-lt"/>
                <a:ea typeface="+mj-ea"/>
                <a:cs typeface="+mj-cs"/>
              </a:rPr>
              <a:t>модули</a:t>
            </a:r>
            <a:r>
              <a:rPr lang="en-US" sz="3100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effectLst/>
                <a:latin typeface="+mj-lt"/>
                <a:ea typeface="+mj-ea"/>
                <a:cs typeface="+mj-cs"/>
              </a:rPr>
              <a:t>безопасности</a:t>
            </a: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7B6261-8F75-855C-C81B-C21CF2724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61" y="3067050"/>
            <a:ext cx="8216430" cy="30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7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279D9-3F0D-09B4-9E27-345CA066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672" y="149089"/>
            <a:ext cx="10515600" cy="132850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1400" b="1" i="0" dirty="0">
                <a:solidFill>
                  <a:srgbClr val="0F1118"/>
                </a:solidFill>
                <a:effectLst/>
                <a:latin typeface="Circe"/>
              </a:rPr>
            </a:br>
            <a:b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</a:br>
            <a:r>
              <a:rPr lang="ru-RU" sz="3600" b="1" i="0" dirty="0">
                <a:solidFill>
                  <a:srgbClr val="0F1118"/>
                </a:solidFill>
                <a:effectLst/>
                <a:latin typeface="Monotype Corsiva" panose="03010101010201010101" pitchFamily="66" charset="0"/>
              </a:rPr>
              <a:t>Система разграничения прав пользователей в Linux не оставляет шансов вирусам</a:t>
            </a:r>
            <a:br>
              <a:rPr lang="en-US" b="1" dirty="0"/>
            </a:b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811E2A-63E7-4F8E-76C1-8F8BFA96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481" y="4329806"/>
            <a:ext cx="5004126" cy="2379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FC9C5D-5B9D-C0A1-B42B-3A6DA20B9A6E}"/>
              </a:ext>
            </a:extLst>
          </p:cNvPr>
          <p:cNvSpPr txBox="1"/>
          <p:nvPr/>
        </p:nvSpPr>
        <p:spPr>
          <a:xfrm>
            <a:off x="2637126" y="1477596"/>
            <a:ext cx="7208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9AFA8-4ACD-B3DE-3CB0-B9F632881A15}"/>
              </a:ext>
            </a:extLst>
          </p:cNvPr>
          <p:cNvSpPr txBox="1"/>
          <p:nvPr/>
        </p:nvSpPr>
        <p:spPr>
          <a:xfrm>
            <a:off x="1062471" y="2000816"/>
            <a:ext cx="108559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0F11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Этот тезис верен, если вы работаете в рамках грамотно ограниченных пользовательских полномочий. Если же вы привыкли работать с правами администратора или в </a:t>
            </a:r>
            <a:r>
              <a:rPr lang="ru-RU" sz="2800" b="1" i="1" dirty="0" err="1">
                <a:solidFill>
                  <a:srgbClr val="0F11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ru-RU" sz="2800" b="0" i="0" dirty="0">
                <a:solidFill>
                  <a:srgbClr val="0F11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-аккаунте, то никакие разграничения прав не помогут – вредоносный код сможет запуститься на Linux-системе вообще без ограничений.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DAD93DA9-3491-1FC9-B9E3-8D5EDEC4D9FE}"/>
              </a:ext>
            </a:extLst>
          </p:cNvPr>
          <p:cNvSpPr/>
          <p:nvPr/>
        </p:nvSpPr>
        <p:spPr>
          <a:xfrm>
            <a:off x="6192982" y="1361209"/>
            <a:ext cx="259773" cy="6396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5395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19645-4A5F-231B-5EFF-DA25DFD1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770"/>
            <a:ext cx="10515600" cy="1459285"/>
          </a:xfrm>
        </p:spPr>
        <p:txBody>
          <a:bodyPr>
            <a:normAutofit/>
          </a:bodyPr>
          <a:lstStyle/>
          <a:p>
            <a:pPr algn="ctr"/>
            <a:r>
              <a:rPr lang="en-US" sz="44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PAM</a:t>
            </a:r>
            <a:r>
              <a:rPr lang="ru-RU" sz="44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en-US" sz="44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(</a:t>
            </a:r>
            <a:r>
              <a:rPr lang="en-US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Pluggable Authentication Modules)</a:t>
            </a:r>
            <a:br>
              <a:rPr lang="en-US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</a:br>
            <a:r>
              <a:rPr lang="en-US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PAM</a:t>
            </a:r>
            <a:r>
              <a:rPr lang="en-US" sz="44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: </a:t>
            </a:r>
            <a:r>
              <a:rPr lang="ru-RU" sz="4400" b="1" i="0" dirty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модули</a:t>
            </a:r>
            <a:endParaRPr lang="ru-KZ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98139A-E028-AB04-7957-5088A513D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782" y="4239989"/>
            <a:ext cx="5787732" cy="2342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79CCC-1E73-B043-104C-6505D16D7476}"/>
              </a:ext>
            </a:extLst>
          </p:cNvPr>
          <p:cNvSpPr txBox="1"/>
          <p:nvPr/>
        </p:nvSpPr>
        <p:spPr>
          <a:xfrm>
            <a:off x="838200" y="2216063"/>
            <a:ext cx="110178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PAM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модульная система аутентификации пользователя.</a:t>
            </a:r>
          </a:p>
          <a:p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PAM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везде, где требуется аутентификация пользователя или проверка его прав. Например, при подключении через </a:t>
            </a:r>
            <a:r>
              <a:rPr lang="ru-RU" sz="2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SSH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FTP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при повышении привилегий через команду </a:t>
            </a:r>
            <a:r>
              <a:rPr lang="ru-RU" sz="20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1AEFAA-21DE-619F-144A-AB8A4C91D41B}"/>
              </a:ext>
            </a:extLst>
          </p:cNvPr>
          <p:cNvSpPr txBox="1"/>
          <p:nvPr/>
        </p:nvSpPr>
        <p:spPr>
          <a:xfrm>
            <a:off x="513486" y="4239989"/>
            <a:ext cx="444297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Подключаемые модули аутентификации </a:t>
            </a:r>
            <a:r>
              <a:rPr lang="ru-KZ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PAM</a:t>
            </a:r>
            <a:r>
              <a:rPr lang="ru-KZ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— это модули со стандартным </a:t>
            </a:r>
            <a:r>
              <a:rPr lang="ru-KZ" sz="2000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API</a:t>
            </a:r>
            <a:r>
              <a:rPr lang="ru-KZ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и реализациями различных механизмов аутентификации в приложениях.</a:t>
            </a:r>
            <a:br>
              <a:rPr lang="ru-KZ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7963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5BAA70D-DBD0-D4B9-6577-A58DA0EF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246"/>
            <a:ext cx="10515600" cy="512451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4000" b="1" i="0" dirty="0">
                <a:solidFill>
                  <a:srgbClr val="161616"/>
                </a:solidFill>
                <a:effectLst/>
                <a:latin typeface="Monotype Corsiva" panose="03010101010201010101" pitchFamily="66" charset="0"/>
              </a:rPr>
              <a:t>Файл конфигурации </a:t>
            </a:r>
            <a:r>
              <a:rPr lang="en-US" sz="4000" b="1" i="0" dirty="0">
                <a:solidFill>
                  <a:srgbClr val="161616"/>
                </a:solidFill>
                <a:effectLst/>
                <a:latin typeface="Monotype Corsiva" panose="03010101010201010101" pitchFamily="66" charset="0"/>
              </a:rPr>
              <a:t>PAM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6D62D-6615-4CC0-CD49-975C8780B60C}"/>
              </a:ext>
            </a:extLst>
          </p:cNvPr>
          <p:cNvSpPr txBox="1"/>
          <p:nvPr/>
        </p:nvSpPr>
        <p:spPr>
          <a:xfrm>
            <a:off x="491835" y="923881"/>
            <a:ext cx="11419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Файл конфигурации </a:t>
            </a:r>
            <a:r>
              <a:rPr lang="ru-RU" b="1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i="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ru-RU" b="1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i="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pam.conf</a:t>
            </a:r>
            <a:r>
              <a:rPr lang="ru-RU" b="1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записи для каждого типа модулей PAM и служит для определения алгоритма обработки служебных запросов с помощью заданной последовательности модулей.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D655FD-3011-0B48-3CB2-9DBBD91DA1F0}"/>
              </a:ext>
            </a:extLst>
          </p:cNvPr>
          <p:cNvSpPr txBox="1"/>
          <p:nvPr/>
        </p:nvSpPr>
        <p:spPr>
          <a:xfrm>
            <a:off x="4509220" y="2438521"/>
            <a:ext cx="2719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200" b="1" i="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ru-RU" sz="3200" b="1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200" b="1" i="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pam.conf</a:t>
            </a:r>
            <a:r>
              <a:rPr lang="ru-RU" sz="3200" b="1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E378D0-E45D-F963-191E-DA3C04BC28CC}"/>
              </a:ext>
            </a:extLst>
          </p:cNvPr>
          <p:cNvSpPr txBox="1"/>
          <p:nvPr/>
        </p:nvSpPr>
        <p:spPr>
          <a:xfrm>
            <a:off x="384462" y="1785135"/>
            <a:ext cx="10969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фрагмент файла </a:t>
            </a:r>
            <a:r>
              <a:rPr lang="ru-RU" b="1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i="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ru-RU" b="1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i="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pam.conf</a:t>
            </a:r>
            <a:r>
              <a:rPr lang="ru-RU" b="1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примером стека модулей типа </a:t>
            </a:r>
            <a:r>
              <a:rPr lang="ru-RU" b="0" i="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auth</a:t>
            </a:r>
            <a:r>
              <a:rPr lang="ru-RU" b="0" i="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для службы входа в систему.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B724749-C545-F917-93DD-A71075CE4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55" y="3302659"/>
            <a:ext cx="9350550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3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3A0CE5-3D5D-9139-11D0-A9C1821825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72FCEE-C409-CAA3-9044-1F1C59AD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effectLst/>
                <a:latin typeface="Monotype Corsiva" panose="03010101010201010101" pitchFamily="66" charset="0"/>
              </a:rPr>
              <a:t>Защитные механизмы операционных систем Windows «насквозь дырявые», а вот Linux неуязвим</a:t>
            </a:r>
            <a:br>
              <a:rPr lang="ru-RU" sz="2800" b="1" i="0" dirty="0">
                <a:effectLst/>
                <a:latin typeface="Circe"/>
              </a:rPr>
            </a:br>
            <a:endParaRPr lang="ru-KZ" sz="2800" dirty="0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72C19F5F-CEB2-1A74-CF93-A814C80F2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967634"/>
              </p:ext>
            </p:extLst>
          </p:nvPr>
        </p:nvGraphicFramePr>
        <p:xfrm>
          <a:off x="838200" y="2265217"/>
          <a:ext cx="10515600" cy="3911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848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Изображение выглядит как синий, Красочность, Цвет электри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947CA60-6FB5-61B6-4BB4-338D625217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EE3F2-E1F5-B65E-0CA7-78194EEC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/>
              <a:t>В</a:t>
            </a:r>
            <a:r>
              <a:rPr lang="en-US" b="1" i="0" dirty="0" err="1">
                <a:effectLst/>
              </a:rPr>
              <a:t>иды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вирусов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для</a:t>
            </a:r>
            <a:r>
              <a:rPr lang="en-US" b="1" i="0" dirty="0">
                <a:effectLst/>
              </a:rPr>
              <a:t> Linux-</a:t>
            </a:r>
            <a:r>
              <a:rPr lang="en-US" b="1" i="0" dirty="0" err="1">
                <a:effectLst/>
              </a:rPr>
              <a:t>систем</a:t>
            </a:r>
            <a:r>
              <a:rPr lang="en-US" b="0" i="0" dirty="0">
                <a:effectLst/>
              </a:rPr>
              <a:t>. </a:t>
            </a:r>
            <a:endParaRPr lang="en-US" dirty="0"/>
          </a:p>
        </p:txBody>
      </p:sp>
      <p:graphicFrame>
        <p:nvGraphicFramePr>
          <p:cNvPr id="37" name="TextBox 4">
            <a:extLst>
              <a:ext uri="{FF2B5EF4-FFF2-40B4-BE49-F238E27FC236}">
                <a16:creationId xmlns:a16="http://schemas.microsoft.com/office/drawing/2014/main" id="{FEB22885-FD8C-DBA5-3896-A4C8E053AD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9656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4822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C0304-AEE4-2F11-92CA-DAC81036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Существуют ли способы защиты Linux-систем от вирусных угроз?</a:t>
            </a:r>
            <a:endParaRPr lang="en-US" sz="41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83A839-678F-B6A9-25F6-E0D01499C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29" y="2633472"/>
            <a:ext cx="9108893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4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76287-027B-B232-E89A-B66E8E7F2C4F}"/>
              </a:ext>
            </a:extLst>
          </p:cNvPr>
          <p:cNvSpPr txBox="1"/>
          <p:nvPr/>
        </p:nvSpPr>
        <p:spPr>
          <a:xfrm>
            <a:off x="3070591" y="472752"/>
            <a:ext cx="5801917" cy="6871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Методы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защиты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11" name="Graphic 10" descr="Инструменты">
            <a:extLst>
              <a:ext uri="{FF2B5EF4-FFF2-40B4-BE49-F238E27FC236}">
                <a16:creationId xmlns:a16="http://schemas.microsoft.com/office/drawing/2014/main" id="{A0C49535-BDB9-E36C-94B6-CDA45D1D8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8563AF1-6C33-258F-E154-867D29B87DAB}"/>
              </a:ext>
            </a:extLst>
          </p:cNvPr>
          <p:cNvSpPr txBox="1"/>
          <p:nvPr/>
        </p:nvSpPr>
        <p:spPr>
          <a:xfrm>
            <a:off x="2499090" y="1745674"/>
            <a:ext cx="8629573" cy="45200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ru-RU" sz="3500" dirty="0">
                <a:latin typeface="Monotype Corsiva" panose="03010101010201010101" pitchFamily="66" charset="0"/>
              </a:rPr>
              <a:t>1. </a:t>
            </a:r>
            <a:r>
              <a:rPr lang="en-US" sz="3500" dirty="0" err="1">
                <a:latin typeface="Monotype Corsiva" panose="03010101010201010101" pitchFamily="66" charset="0"/>
              </a:rPr>
              <a:t>Регулярное</a:t>
            </a:r>
            <a:r>
              <a:rPr lang="en-US" sz="3500" dirty="0">
                <a:latin typeface="Monotype Corsiva" panose="03010101010201010101" pitchFamily="66" charset="0"/>
              </a:rPr>
              <a:t> </a:t>
            </a:r>
            <a:r>
              <a:rPr lang="en-US" sz="3500" dirty="0" err="1">
                <a:latin typeface="Monotype Corsiva" panose="03010101010201010101" pitchFamily="66" charset="0"/>
              </a:rPr>
              <a:t>обновление</a:t>
            </a:r>
            <a:r>
              <a:rPr lang="en-US" sz="3500" dirty="0">
                <a:latin typeface="Monotype Corsiva" panose="03010101010201010101" pitchFamily="66" charset="0"/>
              </a:rPr>
              <a:t> </a:t>
            </a:r>
            <a:r>
              <a:rPr lang="en-US" sz="3500" dirty="0" err="1">
                <a:latin typeface="Monotype Corsiva" panose="03010101010201010101" pitchFamily="66" charset="0"/>
              </a:rPr>
              <a:t>системы</a:t>
            </a:r>
            <a:endParaRPr lang="en-US" sz="3500" dirty="0">
              <a:latin typeface="Monotype Corsiva" panose="03010101010201010101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dirty="0">
                <a:latin typeface="Monotype Corsiva" panose="03010101010201010101" pitchFamily="66" charset="0"/>
              </a:rPr>
              <a:t>2. </a:t>
            </a:r>
            <a:r>
              <a:rPr lang="en-US" sz="3500" dirty="0" err="1">
                <a:latin typeface="Monotype Corsiva" panose="03010101010201010101" pitchFamily="66" charset="0"/>
              </a:rPr>
              <a:t>Использование</a:t>
            </a:r>
            <a:r>
              <a:rPr lang="en-US" sz="3500" dirty="0">
                <a:latin typeface="Monotype Corsiva" panose="03010101010201010101" pitchFamily="66" charset="0"/>
              </a:rPr>
              <a:t> </a:t>
            </a:r>
            <a:r>
              <a:rPr lang="en-US" sz="3500" dirty="0" err="1">
                <a:latin typeface="Monotype Corsiva" panose="03010101010201010101" pitchFamily="66" charset="0"/>
              </a:rPr>
              <a:t>антивирусов</a:t>
            </a:r>
            <a:endParaRPr lang="en-US" sz="3500" dirty="0">
              <a:latin typeface="Monotype Corsiva" panose="03010101010201010101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dirty="0">
                <a:latin typeface="Monotype Corsiva" panose="03010101010201010101" pitchFamily="66" charset="0"/>
              </a:rPr>
              <a:t>3. </a:t>
            </a:r>
            <a:r>
              <a:rPr lang="en-US" sz="3500" dirty="0" err="1">
                <a:latin typeface="Monotype Corsiva" panose="03010101010201010101" pitchFamily="66" charset="0"/>
              </a:rPr>
              <a:t>Настройка</a:t>
            </a:r>
            <a:r>
              <a:rPr lang="en-US" sz="3500" dirty="0">
                <a:latin typeface="Monotype Corsiva" panose="03010101010201010101" pitchFamily="66" charset="0"/>
              </a:rPr>
              <a:t> </a:t>
            </a:r>
            <a:r>
              <a:rPr lang="en-US" sz="3500" dirty="0" err="1">
                <a:latin typeface="Monotype Corsiva" panose="03010101010201010101" pitchFamily="66" charset="0"/>
              </a:rPr>
              <a:t>брандмауэра</a:t>
            </a:r>
            <a:endParaRPr lang="en-US" sz="3500" dirty="0">
              <a:latin typeface="Monotype Corsiva" panose="03010101010201010101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dirty="0">
                <a:latin typeface="Monotype Corsiva" panose="03010101010201010101" pitchFamily="66" charset="0"/>
              </a:rPr>
              <a:t>4. </a:t>
            </a:r>
            <a:r>
              <a:rPr lang="en-US" sz="3500" dirty="0" err="1">
                <a:latin typeface="Monotype Corsiva" panose="03010101010201010101" pitchFamily="66" charset="0"/>
              </a:rPr>
              <a:t>Ограничение</a:t>
            </a:r>
            <a:r>
              <a:rPr lang="en-US" sz="3500" dirty="0">
                <a:latin typeface="Monotype Corsiva" panose="03010101010201010101" pitchFamily="66" charset="0"/>
              </a:rPr>
              <a:t> </a:t>
            </a:r>
            <a:r>
              <a:rPr lang="en-US" sz="3500" dirty="0" err="1">
                <a:latin typeface="Monotype Corsiva" panose="03010101010201010101" pitchFamily="66" charset="0"/>
              </a:rPr>
              <a:t>прав</a:t>
            </a:r>
            <a:r>
              <a:rPr lang="en-US" sz="3500" dirty="0">
                <a:latin typeface="Monotype Corsiva" panose="03010101010201010101" pitchFamily="66" charset="0"/>
              </a:rPr>
              <a:t> </a:t>
            </a:r>
            <a:r>
              <a:rPr lang="en-US" sz="3500" dirty="0" err="1">
                <a:latin typeface="Monotype Corsiva" panose="03010101010201010101" pitchFamily="66" charset="0"/>
              </a:rPr>
              <a:t>доступа</a:t>
            </a:r>
            <a:endParaRPr lang="en-US" sz="3500" dirty="0">
              <a:latin typeface="Monotype Corsiva" panose="03010101010201010101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dirty="0">
                <a:latin typeface="Monotype Corsiva" panose="03010101010201010101" pitchFamily="66" charset="0"/>
              </a:rPr>
              <a:t>5. </a:t>
            </a:r>
            <a:r>
              <a:rPr lang="en-US" sz="3500" dirty="0" err="1">
                <a:latin typeface="Monotype Corsiva" panose="03010101010201010101" pitchFamily="66" charset="0"/>
              </a:rPr>
              <a:t>Мониторинг</a:t>
            </a:r>
            <a:r>
              <a:rPr lang="en-US" sz="3500" dirty="0">
                <a:latin typeface="Monotype Corsiva" panose="03010101010201010101" pitchFamily="66" charset="0"/>
              </a:rPr>
              <a:t> </a:t>
            </a:r>
            <a:r>
              <a:rPr lang="en-US" sz="3500" dirty="0" err="1">
                <a:latin typeface="Monotype Corsiva" panose="03010101010201010101" pitchFamily="66" charset="0"/>
              </a:rPr>
              <a:t>системы</a:t>
            </a:r>
            <a:endParaRPr lang="en-US" sz="3500" dirty="0">
              <a:latin typeface="Monotype Corsiva" panose="03010101010201010101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dirty="0">
                <a:latin typeface="Monotype Corsiva" panose="03010101010201010101" pitchFamily="66" charset="0"/>
              </a:rPr>
              <a:t>6. </a:t>
            </a:r>
            <a:r>
              <a:rPr lang="en-US" sz="3500" dirty="0" err="1">
                <a:latin typeface="Monotype Corsiva" panose="03010101010201010101" pitchFamily="66" charset="0"/>
              </a:rPr>
              <a:t>Контроль</a:t>
            </a:r>
            <a:r>
              <a:rPr lang="en-US" sz="3500" dirty="0">
                <a:latin typeface="Monotype Corsiva" panose="03010101010201010101" pitchFamily="66" charset="0"/>
              </a:rPr>
              <a:t> </a:t>
            </a:r>
            <a:r>
              <a:rPr lang="en-US" sz="3500" dirty="0" err="1">
                <a:latin typeface="Monotype Corsiva" panose="03010101010201010101" pitchFamily="66" charset="0"/>
              </a:rPr>
              <a:t>загрузки</a:t>
            </a:r>
            <a:r>
              <a:rPr lang="en-US" sz="3500" dirty="0">
                <a:latin typeface="Monotype Corsiva" panose="03010101010201010101" pitchFamily="66" charset="0"/>
              </a:rPr>
              <a:t> и </a:t>
            </a:r>
            <a:r>
              <a:rPr lang="en-US" sz="3500" dirty="0" err="1">
                <a:latin typeface="Monotype Corsiva" panose="03010101010201010101" pitchFamily="66" charset="0"/>
              </a:rPr>
              <a:t>установки</a:t>
            </a:r>
            <a:r>
              <a:rPr lang="en-US" sz="3500" dirty="0">
                <a:latin typeface="Monotype Corsiva" panose="03010101010201010101" pitchFamily="66" charset="0"/>
              </a:rPr>
              <a:t> </a:t>
            </a:r>
            <a:r>
              <a:rPr lang="en-US" sz="3500" dirty="0" err="1">
                <a:latin typeface="Monotype Corsiva" panose="03010101010201010101" pitchFamily="66" charset="0"/>
              </a:rPr>
              <a:t>программ</a:t>
            </a:r>
            <a:endParaRPr lang="en-US" sz="3500" dirty="0">
              <a:latin typeface="Monotype Corsiva" panose="03010101010201010101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dirty="0">
                <a:latin typeface="Monotype Corsiva" panose="03010101010201010101" pitchFamily="66" charset="0"/>
              </a:rPr>
              <a:t>7. </a:t>
            </a:r>
            <a:r>
              <a:rPr lang="en-US" sz="3500" dirty="0" err="1">
                <a:latin typeface="Monotype Corsiva" panose="03010101010201010101" pitchFamily="66" charset="0"/>
              </a:rPr>
              <a:t>Ограничение</a:t>
            </a:r>
            <a:r>
              <a:rPr lang="en-US" sz="3500" dirty="0">
                <a:latin typeface="Monotype Corsiva" panose="03010101010201010101" pitchFamily="66" charset="0"/>
              </a:rPr>
              <a:t> </a:t>
            </a:r>
            <a:r>
              <a:rPr lang="en-US" sz="3500" dirty="0" err="1">
                <a:latin typeface="Monotype Corsiva" panose="03010101010201010101" pitchFamily="66" charset="0"/>
              </a:rPr>
              <a:t>доступа</a:t>
            </a:r>
            <a:r>
              <a:rPr lang="en-US" sz="3500" dirty="0">
                <a:latin typeface="Monotype Corsiva" panose="03010101010201010101" pitchFamily="66" charset="0"/>
              </a:rPr>
              <a:t> </a:t>
            </a:r>
            <a:r>
              <a:rPr lang="en-US" sz="3500" dirty="0" err="1">
                <a:latin typeface="Monotype Corsiva" panose="03010101010201010101" pitchFamily="66" charset="0"/>
              </a:rPr>
              <a:t>по</a:t>
            </a:r>
            <a:r>
              <a:rPr lang="en-US" sz="3500" dirty="0">
                <a:latin typeface="Monotype Corsiva" panose="03010101010201010101" pitchFamily="66" charset="0"/>
              </a:rPr>
              <a:t> </a:t>
            </a:r>
            <a:r>
              <a:rPr lang="en-US" sz="3500" dirty="0" err="1">
                <a:latin typeface="Monotype Corsiva" panose="03010101010201010101" pitchFamily="66" charset="0"/>
              </a:rPr>
              <a:t>сети</a:t>
            </a:r>
            <a:endParaRPr lang="en-US" sz="3500" dirty="0">
              <a:latin typeface="Monotype Corsiva" panose="03010101010201010101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dirty="0">
                <a:latin typeface="Monotype Corsiva" panose="03010101010201010101" pitchFamily="66" charset="0"/>
              </a:rPr>
              <a:t>8. </a:t>
            </a:r>
            <a:r>
              <a:rPr lang="en-US" sz="3500" dirty="0" err="1">
                <a:latin typeface="Monotype Corsiva" panose="03010101010201010101" pitchFamily="66" charset="0"/>
              </a:rPr>
              <a:t>Резервное</a:t>
            </a:r>
            <a:r>
              <a:rPr lang="en-US" sz="3500" dirty="0">
                <a:latin typeface="Monotype Corsiva" panose="03010101010201010101" pitchFamily="66" charset="0"/>
              </a:rPr>
              <a:t> </a:t>
            </a:r>
            <a:r>
              <a:rPr lang="en-US" sz="3500" dirty="0" err="1">
                <a:latin typeface="Monotype Corsiva" panose="03010101010201010101" pitchFamily="66" charset="0"/>
              </a:rPr>
              <a:t>копирование</a:t>
            </a:r>
            <a:endParaRPr lang="en-US" sz="3500" dirty="0">
              <a:latin typeface="Monotype Corsiva" panose="03010101010201010101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dirty="0">
                <a:latin typeface="Monotype Corsiva" panose="03010101010201010101" pitchFamily="66" charset="0"/>
              </a:rPr>
              <a:t>9. </a:t>
            </a:r>
            <a:r>
              <a:rPr lang="en-US" sz="3500" dirty="0" err="1">
                <a:latin typeface="Monotype Corsiva" panose="03010101010201010101" pitchFamily="66" charset="0"/>
              </a:rPr>
              <a:t>Обучение</a:t>
            </a:r>
            <a:r>
              <a:rPr lang="en-US" sz="3500" dirty="0">
                <a:latin typeface="Monotype Corsiva" panose="03010101010201010101" pitchFamily="66" charset="0"/>
              </a:rPr>
              <a:t> </a:t>
            </a:r>
            <a:r>
              <a:rPr lang="en-US" sz="3500" dirty="0" err="1">
                <a:latin typeface="Monotype Corsiva" panose="03010101010201010101" pitchFamily="66" charset="0"/>
              </a:rPr>
              <a:t>пользователей</a:t>
            </a:r>
            <a:endParaRPr lang="en-US" sz="3500" dirty="0">
              <a:latin typeface="Monotype Corsiva" panose="03010101010201010101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pic>
        <p:nvPicPr>
          <p:cNvPr id="18" name="Graphic 12" descr="Инструменты">
            <a:extLst>
              <a:ext uri="{FF2B5EF4-FFF2-40B4-BE49-F238E27FC236}">
                <a16:creationId xmlns:a16="http://schemas.microsoft.com/office/drawing/2014/main" id="{421DA409-8C12-4FAF-80BB-F1DFBA11E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836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429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Circe</vt:lpstr>
      <vt:lpstr>Fira Sans</vt:lpstr>
      <vt:lpstr>Monotype Corsiva</vt:lpstr>
      <vt:lpstr>Times New Roman</vt:lpstr>
      <vt:lpstr>Wingdings</vt:lpstr>
      <vt:lpstr>Тема Office</vt:lpstr>
      <vt:lpstr>  Лекция 11  Тема: Модули безопасности Linux </vt:lpstr>
      <vt:lpstr>Linux предоставляет мощные средства для обеспечения безопасности, включая встроенные механизмы и модули безопасности</vt:lpstr>
      <vt:lpstr>  Система разграничения прав пользователей в Linux не оставляет шансов вирусам </vt:lpstr>
      <vt:lpstr>PAM (Pluggable Authentication Modules) PAM: модули</vt:lpstr>
      <vt:lpstr>Файл конфигурации PAM</vt:lpstr>
      <vt:lpstr>Защитные механизмы операционных систем Windows «насквозь дырявые», а вот Linux неуязвим </vt:lpstr>
      <vt:lpstr>Виды вирусов для Linux-систем. </vt:lpstr>
      <vt:lpstr>Существуют ли способы защиты Linux-систем от вирусных угроз?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Assem Ayapbergenova</dc:creator>
  <cp:lastModifiedBy>Assem Ayapbergenova</cp:lastModifiedBy>
  <cp:revision>18</cp:revision>
  <dcterms:created xsi:type="dcterms:W3CDTF">2024-12-27T13:53:14Z</dcterms:created>
  <dcterms:modified xsi:type="dcterms:W3CDTF">2025-01-11T17:48:25Z</dcterms:modified>
</cp:coreProperties>
</file>