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57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619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72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90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93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850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154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70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25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91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160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807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62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941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55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426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14B0-4A6F-4639-87A9-8D400785EB64}" type="datetimeFigureOut">
              <a:rPr lang="ru-KZ" smtClean="0"/>
              <a:t>15.01.2025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81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B95E-2C78-8306-2D36-7D607F31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018" y="963523"/>
            <a:ext cx="6946400" cy="1297115"/>
          </a:xfrm>
        </p:spPr>
        <p:txBody>
          <a:bodyPr anchor="t">
            <a:normAutofit fontScale="90000"/>
          </a:bodyPr>
          <a:lstStyle/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2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2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</a:br>
            <a:r>
              <a:rPr lang="en-US" sz="4400" b="1" i="0" kern="1200" dirty="0" err="1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Лекция</a:t>
            </a: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r>
              <a:rPr lang="en-US" sz="4400" b="1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br>
              <a:rPr lang="en-US" sz="4400" b="1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4400" b="1" i="0" kern="1200" dirty="0" err="1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Тема</a:t>
            </a: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1800" b="0" i="0" dirty="0">
                <a:solidFill>
                  <a:srgbClr val="0000EE"/>
                </a:solidFill>
                <a:effectLst/>
                <a:latin typeface="DejaVuSerif"/>
              </a:rPr>
              <a:t> </a:t>
            </a:r>
            <a:r>
              <a:rPr lang="ru-RU" sz="4000" b="0" i="0" dirty="0">
                <a:effectLst/>
                <a:latin typeface="Monotype Corsiva" panose="03010101010201010101" pitchFamily="66" charset="0"/>
              </a:rPr>
              <a:t>ODBC: Установка, настройка и использование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br>
              <a:rPr lang="ru-RU" sz="1200" dirty="0"/>
            </a:br>
            <a:endParaRPr lang="ru-KZ" sz="4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4AF63-BC2B-0D8C-ABAF-CB903A879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018" y="3730337"/>
            <a:ext cx="7624759" cy="2231158"/>
          </a:xfrm>
        </p:spPr>
        <p:txBody>
          <a:bodyPr anchor="b">
            <a:normAutofit/>
          </a:bodyPr>
          <a:lstStyle/>
          <a:p>
            <a:pPr algn="r"/>
            <a:r>
              <a:rPr lang="en-US" sz="24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Дисциплина</a:t>
            </a:r>
            <a:r>
              <a:rPr lang="en-US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Операционные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системы</a:t>
            </a:r>
            <a:endParaRPr lang="en-US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n-US" sz="24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Лектор</a:t>
            </a:r>
            <a:r>
              <a:rPr lang="en-US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Аяпбергенова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Асем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Тултановна</a:t>
            </a:r>
            <a:endParaRPr lang="en-US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n-US" sz="24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Кафедра</a:t>
            </a:r>
            <a:r>
              <a:rPr lang="en-US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Программная</a:t>
            </a:r>
            <a:r>
              <a:rPr lang="en-US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инженерия</a:t>
            </a:r>
            <a:endParaRPr lang="en-US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l"/>
            <a:endParaRPr lang="ru-KZ" sz="1100" dirty="0">
              <a:solidFill>
                <a:schemeClr val="tx2"/>
              </a:solidFill>
            </a:endParaRPr>
          </a:p>
        </p:txBody>
      </p:sp>
      <p:pic>
        <p:nvPicPr>
          <p:cNvPr id="19" name="Graphic 18" descr="Лектор">
            <a:extLst>
              <a:ext uri="{FF2B5EF4-FFF2-40B4-BE49-F238E27FC236}">
                <a16:creationId xmlns:a16="http://schemas.microsoft.com/office/drawing/2014/main" id="{5082B8D5-7CF7-6770-B112-E476AF1E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F6149-28E6-08BF-25D8-129F439E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2" y="213864"/>
            <a:ext cx="7037676" cy="6430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24896-80FA-2F04-B7F6-129AA62BB58D}"/>
              </a:ext>
            </a:extLst>
          </p:cNvPr>
          <p:cNvSpPr txBox="1"/>
          <p:nvPr/>
        </p:nvSpPr>
        <p:spPr>
          <a:xfrm>
            <a:off x="8117898" y="3074662"/>
            <a:ext cx="37900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7: контроль соединения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951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98F8F-FEA9-480E-D7AD-CCF45F95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613064"/>
            <a:ext cx="10557163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3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2B308-72C0-DE69-9F5C-58FA327B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ru-RU" b="1" i="1" dirty="0"/>
              <a:t>Основные особенности </a:t>
            </a:r>
            <a:r>
              <a:rPr lang="en-US" b="1" i="1" dirty="0"/>
              <a:t>ODBC</a:t>
            </a:r>
            <a:endParaRPr lang="ru-KZ" b="1" i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6ADBC62-9BD1-BB00-66DC-27014D24C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52" y="1451950"/>
            <a:ext cx="1180963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интерфейс: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ODBC разработан для предоставления единого способа доступа к данным, независимо от используемой базы данных.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Приложения могут работать с различными СУБД (MySQL,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Microsoft SQL Server, Oracle и другими) без изменения кода приложения.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каждой базы данных требуется соответствующий ODBC-драйвер, который преобразует запросы ODBC в понятный формат для конкретной СУБД. </a:t>
            </a:r>
          </a:p>
        </p:txBody>
      </p:sp>
    </p:spTree>
    <p:extLst>
      <p:ext uri="{BB962C8B-B14F-4D97-AF65-F5344CB8AC3E}">
        <p14:creationId xmlns:p14="http://schemas.microsoft.com/office/powerpoint/2010/main" val="423117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A145B-A5A5-452B-8498-92439102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Примеры использования ODBC</a:t>
            </a:r>
            <a:br>
              <a:rPr lang="ru-RU" b="1" dirty="0"/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5452B-E4B4-ABE0-D672-17DD280E9431}"/>
              </a:ext>
            </a:extLst>
          </p:cNvPr>
          <p:cNvSpPr txBox="1"/>
          <p:nvPr/>
        </p:nvSpPr>
        <p:spPr>
          <a:xfrm>
            <a:off x="238991" y="1690688"/>
            <a:ext cx="113572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на C#, подключающееся к базе данных MySQL через ODBC-драйвер.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BI-инструменты, такие как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Tableau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Power BI, которые используют ODBC для доступа к данным из разных источников.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Excel с внешними базами данных через ODBC.</a:t>
            </a:r>
          </a:p>
        </p:txBody>
      </p:sp>
    </p:spTree>
    <p:extLst>
      <p:ext uri="{BB962C8B-B14F-4D97-AF65-F5344CB8AC3E}">
        <p14:creationId xmlns:p14="http://schemas.microsoft.com/office/powerpoint/2010/main" val="368705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328E5-D313-97A7-C520-B2F51BD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2329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СПАСИБО ЗА ВНИМАНИЕ</a:t>
            </a:r>
            <a:r>
              <a:rPr lang="en-US" sz="4400" b="1" dirty="0">
                <a:latin typeface="Monotype Corsiva" panose="03010101010201010101" pitchFamily="66" charset="0"/>
              </a:rPr>
              <a:t>!!!</a:t>
            </a:r>
            <a:endParaRPr lang="ru-KZ" sz="4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5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543770-D895-46CF-DAC6-569C1ADC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1" y="1236518"/>
            <a:ext cx="10048010" cy="19119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Connectivity (ODBC)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унифицированный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базам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ODBC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гибко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БД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клиентстких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E6C73-39EB-F6A9-C6A6-B57B62C6B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17" y="3148445"/>
            <a:ext cx="3010320" cy="299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15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3FA2AC-74B7-68E1-9286-F333FAB2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4" y="1465119"/>
            <a:ext cx="9185563" cy="481099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1911210-6454-5373-8449-5161302661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9590" y="0"/>
            <a:ext cx="7729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Архитектура</a:t>
            </a:r>
            <a:r>
              <a:rPr lang="en-US" sz="4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ODBC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396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769B2-3FCD-53C8-9092-0D89C032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36" y="4690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нового источника данных нужно запустить приложение «Источники данных (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ODBC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)», находящееся в папке Панель управления / Администрирование.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B67F3E-863E-03C0-3280-C06DAB3F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8" y="1794597"/>
            <a:ext cx="7387936" cy="4367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E4A9C-E5C5-FD0E-20E9-A5AEBF6C44ED}"/>
              </a:ext>
            </a:extLst>
          </p:cNvPr>
          <p:cNvSpPr txBox="1"/>
          <p:nvPr/>
        </p:nvSpPr>
        <p:spPr>
          <a:xfrm>
            <a:off x="8229600" y="4540827"/>
            <a:ext cx="3740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1: выбор драйвера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9692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5160A-FA09-338A-8ACF-8E813203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8" y="690180"/>
            <a:ext cx="6968495" cy="5477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286AA-5664-118B-304C-8BCB97B33470}"/>
              </a:ext>
            </a:extLst>
          </p:cNvPr>
          <p:cNvSpPr txBox="1"/>
          <p:nvPr/>
        </p:nvSpPr>
        <p:spPr>
          <a:xfrm>
            <a:off x="8013990" y="4092971"/>
            <a:ext cx="3810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2: задание имени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6763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F40B9C-DD02-2814-D0BC-73B7E40C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9" y="486685"/>
            <a:ext cx="7573432" cy="5572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BA43B-1C68-3912-E46E-F0D55EB2967B}"/>
              </a:ext>
            </a:extLst>
          </p:cNvPr>
          <p:cNvSpPr txBox="1"/>
          <p:nvPr/>
        </p:nvSpPr>
        <p:spPr>
          <a:xfrm>
            <a:off x="8157826" y="3709553"/>
            <a:ext cx="392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3: определение способа аутентификации</a:t>
            </a:r>
            <a:endParaRPr lang="ru-RU" b="0" i="0" dirty="0">
              <a:solidFill>
                <a:srgbClr val="373D3F"/>
              </a:solidFill>
              <a:effectLst/>
              <a:latin typeface="Lor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37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4ED30B-8C73-4CB9-C971-A44FF48E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4" y="885013"/>
            <a:ext cx="7563906" cy="5420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B7821-63E4-02A3-2485-8CCCB2E70949}"/>
              </a:ext>
            </a:extLst>
          </p:cNvPr>
          <p:cNvSpPr txBox="1"/>
          <p:nvPr/>
        </p:nvSpPr>
        <p:spPr>
          <a:xfrm>
            <a:off x="8149070" y="3595253"/>
            <a:ext cx="3800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4: настройка БД</a:t>
            </a:r>
            <a:endParaRPr lang="ru-RU" b="0" i="0" dirty="0">
              <a:solidFill>
                <a:srgbClr val="373D3F"/>
              </a:solidFill>
              <a:effectLst/>
              <a:latin typeface="Lora" pitchFamily="2" charset="-52"/>
            </a:endParaRPr>
          </a:p>
          <a:p>
            <a:pPr algn="just"/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по умолчанию</a:t>
            </a:r>
            <a:endParaRPr lang="ru-RU" b="0" i="0" dirty="0">
              <a:solidFill>
                <a:srgbClr val="373D3F"/>
              </a:solidFill>
              <a:effectLst/>
              <a:latin typeface="Lor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823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CCF39-8D8F-454C-B354-DD285D1A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7" y="723521"/>
            <a:ext cx="7573432" cy="5410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0570B-B907-9F7C-D493-564964584C6B}"/>
              </a:ext>
            </a:extLst>
          </p:cNvPr>
          <p:cNvSpPr txBox="1"/>
          <p:nvPr/>
        </p:nvSpPr>
        <p:spPr>
          <a:xfrm>
            <a:off x="8128288" y="3428999"/>
            <a:ext cx="3810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5: настройка локализации</a:t>
            </a:r>
            <a:endParaRPr lang="ru-RU" b="0" i="0" dirty="0">
              <a:solidFill>
                <a:srgbClr val="373D3F"/>
              </a:solidFill>
              <a:effectLst/>
              <a:latin typeface="Lor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055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60749-67CC-D9E2-78C8-3846682B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95" y="384463"/>
            <a:ext cx="7486214" cy="6255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9AF01-8AAD-A904-F32B-0881B5DC031A}"/>
              </a:ext>
            </a:extLst>
          </p:cNvPr>
          <p:cNvSpPr txBox="1"/>
          <p:nvPr/>
        </p:nvSpPr>
        <p:spPr>
          <a:xfrm>
            <a:off x="8204489" y="3190009"/>
            <a:ext cx="374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73D3F"/>
                </a:solidFill>
                <a:effectLst/>
                <a:latin typeface="Lora" pitchFamily="2" charset="-52"/>
              </a:rPr>
              <a:t>Настройка источника данных ODBC. Шаг 6: сводка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368942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433</TotalTime>
  <Words>274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DejaVuSerif</vt:lpstr>
      <vt:lpstr>Lora</vt:lpstr>
      <vt:lpstr>Monotype Corsiva</vt:lpstr>
      <vt:lpstr>Times New Roman</vt:lpstr>
      <vt:lpstr>Wingdings 3</vt:lpstr>
      <vt:lpstr>Легкий дым</vt:lpstr>
      <vt:lpstr>  Лекция 12 Тема: ODBC: Установка, настройка и использование  </vt:lpstr>
      <vt:lpstr>Презентация PowerPoint</vt:lpstr>
      <vt:lpstr>Архитектура ODBC</vt:lpstr>
      <vt:lpstr>Для создания нового источника данных нужно запустить приложение «Источники данных (ODBC)», находящееся в папке Панель управления / Администрирование.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особенности ODBC</vt:lpstr>
      <vt:lpstr>Примеры использования ODBC 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22</cp:revision>
  <dcterms:created xsi:type="dcterms:W3CDTF">2024-12-27T13:53:14Z</dcterms:created>
  <dcterms:modified xsi:type="dcterms:W3CDTF">2025-01-15T16:14:03Z</dcterms:modified>
</cp:coreProperties>
</file>