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26.02.2025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26.02.2025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26.02.2025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Репликация в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</a:p>
          <a:p>
            <a:pPr algn="ctr"/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5A7D28-6D85-F751-E7D1-F4988D372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2BF7B40-878F-D51B-FACE-EFF555817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333" y="1431847"/>
            <a:ext cx="6296025" cy="4562475"/>
          </a:xfrm>
          <a:prstGeom prst="rect">
            <a:avLst/>
          </a:prstGeom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C7BA5780-3101-9468-4C88-C63762148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Вторичные элементы набора реплик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408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D6F091-50BD-779B-E905-1FC1C225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3961C4F-594C-D90E-E536-64818448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Replica Set Arbiter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78716E-675F-3F6A-DE7B-EE5CD6D3BB7E}"/>
              </a:ext>
            </a:extLst>
          </p:cNvPr>
          <p:cNvSpPr txBox="1"/>
          <p:nvPr/>
        </p:nvSpPr>
        <p:spPr>
          <a:xfrm>
            <a:off x="84337" y="1158471"/>
            <a:ext cx="86956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сервер, который не имеет данных, не делает запросы на чтение или запись и, как правило, не использует ресурсы на хранение данных. Его единственная функция — участвовать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выборах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чтобы помочь определить, кто будет новым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сервером в случае отказа текущего.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используется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репликационный набор обычно должен состоять из нечетного числа участников. Это нужно для того, чтобы избежать ситуации, когда два сервера не могут прийти к согласию о том, кто будет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если, например, один из серверов выходит из строя.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 сбалансировать количество голосов в репликационном наборе и гарантировать, что процесс выборов пройдет корректно.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D8F367-BF8C-F15C-2DD9-3C73CB912EAB}"/>
              </a:ext>
            </a:extLst>
          </p:cNvPr>
          <p:cNvSpPr txBox="1"/>
          <p:nvPr/>
        </p:nvSpPr>
        <p:spPr>
          <a:xfrm>
            <a:off x="514905" y="4754940"/>
            <a:ext cx="800044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сведению: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запускайте арбитр в системах, которые также содержат первичные или вторичные элементы набора реплик.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архитектуры первичного-вторичного арбитра (PSA) для сегментов в сегментированном кластере может привести к потере доступности, если вспомогательный сервер, содержащий данные, недоступен.</a:t>
            </a:r>
          </a:p>
        </p:txBody>
      </p:sp>
    </p:spTree>
    <p:extLst>
      <p:ext uri="{BB962C8B-B14F-4D97-AF65-F5344CB8AC3E}">
        <p14:creationId xmlns:p14="http://schemas.microsoft.com/office/powerpoint/2010/main" val="2611598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11C433-4977-7DD5-3654-369F1F32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6E578FDE-2E9F-837D-F3BB-0D657737F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Automatic Failover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9D8E919-7DF0-7C38-93D3-8DB16B29F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2" y="1755776"/>
            <a:ext cx="6286500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6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AFB1F9-2350-BDDF-D936-CA8DD95A4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FCB7C98-AB9C-EF1D-68E6-AF7C2A98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Automatic Failover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268F8B0-AB72-D45B-2FBB-4866D5A63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06" y="1505798"/>
            <a:ext cx="8873187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Репликационный набор не может обрабатывать операции записи, пока не завершится выбор нового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 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серверы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продолжать обслуживать запросы на чтение, если они настроены для этого.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Среднее время выбора нового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обычно не превышает 12 секунд, если используются настройки по умолчанию. Это время включает в себя обнаружение сбоя и выборы нового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electionTimeoutMillis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настроить для ускорения выбора нового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 уменьшение этого времени может вызвать частые выборы из-за сетевых задержек, что может привести к увеличению откатов для операций с w: 1.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Логика подключения приложения должна поддерживать автоматический отказ и последующие выборы. 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Драйверы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автоматически повторить операции записи после сбоя.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 прогрев кэша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вторичных серверов с недавно запрашиваемыми данными, что помогает быстрее восстановить производительность после выборов. </a:t>
            </a:r>
          </a:p>
        </p:txBody>
      </p:sp>
    </p:spTree>
    <p:extLst>
      <p:ext uri="{BB962C8B-B14F-4D97-AF65-F5344CB8AC3E}">
        <p14:creationId xmlns:p14="http://schemas.microsoft.com/office/powerpoint/2010/main" val="334163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958746-0D7F-D6A0-CA2A-CA8C3ED7D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ED70211-19BB-FB35-F221-470B87E0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Read Operations / 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Операции чтения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1256E4-4C51-9169-B966-EB1E31016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660" y="1574801"/>
            <a:ext cx="508635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015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 и доступность данных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Репликация 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прицип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работы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 Set Primary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элементы набора реплик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 Set Arbiter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 Failover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Автоматическое переключение на другой ресурс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Operations /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чтения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00DD96-A467-02AA-B90B-8F7EEE4B5E6E}"/>
              </a:ext>
            </a:extLst>
          </p:cNvPr>
          <p:cNvSpPr txBox="1"/>
          <p:nvPr/>
        </p:nvSpPr>
        <p:spPr>
          <a:xfrm>
            <a:off x="106531" y="1243665"/>
            <a:ext cx="895756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Набор реплик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группа процессов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поддерживают один и тот же набор данных. Наборы реплик обеспечивают избыточность и высокую доступность и являются основой для всех производственных развертываний. На этой лекции поговорим о репликации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 компонентах и архитектуре наборов реплик. </a:t>
            </a:r>
          </a:p>
        </p:txBody>
      </p:sp>
      <p:pic>
        <p:nvPicPr>
          <p:cNvPr id="10242" name="Picture 2" descr="MongoDB - Replication and Sharding - GeeksforGeeks">
            <a:extLst>
              <a:ext uri="{FF2B5EF4-FFF2-40B4-BE49-F238E27FC236}">
                <a16:creationId xmlns:a16="http://schemas.microsoft.com/office/drawing/2014/main" id="{2BC57C73-44B7-6CAA-DCDE-B295D2935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993" y="2945136"/>
            <a:ext cx="3903650" cy="318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14405-C9D5-79CC-46B3-0C3D323F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CAF18C0-55B4-5F1F-5E56-E4B20779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 и доступность данных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0584" y="1305342"/>
            <a:ext cx="8860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главных преимуществ репликации является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обеспечивает защиту от потерь информации. Дублирование данных на нескольких узлах предотвращает сбои в системе и позволяет восстанавливать данные при отказе одного или нескольких серверов.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повышается за счёт возможности обращения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узлам для чтения данных, а также автоматического выбора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сбоях. Это позволяет системе продолжать работу даже в случае выхода из строя одного из узлов.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0352" y="4107845"/>
            <a:ext cx="7984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узел набора реплик должен принадлежать одному и только одному набору реплик. Узлы набора реплик не могут принадлежать более чем одному набору реплик.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90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896446E-BE61-B9EF-2B05-CA3D00DBF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Репликация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1BF16A-BCBC-E861-AD65-2C2E1ACF5639}"/>
              </a:ext>
            </a:extLst>
          </p:cNvPr>
          <p:cNvSpPr txBox="1"/>
          <p:nvPr/>
        </p:nvSpPr>
        <p:spPr>
          <a:xfrm>
            <a:off x="272988" y="1238409"/>
            <a:ext cx="859802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Набор реплик - это группа экземпляров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поддерживают один и тот же набор данных. </a:t>
            </a:r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Репликационный набор состоит как минимум из трех участников: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AA44AD4-2F19-719D-3249-252FB3D7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905" y="2972100"/>
            <a:ext cx="8239445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основной сервер (владелец данных), на котором происходят все операции записи.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вторичные серверы, которые получают данные от основного сервера и поддерживают копию его данных.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Arbiter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(опционально) — сервер, который не хранит данные, но участвует в процессе выборов для определения нового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текущий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выходит из строя. </a:t>
            </a:r>
          </a:p>
        </p:txBody>
      </p:sp>
    </p:spTree>
    <p:extLst>
      <p:ext uri="{BB962C8B-B14F-4D97-AF65-F5344CB8AC3E}">
        <p14:creationId xmlns:p14="http://schemas.microsoft.com/office/powerpoint/2010/main" val="27544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C2AD406-5C19-9474-2C44-62BA981F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0D5E26B-15A3-DE76-5CF6-FB2847BD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Primary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50FE9-261C-E03B-7213-A3E6EE1F3B8D}"/>
              </a:ext>
            </a:extLst>
          </p:cNvPr>
          <p:cNvSpPr txBox="1"/>
          <p:nvPr/>
        </p:nvSpPr>
        <p:spPr>
          <a:xfrm>
            <a:off x="368423" y="1497652"/>
            <a:ext cx="85358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работы:</a:t>
            </a:r>
          </a:p>
          <a:p>
            <a:pPr algn="just"/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Запись на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Когда клиент отправляет запрос на запись, например, создание нового документа или обновление существующего, эта операция выполняется на сервере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Репликация на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После того как запись выполнена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данные асинхронно копируются на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(вторичные серверы).</a:t>
            </a: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нового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Если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сервер выходит из строя, например, по техническим причинам или из-за потери связи, то другой сервер из репликационного набора будет автоматически выбран как новый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49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857599-34F6-2AD8-56E7-55F0D2687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A4DEFED7-B43D-93F2-8C55-C2E9DC974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Replica Set Primary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B70B50F-137F-BD87-ECF4-04AAA66E1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056" y="1293920"/>
            <a:ext cx="4758936" cy="398049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18793CC-301C-1DAF-99AB-09808179B957}"/>
              </a:ext>
            </a:extLst>
          </p:cNvPr>
          <p:cNvSpPr txBox="1"/>
          <p:nvPr/>
        </p:nvSpPr>
        <p:spPr>
          <a:xfrm>
            <a:off x="128726" y="5685006"/>
            <a:ext cx="90152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 установила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Oplog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(журнал операций) - это специальная ограниченная коллекция, в которой хранятся текущие записи обо всех операциях, которые изменяют данные, хранящиеся в ваших базах данных.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D8E3DD8E-95A8-16C7-A175-4B2DD78D5F94}"/>
              </a:ext>
            </a:extLst>
          </p:cNvPr>
          <p:cNvCxnSpPr/>
          <p:nvPr/>
        </p:nvCxnSpPr>
        <p:spPr>
          <a:xfrm>
            <a:off x="461639" y="5557421"/>
            <a:ext cx="8140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8873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97CE0A-DFB9-118D-2F0F-C13F2DA11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A5D4BA34-30C1-7701-C97E-9BFDA2DF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Replica Set Primary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2AF0B66-451A-1652-2556-121231B77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13" y="1466710"/>
            <a:ext cx="5781444" cy="427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5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CAD9DC-E7B3-7FFB-7652-8276135F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20C947EE-FE3A-0215-BDE9-FB80FE73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Вторичные элементы набора реплик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Изображение выглядит как текст, линия, Шрифт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9AB28ADC-9B49-0845-2533-C9F099097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37" y="2266950"/>
            <a:ext cx="641032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9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5031</TotalTime>
  <Words>893</Words>
  <Application>Microsoft Office PowerPoint</Application>
  <PresentationFormat>Экран (4:3)</PresentationFormat>
  <Paragraphs>86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Избыточность и доступность данных</vt:lpstr>
      <vt:lpstr>Репликация в MongoDB</vt:lpstr>
      <vt:lpstr>Primary</vt:lpstr>
      <vt:lpstr>Replica Set Primary</vt:lpstr>
      <vt:lpstr>Replica Set Primary</vt:lpstr>
      <vt:lpstr>Вторичные элементы набора реплик</vt:lpstr>
      <vt:lpstr>Вторичные элементы набора реплик</vt:lpstr>
      <vt:lpstr>Replica Set Arbiter</vt:lpstr>
      <vt:lpstr>Automatic Failover</vt:lpstr>
      <vt:lpstr>Automatic Failover</vt:lpstr>
      <vt:lpstr>Read Operations / Операции чтения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361</cp:revision>
  <dcterms:created xsi:type="dcterms:W3CDTF">2017-10-09T05:58:02Z</dcterms:created>
  <dcterms:modified xsi:type="dcterms:W3CDTF">2025-02-26T11:24:14Z</dcterms:modified>
</cp:coreProperties>
</file>