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76" r:id="rId4"/>
    <p:sldId id="287" r:id="rId5"/>
    <p:sldId id="289" r:id="rId6"/>
    <p:sldId id="288" r:id="rId7"/>
    <p:sldId id="290" r:id="rId8"/>
    <p:sldId id="291" r:id="rId9"/>
    <p:sldId id="292" r:id="rId10"/>
    <p:sldId id="293" r:id="rId11"/>
    <p:sldId id="294" r:id="rId12"/>
    <p:sldId id="283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59712" autoAdjust="0"/>
  </p:normalViewPr>
  <p:slideViewPr>
    <p:cSldViewPr snapToGrid="0">
      <p:cViewPr varScale="1">
        <p:scale>
          <a:sx n="108" d="100"/>
          <a:sy n="108" d="100"/>
        </p:scale>
        <p:origin x="165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C778A-3B52-400E-B8B8-FCF0BB0568DE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CA834-C85D-4321-A26E-942F650E8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52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Сегодня мы поговорим о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технологиях — группе систем управления базами данных, которые отличаются от традиционных реляционных СУБД, использующих SQL. В последние годы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базы данных приобрели большую популярность благодаря своей гибкости и способности эффективно работать с большими объемами данных, которые сложно или невозможно эффективно обработать с помощью классических реляционных моделей.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 рассмотрим основные типы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систем, такие как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столбцовые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графовые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документоориентированные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ключ-значение, а также обсудим их особенности, области применения и преимущества по сравнению с реляционными базами данных. Этот подход позволяет гибко управлять данными, учитывая специфику современных распределенных систем и разнообразие требований к хранению и обработке информации.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40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EFFD3-4C94-4BB1-B43B-87FA7A27C2B5}" type="datetime1">
              <a:rPr lang="ru-RU" smtClean="0"/>
              <a:t>02.09.2025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31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1D10-BEEC-4B3C-A3A0-7DA52F358058}" type="datetime1">
              <a:rPr lang="ru-RU" smtClean="0"/>
              <a:t>02.09.2025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25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9F6B-8E0C-4C0D-8D40-82D7E7447DAD}" type="datetime1">
              <a:rPr lang="ru-RU" smtClean="0"/>
              <a:t>02.09.2025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6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7E73-7FDF-4040-8E12-FF0459041715}" type="datetime1">
              <a:rPr lang="ru-RU" smtClean="0"/>
              <a:t>02.09.2025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80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7D37C-CFBF-4EB2-8AAB-19896E621445}" type="datetime1">
              <a:rPr lang="ru-RU" smtClean="0"/>
              <a:t>02.09.2025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7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011E8-86BD-4301-9041-DC42D50D6D70}" type="datetime1">
              <a:rPr lang="ru-RU" smtClean="0"/>
              <a:t>02.09.2025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765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F227-B708-4CD0-8A63-9EDA5F300384}" type="datetime1">
              <a:rPr lang="ru-RU" smtClean="0"/>
              <a:t>02.09.2025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16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5BE45-000A-4FA2-9EF7-682588305AB7}" type="datetime1">
              <a:rPr lang="ru-RU" smtClean="0"/>
              <a:t>02.09.2025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32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9B3E-A282-4955-A9E0-50ED35D36EBB}" type="datetime1">
              <a:rPr lang="ru-RU" smtClean="0"/>
              <a:t>02.09.2025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87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4BE4-6346-49BF-8D7F-C87DC67FC751}" type="datetime1">
              <a:rPr lang="ru-RU" smtClean="0"/>
              <a:t>02.09.2025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30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DB70D-F704-4493-B71C-30DA4D936D2A}" type="datetime1">
              <a:rPr lang="ru-RU" smtClean="0"/>
              <a:t>02.09.2025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165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FF1D2-427D-4C81-B2E3-ED31C4F28B70}" type="datetime1">
              <a:rPr lang="ru-RU" smtClean="0"/>
              <a:t>02.09.2025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55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1877787@gmail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Заголовок 5"/>
          <p:cNvSpPr txBox="1">
            <a:spLocks noGrp="1"/>
          </p:cNvSpPr>
          <p:nvPr>
            <p:ph type="ctrTitle"/>
          </p:nvPr>
        </p:nvSpPr>
        <p:spPr>
          <a:xfrm>
            <a:off x="812488" y="1951672"/>
            <a:ext cx="77662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kk-KZ" sz="4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460" y="785554"/>
            <a:ext cx="4178893" cy="9478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69252" y="5380672"/>
            <a:ext cx="620549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преподаватель: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Абдикаров Рамзат Рахмятжанович</a:t>
            </a:r>
            <a:br>
              <a:rPr lang="en-US" b="1" dirty="0"/>
            </a:br>
            <a:br>
              <a:rPr lang="ru-RU" b="1" dirty="0"/>
            </a:br>
            <a:r>
              <a:rPr lang="ru-RU" b="1" dirty="0">
                <a:highlight>
                  <a:srgbClr val="FFFF00"/>
                </a:highlight>
                <a:hlinkClick r:id="rId4"/>
              </a:rPr>
              <a:t>1877787</a:t>
            </a:r>
            <a:r>
              <a:rPr lang="en-US" b="1" dirty="0">
                <a:highlight>
                  <a:srgbClr val="FFFF00"/>
                </a:highlight>
                <a:hlinkClick r:id="rId4"/>
              </a:rPr>
              <a:t>@gmail.com</a:t>
            </a:r>
            <a:r>
              <a:rPr lang="en-US" b="1" dirty="0">
                <a:highlight>
                  <a:srgbClr val="FFFF00"/>
                </a:highlight>
              </a:rPr>
              <a:t> </a:t>
            </a:r>
            <a:br>
              <a:rPr lang="en-US" b="1" dirty="0">
                <a:highlight>
                  <a:srgbClr val="FFFF00"/>
                </a:highlight>
              </a:rPr>
            </a:br>
            <a:endParaRPr lang="ru-RU" dirty="0">
              <a:highlight>
                <a:srgbClr val="FFFF00"/>
              </a:highligh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7C95F6-71D4-5FBE-A8E3-C53EBE6CF86B}"/>
              </a:ext>
            </a:extLst>
          </p:cNvPr>
          <p:cNvSpPr txBox="1"/>
          <p:nvPr/>
        </p:nvSpPr>
        <p:spPr>
          <a:xfrm>
            <a:off x="1405158" y="2446975"/>
            <a:ext cx="620549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Управление пользователями и правами доступа.</a:t>
            </a:r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10</a:t>
            </a:r>
          </a:p>
        </p:txBody>
      </p:sp>
    </p:spTree>
    <p:extLst>
      <p:ext uri="{BB962C8B-B14F-4D97-AF65-F5344CB8AC3E}">
        <p14:creationId xmlns:p14="http://schemas.microsoft.com/office/powerpoint/2010/main" val="3997840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C26713D-811B-E43B-D383-1F9453F94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10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C2C04393-7F9C-C364-0EE4-70AA20578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команды для работы с пользователями и ролями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2F8024-DBAA-87E4-DC1D-67C936B92BDD}"/>
              </a:ext>
            </a:extLst>
          </p:cNvPr>
          <p:cNvSpPr txBox="1"/>
          <p:nvPr/>
        </p:nvSpPr>
        <p:spPr>
          <a:xfrm>
            <a:off x="282420" y="1160979"/>
            <a:ext cx="7432274" cy="5560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пользователя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db.createUser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({ ... })</a:t>
            </a:r>
            <a:endParaRPr lang="ru-RU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Удаление пользователя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db.dropUser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("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username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")</a:t>
            </a:r>
            <a:endParaRPr lang="ru-RU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роли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db.createRole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({ ... })</a:t>
            </a:r>
            <a:endParaRPr lang="ru-RU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Просмотр информации о пользователях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db.getUsers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()</a:t>
            </a:r>
            <a:endParaRPr lang="ru-RU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Просмотр информации о ролях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db.getRoles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()</a:t>
            </a:r>
            <a:endParaRPr lang="ru-RU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Присваивание ролей пользователю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db.grantRolesToUser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("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username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", [ ... ])</a:t>
            </a:r>
            <a:endParaRPr lang="ru-RU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Удаление ролей у пользователя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db.revokeRolesFromUser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("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username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", [ ... ])</a:t>
            </a:r>
            <a:endParaRPr lang="ru-RU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848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040F4C5-5A8B-F3DD-B956-B38AA631B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11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8F9D97B0-527F-441B-A265-F39C0C79C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Практический пример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21C28CC-08CD-675E-DBFD-44CDCD6D60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005" y="1264714"/>
            <a:ext cx="4418675" cy="5394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98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911F3-AF85-B9CE-47E5-DF7F8BE5A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654425"/>
            <a:ext cx="7886700" cy="841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15A12FC-39D5-CC1F-2239-1AE78030B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291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910" y="320130"/>
            <a:ext cx="7886700" cy="551058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Содержание</a:t>
            </a:r>
            <a:endParaRPr lang="ru-RU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03910" y="1536151"/>
            <a:ext cx="830743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Введение</a:t>
            </a:r>
          </a:p>
          <a:p>
            <a:pPr marL="457200" indent="-457200">
              <a:buAutoNum type="arabicPeriod"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Управление пользователями и правами доступа.</a:t>
            </a: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Роли в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MongoDB</a:t>
            </a:r>
            <a:endParaRPr lang="ru-RU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Создание роли в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MongoDB</a:t>
            </a:r>
          </a:p>
          <a:p>
            <a:pPr marL="457200" indent="-457200">
              <a:buAutoNum type="arabicPeriod"/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Создать администратора пользователя</a:t>
            </a:r>
          </a:p>
          <a:p>
            <a:pPr marL="457200" indent="-457200">
              <a:buAutoNum type="arabicPeriod"/>
            </a:pP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MongoDB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Создать пользователя для единой базы данных</a:t>
            </a:r>
          </a:p>
          <a:p>
            <a:pPr marL="457200" indent="-457200">
              <a:buAutoNum type="arabicPeriod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пользователями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AD122E5-4B5F-1CCE-ECB5-54A21C30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207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E5F8228-4856-81BE-A276-DC18A2253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D5EE55-686B-A509-AD20-D6EA3A7F9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3</a:t>
            </a:fld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8021E4-2B5E-90E6-DF4A-9780380740B6}"/>
              </a:ext>
            </a:extLst>
          </p:cNvPr>
          <p:cNvSpPr txBox="1"/>
          <p:nvPr/>
        </p:nvSpPr>
        <p:spPr>
          <a:xfrm>
            <a:off x="150920" y="1382095"/>
            <a:ext cx="8620218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Важным аспектом работы 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обеспечение безопасности и эффективного управления доступом к данным. Для этого система предоставляет механизмы аутентификации и авторизации, которые позволяют контролировать, какие пользователи могут выполнять различные операции в базе данных.</a:t>
            </a:r>
          </a:p>
          <a:p>
            <a:pPr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пользователями и правами доступа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позволяет администраторам точно настраивать, кто имеет доступ к данным, и какие действия они могут выполнять. Это особенно важно в многопользовательских средах, где нужно разделять права доступа в зависимости от ролей пользователей.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реализации таких механизмов используются понятия пользователей, ролей и прав, которые дают возможность настроить точечный контроль доступа для каждого пользователя или группы пользователей.</a:t>
            </a:r>
          </a:p>
          <a:p>
            <a:pPr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этой лекции мы рассмотрим основы управления пользователями и ролями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способы создания пользователей с различными уровнями доступа, а также принципы настройки безопасной аутентификации и авторизации в базе данных. Это позволит обеспечить надежную защиту данных и исключить возможность несанкционированного доступа.</a:t>
            </a:r>
          </a:p>
        </p:txBody>
      </p:sp>
    </p:spTree>
    <p:extLst>
      <p:ext uri="{BB962C8B-B14F-4D97-AF65-F5344CB8AC3E}">
        <p14:creationId xmlns:p14="http://schemas.microsoft.com/office/powerpoint/2010/main" val="261907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CE4663D-F985-DCCA-2AF6-88B2153AE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4</a:t>
            </a:fld>
            <a:endParaRPr lang="ru-RU"/>
          </a:p>
        </p:txBody>
      </p:sp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314F2CA4-BC65-B4AB-2F52-1F44E4CE2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Роли в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CE0B99-6D9E-7D31-60C5-054A144F8C2C}"/>
              </a:ext>
            </a:extLst>
          </p:cNvPr>
          <p:cNvSpPr txBox="1"/>
          <p:nvPr/>
        </p:nvSpPr>
        <p:spPr>
          <a:xfrm>
            <a:off x="0" y="1281714"/>
            <a:ext cx="902117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Роли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определяют, какие действия пользователь может выполнять в системе. Роли могут быть системными (например, для администраторов) или специфичными для отдельных баз данных.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исключением ролей, созданных в базе данных администратора, роль может включать только те привилегии, которые применяются к ее базе данных, и может наследоваться только от других ролей в ее базе данных.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504EFF-E74A-7DB1-926A-B7B6E614E30D}"/>
              </a:ext>
            </a:extLst>
          </p:cNvPr>
          <p:cNvSpPr txBox="1"/>
          <p:nvPr/>
        </p:nvSpPr>
        <p:spPr>
          <a:xfrm>
            <a:off x="277427" y="3942143"/>
            <a:ext cx="728634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Системные роли: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root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полный доступ ко всем базам данных и административным операциям.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dbAdmin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доступ для администрирования базы данных.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userAdmin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возможность управлять пользователями и их ролями в базе данных.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readWrite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возможность чтения и записи данных в базе данных.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доступ только для чтения данных в базе данных.</a:t>
            </a:r>
          </a:p>
        </p:txBody>
      </p:sp>
    </p:spTree>
    <p:extLst>
      <p:ext uri="{BB962C8B-B14F-4D97-AF65-F5344CB8AC3E}">
        <p14:creationId xmlns:p14="http://schemas.microsoft.com/office/powerpoint/2010/main" val="1289609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4EEC818-BCBE-B3A2-9E7A-59A8892C6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5</a:t>
            </a:fld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6353AC-0317-8B6C-FF56-51CFE9050B1C}"/>
              </a:ext>
            </a:extLst>
          </p:cNvPr>
          <p:cNvSpPr txBox="1"/>
          <p:nvPr/>
        </p:nvSpPr>
        <p:spPr>
          <a:xfrm>
            <a:off x="150125" y="4177567"/>
            <a:ext cx="8843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admin.system.roles</a:t>
            </a:r>
            <a:r>
              <a:rPr lang="ru-RU" sz="20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коллекции хранятся пользовательские роли, которые администраторы создают и назначают пользователям для предоставления доступа к определенным ресурсам.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98A426-1179-3E7C-76FE-1300279AED7E}"/>
              </a:ext>
            </a:extLst>
          </p:cNvPr>
          <p:cNvSpPr txBox="1"/>
          <p:nvPr/>
        </p:nvSpPr>
        <p:spPr>
          <a:xfrm>
            <a:off x="150124" y="1185931"/>
            <a:ext cx="871252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db.createRole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role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writeConcern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Создает роль в базе данных. Вы можете указать привилегии для роли, явно перечислив привилегии или заставив роль наследовать привилегии от других ролей, или и то, и другое. Роль применяется к базе данных, в которой вы запускаете метод.</a:t>
            </a:r>
          </a:p>
        </p:txBody>
      </p:sp>
      <p:sp>
        <p:nvSpPr>
          <p:cNvPr id="11" name="Заголовок 3">
            <a:extLst>
              <a:ext uri="{FF2B5EF4-FFF2-40B4-BE49-F238E27FC236}">
                <a16:creationId xmlns:a16="http://schemas.microsoft.com/office/drawing/2014/main" id="{43FD8ADA-67B9-307C-7D96-A81FCB92A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роли в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142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39021F3-6907-7128-21C7-6279B5526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6</a:t>
            </a:fld>
            <a:endParaRPr lang="ru-RU"/>
          </a:p>
        </p:txBody>
      </p:sp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6183DF95-C48C-FDB1-53E5-4815FFA47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администратора пользователя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4D54D51-6486-5098-4A2B-41980ED37174}"/>
              </a:ext>
            </a:extLst>
          </p:cNvPr>
          <p:cNvSpPr txBox="1"/>
          <p:nvPr/>
        </p:nvSpPr>
        <p:spPr>
          <a:xfrm>
            <a:off x="423908" y="1644617"/>
            <a:ext cx="85536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администратора пользователя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MongoDB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осуществляется с помощью метода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createUser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D372A4D0-E553-16BB-D9CA-6E95526A96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907" y="3163871"/>
            <a:ext cx="8382741" cy="1682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782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4EC879D-F046-9C04-9F9E-52CA8F95F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7</a:t>
            </a:fld>
            <a:endParaRPr lang="ru-RU"/>
          </a:p>
        </p:txBody>
      </p:sp>
      <p:pic>
        <p:nvPicPr>
          <p:cNvPr id="4098" name="Picture 2" descr="Как создать пользователя в Mongodb и назначить роли">
            <a:extLst>
              <a:ext uri="{FF2B5EF4-FFF2-40B4-BE49-F238E27FC236}">
                <a16:creationId xmlns:a16="http://schemas.microsoft.com/office/drawing/2014/main" id="{EB79AEE6-2866-D5B8-9057-F03346ACF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51" y="2029625"/>
            <a:ext cx="8926498" cy="4463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19589941-5F07-C6F8-3B6A-8C858602F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администратора пользователя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4D1CD8-BA2F-F354-F86C-FA0EC138250E}"/>
              </a:ext>
            </a:extLst>
          </p:cNvPr>
          <p:cNvSpPr txBox="1"/>
          <p:nvPr/>
        </p:nvSpPr>
        <p:spPr>
          <a:xfrm>
            <a:off x="501587" y="1296224"/>
            <a:ext cx="73729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Если команда выполнена успешно, будет показан следующий вывод: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673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8FE28A3-484A-8271-3768-C8D847074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8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9DD2E80E-D50D-B404-1CE3-B84B6D6E0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 fontScale="90000"/>
          </a:bodyPr>
          <a:lstStyle/>
          <a:p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Создать пользователя для единой базы данных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66202E2-A718-EDA4-01CB-A41BFE2C57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612" y="2138407"/>
            <a:ext cx="6974775" cy="2060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686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68811E9-953D-A818-7D40-45914E2FF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9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FB747731-F611-0F0E-DFC4-1CDBA6CC3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пользователями</a:t>
            </a:r>
          </a:p>
        </p:txBody>
      </p:sp>
      <p:pic>
        <p:nvPicPr>
          <p:cNvPr id="5122" name="Picture 2" descr="Как создать пользователя в Mongodb и назначить роли">
            <a:extLst>
              <a:ext uri="{FF2B5EF4-FFF2-40B4-BE49-F238E27FC236}">
                <a16:creationId xmlns:a16="http://schemas.microsoft.com/office/drawing/2014/main" id="{94D3BEC7-DBA5-BC23-0F23-8AEF299E3A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370" y="1676400"/>
            <a:ext cx="5591175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6270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5383</TotalTime>
  <Words>663</Words>
  <Application>Microsoft Office PowerPoint</Application>
  <PresentationFormat>Экран (4:3)</PresentationFormat>
  <Paragraphs>72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  </vt:lpstr>
      <vt:lpstr>Содержание</vt:lpstr>
      <vt:lpstr>Введение</vt:lpstr>
      <vt:lpstr>Роли в MongoDB</vt:lpstr>
      <vt:lpstr>Создание роли в MongoDB</vt:lpstr>
      <vt:lpstr>Создать администратора пользователя</vt:lpstr>
      <vt:lpstr>Создать администратора пользователя</vt:lpstr>
      <vt:lpstr>MongoDB Создать пользователя для единой базы данных</vt:lpstr>
      <vt:lpstr>Управление пользователями</vt:lpstr>
      <vt:lpstr>Основные команды для работы с пользователями и ролями</vt:lpstr>
      <vt:lpstr>Практический пример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Alisher Omar</dc:creator>
  <cp:lastModifiedBy>Абдикаров Рамзат</cp:lastModifiedBy>
  <cp:revision>380</cp:revision>
  <dcterms:created xsi:type="dcterms:W3CDTF">2017-10-09T05:58:02Z</dcterms:created>
  <dcterms:modified xsi:type="dcterms:W3CDTF">2025-09-02T07:01:13Z</dcterms:modified>
</cp:coreProperties>
</file>