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7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04.09.2025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04.09.2025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04.09.2025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04.09.2025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04.09.2025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04.09.2025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04.09.2025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46975"/>
            <a:ext cx="62054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с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Python.</a:t>
            </a: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12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1141909-3ADB-3EEB-213C-75987FA57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676E56F2-0AAB-C110-9A7A-BB436302C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Подключение к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помощью Motor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51A0A27-8A52-EAA6-6661-C0802999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5" y="2314575"/>
            <a:ext cx="7219950" cy="22288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BE59BC1-2F90-6539-A705-49234BFBACB0}"/>
              </a:ext>
            </a:extLst>
          </p:cNvPr>
          <p:cNvSpPr txBox="1"/>
          <p:nvPr/>
        </p:nvSpPr>
        <p:spPr>
          <a:xfrm>
            <a:off x="1815484" y="4933677"/>
            <a:ext cx="5757168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операции с базой будут выполняться 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через </a:t>
            </a:r>
            <a:r>
              <a:rPr lang="ru-RU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await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01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391906-7E5A-2413-65AA-5AAA11C05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1DBC78BB-9ACB-282A-7E88-3A56C6ACF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Асинхронное добавление одного документа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9160678-1B09-3834-50E5-96940D02C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263" y="2486965"/>
            <a:ext cx="501967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304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3E92615-35E4-44C2-66FB-B89488CFE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296E517B-15E5-80C3-FB2E-342905BD6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Поиск документа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6AE45D5-2D54-B0AD-2E0D-94E6C7A7B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143" y="1976854"/>
            <a:ext cx="5057775" cy="93345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0967C63-4470-7737-A07A-DF4CF2A42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8123" y="4425797"/>
            <a:ext cx="3695700" cy="11715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A397D48-7466-355F-1E90-04AEE1E72136}"/>
              </a:ext>
            </a:extLst>
          </p:cNvPr>
          <p:cNvSpPr txBox="1"/>
          <p:nvPr/>
        </p:nvSpPr>
        <p:spPr>
          <a:xfrm>
            <a:off x="2286000" y="376303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Найти несколько документов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908529-9440-8C53-DBDE-5C2AB2A00F73}"/>
              </a:ext>
            </a:extLst>
          </p:cNvPr>
          <p:cNvSpPr txBox="1"/>
          <p:nvPr/>
        </p:nvSpPr>
        <p:spPr>
          <a:xfrm>
            <a:off x="1426346" y="136582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Найти один документ</a:t>
            </a:r>
          </a:p>
        </p:txBody>
      </p:sp>
    </p:spTree>
    <p:extLst>
      <p:ext uri="{BB962C8B-B14F-4D97-AF65-F5344CB8AC3E}">
        <p14:creationId xmlns:p14="http://schemas.microsoft.com/office/powerpoint/2010/main" val="3176472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A2A760F-47E7-E448-0275-B2869BBC7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B21F00E5-4FDF-6319-DED5-9F1A4E84F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и удаление документа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B61FB0A-F465-EBB6-21F4-583363093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248" y="1378519"/>
            <a:ext cx="4800600" cy="17145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6775CAA-4AF9-7616-A202-E8102003EF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187" y="4512861"/>
            <a:ext cx="6905625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140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3853113-187A-0264-62AE-0CD2A4EA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0BFF48E8-F8F8-D225-3C21-EF6D579EC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Добавление нескольких документов: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insert_many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F9440E4-6160-318A-8A5C-290CD45CAB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053" y="1443068"/>
            <a:ext cx="4849897" cy="2351782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54CBEF3-ECCD-4451-5B79-712BE8180C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3037" y="4669655"/>
            <a:ext cx="3826631" cy="123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564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</a:p>
          <a:p>
            <a:pPr marL="457200" indent="-457200"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PyMongo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Подключиться к базе данных</a:t>
            </a:r>
          </a:p>
          <a:p>
            <a:pPr marL="457200" indent="-457200">
              <a:buAutoNum type="arabicPeriod"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PyMongo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подключение к БД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записи</a:t>
            </a:r>
          </a:p>
          <a:p>
            <a:pPr marL="457200" indent="-457200"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Motor — асинхронная работа с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Python</a:t>
            </a:r>
          </a:p>
          <a:p>
            <a:pPr marL="457200" indent="-457200"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Подключение 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помощью Motor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8021E4-2B5E-90E6-DF4A-9780380740B6}"/>
              </a:ext>
            </a:extLst>
          </p:cNvPr>
          <p:cNvSpPr txBox="1"/>
          <p:nvPr/>
        </p:nvSpPr>
        <p:spPr>
          <a:xfrm>
            <a:off x="124287" y="1284440"/>
            <a:ext cx="86202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предлагает богатый выбор инструментов для работы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от базовой библиотеки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PyMongo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асинхронных решений вроде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продвинутых ODM-фреймворков, таких как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Beanie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позволяют описывать структуру данных с помощью моделей и обеспечивают типизацию и валидацию.</a:t>
            </a:r>
          </a:p>
        </p:txBody>
      </p:sp>
      <p:pic>
        <p:nvPicPr>
          <p:cNvPr id="1026" name="Picture 2" descr="Declarative Indexes with PyMongo. I had been using PyMongo for a while… |  by Halfdan Rump | Medium">
            <a:extLst>
              <a:ext uri="{FF2B5EF4-FFF2-40B4-BE49-F238E27FC236}">
                <a16:creationId xmlns:a16="http://schemas.microsoft.com/office/drawing/2014/main" id="{CF07864A-79D4-53EE-4E43-409FBED4F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91440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E4663D-F985-DCCA-2AF6-88B2153AE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314F2CA4-BC65-B4AB-2F52-1F44E4CE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PyMongo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синхронная работа с 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4701D6-8E59-F8EB-92B4-A34ED09FE699}"/>
              </a:ext>
            </a:extLst>
          </p:cNvPr>
          <p:cNvSpPr txBox="1"/>
          <p:nvPr/>
        </p:nvSpPr>
        <p:spPr>
          <a:xfrm>
            <a:off x="124287" y="1287262"/>
            <a:ext cx="86734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PyMongo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официальная библиотека для работы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Python.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 синхронная, то есть блокирует выполнение кода, пока не получит ответ от базы данных.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9DCA4CC-59D6-E2F9-DCC7-3C0E0A747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25" y="2389984"/>
            <a:ext cx="645795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60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6F6327-2802-01FC-9E05-1A7AA7FAD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7180EAA-38C6-6E36-A4E8-932F30F205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668" y="2529165"/>
            <a:ext cx="5286375" cy="2314575"/>
          </a:xfrm>
          <a:prstGeom prst="rect">
            <a:avLst/>
          </a:prstGeom>
        </p:spPr>
      </p:pic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DDADD3CE-6528-CBB8-A7AC-1DD86228F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PyMongo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подключение к БД 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934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6AADB3-76A2-1AF9-77A0-68F5D8FC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9DF8B123-DFC0-2127-5B36-997A6AEA7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записи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413C6E-FADB-CCF6-30A5-0EAD31220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554" y="2059619"/>
            <a:ext cx="4950773" cy="19665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8F2839A-D924-3615-5A3C-99365BCC6BD9}"/>
              </a:ext>
            </a:extLst>
          </p:cNvPr>
          <p:cNvSpPr txBox="1"/>
          <p:nvPr/>
        </p:nvSpPr>
        <p:spPr>
          <a:xfrm>
            <a:off x="1229556" y="4395316"/>
            <a:ext cx="7168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записи = добавление нового документа в коллекцию.</a:t>
            </a:r>
          </a:p>
        </p:txBody>
      </p:sp>
    </p:spTree>
    <p:extLst>
      <p:ext uri="{BB962C8B-B14F-4D97-AF65-F5344CB8AC3E}">
        <p14:creationId xmlns:p14="http://schemas.microsoft.com/office/powerpoint/2010/main" val="4175382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4EC6E21-4795-833F-7C02-64DEBE035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114A12F-0EF7-6CE4-5E6A-6E06EAF8A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285" y="2083775"/>
            <a:ext cx="6481572" cy="3154050"/>
          </a:xfrm>
          <a:prstGeom prst="rect">
            <a:avLst/>
          </a:prstGeom>
        </p:spPr>
      </p:pic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48BFDC00-3D4A-4796-17D2-8783D58B9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Добавление нескольких записей</a:t>
            </a:r>
          </a:p>
        </p:txBody>
      </p:sp>
    </p:spTree>
    <p:extLst>
      <p:ext uri="{BB962C8B-B14F-4D97-AF65-F5344CB8AC3E}">
        <p14:creationId xmlns:p14="http://schemas.microsoft.com/office/powerpoint/2010/main" val="1746586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7A05A9-463C-AD56-B340-80D37A3A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B33D9574-2E7B-BFA7-3A7E-E90A7EDB4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Получение, обновление, удаление данных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CAC2BD6-75BD-B8B1-7EAD-53C5A1B62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550" y="1623292"/>
            <a:ext cx="4676775" cy="12477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EF2C49-228D-07B6-576D-2EB58B288347}"/>
              </a:ext>
            </a:extLst>
          </p:cNvPr>
          <p:cNvSpPr txBox="1"/>
          <p:nvPr/>
        </p:nvSpPr>
        <p:spPr>
          <a:xfrm>
            <a:off x="167796" y="1140502"/>
            <a:ext cx="6449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Код используется для </a:t>
            </a:r>
            <a:r>
              <a:rPr lang="ru-RU" dirty="0" err="1"/>
              <a:t>поискаф</a:t>
            </a:r>
            <a:r>
              <a:rPr lang="ru-RU" dirty="0"/>
              <a:t> одного документа в </a:t>
            </a:r>
            <a:r>
              <a:rPr lang="ru-RU" b="1" dirty="0" err="1"/>
              <a:t>MongoDB</a:t>
            </a:r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FC37DE9-7B12-3B56-8974-CFC567E825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830" y="3681126"/>
            <a:ext cx="3867150" cy="10001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98E760E-22D1-7C37-64D6-315009F91700}"/>
              </a:ext>
            </a:extLst>
          </p:cNvPr>
          <p:cNvSpPr txBox="1"/>
          <p:nvPr/>
        </p:nvSpPr>
        <p:spPr>
          <a:xfrm>
            <a:off x="167796" y="3081276"/>
            <a:ext cx="86018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Код используется для обновление поле / $</a:t>
            </a:r>
            <a:r>
              <a:rPr lang="ru-RU" dirty="0" err="1"/>
              <a:t>set</a:t>
            </a:r>
            <a:r>
              <a:rPr lang="ru-RU" dirty="0"/>
              <a:t> — команда </a:t>
            </a:r>
            <a:r>
              <a:rPr lang="ru-RU" dirty="0" err="1"/>
              <a:t>Mongo</a:t>
            </a:r>
            <a:r>
              <a:rPr lang="ru-RU" dirty="0"/>
              <a:t>, которая говорит: "обнови поле".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2F8BC82-14C3-B28C-4512-551E1D72A4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8270" y="5621900"/>
            <a:ext cx="4286250" cy="52387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351F3AF-0052-3769-2E43-E10890F03783}"/>
              </a:ext>
            </a:extLst>
          </p:cNvPr>
          <p:cNvSpPr txBox="1"/>
          <p:nvPr/>
        </p:nvSpPr>
        <p:spPr>
          <a:xfrm>
            <a:off x="2343705" y="4975567"/>
            <a:ext cx="4621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Удаление</a:t>
            </a:r>
          </a:p>
        </p:txBody>
      </p:sp>
    </p:spTree>
    <p:extLst>
      <p:ext uri="{BB962C8B-B14F-4D97-AF65-F5344CB8AC3E}">
        <p14:creationId xmlns:p14="http://schemas.microsoft.com/office/powerpoint/2010/main" val="3825279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FD0F04C-FBF0-0624-8145-557C280C0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9F6C0AC9-4163-84CC-4EA6-0CC2C7FC3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Motor — асинхронная работа с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Python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AF6AB1C-978E-E359-F8EC-1709A01A3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37" y="1341147"/>
            <a:ext cx="87764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Motor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специальная библиотека для работы с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асинхронных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приложениях на Python.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Она позволяет использовать команду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await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выполнения операций с базой данных, не блокируя выполнение других частей программы. Это особенно важно при создании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веб-приложений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где нужно быстро отвечать на запросы пользователей.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Motor — это асинхронная версия популярной библиотеки </a:t>
            </a:r>
            <a:r>
              <a:rPr kumimoji="0" lang="ru-RU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PyMongo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EBC33EB-A3CC-5458-B4BF-37D6C50B3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405734"/>
              </p:ext>
            </p:extLst>
          </p:nvPr>
        </p:nvGraphicFramePr>
        <p:xfrm>
          <a:off x="628650" y="3269774"/>
          <a:ext cx="7886700" cy="1463040"/>
        </p:xfrm>
        <a:graphic>
          <a:graphicData uri="http://schemas.openxmlformats.org/drawingml/2006/table">
            <a:tbl>
              <a:tblPr/>
              <a:tblGrid>
                <a:gridCol w="3943350">
                  <a:extLst>
                    <a:ext uri="{9D8B030D-6E8A-4147-A177-3AD203B41FA5}">
                      <a16:colId xmlns:a16="http://schemas.microsoft.com/office/drawing/2014/main" val="547871298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6521390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PyMongo (</a:t>
                      </a:r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синхронно)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Motor (</a:t>
                      </a:r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асинхронно)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0616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Блокирует поток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блокирует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41022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 для скриптов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Отличен для веб-приложений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9970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Прост, но "тормозит" при нагрузке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Масштабируется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2016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7994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6512</TotalTime>
  <Words>444</Words>
  <Application>Microsoft Office PowerPoint</Application>
  <PresentationFormat>Экран (4:3)</PresentationFormat>
  <Paragraphs>63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  </vt:lpstr>
      <vt:lpstr>Содержание</vt:lpstr>
      <vt:lpstr>Введение</vt:lpstr>
      <vt:lpstr>PyMongo синхронная работа с MongoDB </vt:lpstr>
      <vt:lpstr>PyMongo подключение к БД MongoDB </vt:lpstr>
      <vt:lpstr>Создание записи</vt:lpstr>
      <vt:lpstr>Добавление нескольких записей</vt:lpstr>
      <vt:lpstr>Получение, обновление, удаление данных</vt:lpstr>
      <vt:lpstr>Motor — асинхронная работа с MongoDB на Python</vt:lpstr>
      <vt:lpstr>Подключение к MongoDB с помощью Motor</vt:lpstr>
      <vt:lpstr>Асинхронное добавление одного документа</vt:lpstr>
      <vt:lpstr>Поиск документа</vt:lpstr>
      <vt:lpstr>Обновление и удаление документа</vt:lpstr>
      <vt:lpstr>Добавление нескольких документов: insert_many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399</cp:revision>
  <dcterms:created xsi:type="dcterms:W3CDTF">2017-10-09T05:58:02Z</dcterms:created>
  <dcterms:modified xsi:type="dcterms:W3CDTF">2025-09-04T10:06:55Z</dcterms:modified>
</cp:coreProperties>
</file>