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  <p:sldId id="264" r:id="rId10"/>
    <p:sldId id="265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0BD7C4-7F24-47FF-B824-43246FC0939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CADD96-33B4-4668-B248-B40C425CDBD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C1B7D265-41C9-4133-959C-82EAEECE2078}" type="parTrans" cxnId="{05352EE2-7FB9-4D59-B0FA-E7843A937A75}">
      <dgm:prSet/>
      <dgm:spPr/>
      <dgm:t>
        <a:bodyPr/>
        <a:lstStyle/>
        <a:p>
          <a:endParaRPr lang="ru-RU"/>
        </a:p>
      </dgm:t>
    </dgm:pt>
    <dgm:pt modelId="{DC755F07-F638-45A8-B6D2-1B1E48C1D42B}" type="sibTrans" cxnId="{05352EE2-7FB9-4D59-B0FA-E7843A937A75}">
      <dgm:prSet/>
      <dgm:spPr/>
      <dgm:t>
        <a:bodyPr/>
        <a:lstStyle/>
        <a:p>
          <a:endParaRPr lang="ru-RU"/>
        </a:p>
      </dgm:t>
    </dgm:pt>
    <dgm:pt modelId="{759ADFF9-DD27-4DB4-BFF4-5F1A18682AF7}">
      <dgm:prSet phldrT="[Текст]" custT="1"/>
      <dgm:spPr/>
      <dgm:t>
        <a:bodyPr/>
        <a:lstStyle/>
        <a:p>
          <a:r>
            <a:rPr lang="ru-RU" sz="2800" dirty="0" smtClean="0"/>
            <a:t>– определяет подкомитет, в котором будет разрабатываться стандарт; </a:t>
          </a:r>
          <a:endParaRPr lang="ru-RU" sz="2800" dirty="0"/>
        </a:p>
      </dgm:t>
    </dgm:pt>
    <dgm:pt modelId="{6E7DAAFC-CC0A-4A87-95EF-45A8A9BC1DF9}" type="parTrans" cxnId="{121E1539-99C7-4DFD-8FBB-ED9AFC91F3EB}">
      <dgm:prSet/>
      <dgm:spPr/>
      <dgm:t>
        <a:bodyPr/>
        <a:lstStyle/>
        <a:p>
          <a:endParaRPr lang="ru-RU"/>
        </a:p>
      </dgm:t>
    </dgm:pt>
    <dgm:pt modelId="{8D963CBE-7F43-44A7-A70D-A777C4314444}" type="sibTrans" cxnId="{121E1539-99C7-4DFD-8FBB-ED9AFC91F3EB}">
      <dgm:prSet/>
      <dgm:spPr/>
      <dgm:t>
        <a:bodyPr/>
        <a:lstStyle/>
        <a:p>
          <a:endParaRPr lang="ru-RU"/>
        </a:p>
      </dgm:t>
    </dgm:pt>
    <dgm:pt modelId="{CA4C1DF5-24C4-4CBD-B71D-CB3709ACB519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CFDABD6-6340-4E7D-9942-4B60D0058478}" type="parTrans" cxnId="{44E159AB-52CB-487B-A66F-327057252DD4}">
      <dgm:prSet/>
      <dgm:spPr/>
      <dgm:t>
        <a:bodyPr/>
        <a:lstStyle/>
        <a:p>
          <a:endParaRPr lang="ru-RU"/>
        </a:p>
      </dgm:t>
    </dgm:pt>
    <dgm:pt modelId="{898353C8-8B38-4E71-8FB2-70778D1DF9FB}" type="sibTrans" cxnId="{44E159AB-52CB-487B-A66F-327057252DD4}">
      <dgm:prSet/>
      <dgm:spPr/>
      <dgm:t>
        <a:bodyPr/>
        <a:lstStyle/>
        <a:p>
          <a:endParaRPr lang="ru-RU"/>
        </a:p>
      </dgm:t>
    </dgm:pt>
    <dgm:pt modelId="{F49122CB-B572-4CCF-B2C6-CDD7CB8DED3F}">
      <dgm:prSet phldrT="[Текст]" custT="1"/>
      <dgm:spPr/>
      <dgm:t>
        <a:bodyPr/>
        <a:lstStyle/>
        <a:p>
          <a:r>
            <a:rPr lang="ru-RU" sz="2000" dirty="0" smtClean="0"/>
            <a:t>– устанавливает сроки выполнения работ по стадиям разработки стандарта в соответствии со сроками, установленными договором;</a:t>
          </a:r>
          <a:endParaRPr lang="ru-RU" sz="2000" dirty="0"/>
        </a:p>
      </dgm:t>
    </dgm:pt>
    <dgm:pt modelId="{93E73448-8109-4FB5-8331-BF7913768D66}" type="parTrans" cxnId="{C08E768F-2264-4145-8B0F-7577135A3213}">
      <dgm:prSet/>
      <dgm:spPr/>
      <dgm:t>
        <a:bodyPr/>
        <a:lstStyle/>
        <a:p>
          <a:endParaRPr lang="ru-RU"/>
        </a:p>
      </dgm:t>
    </dgm:pt>
    <dgm:pt modelId="{B197DE74-8C4B-40D1-AC0E-7DD0454A6732}" type="sibTrans" cxnId="{C08E768F-2264-4145-8B0F-7577135A3213}">
      <dgm:prSet/>
      <dgm:spPr/>
      <dgm:t>
        <a:bodyPr/>
        <a:lstStyle/>
        <a:p>
          <a:endParaRPr lang="ru-RU"/>
        </a:p>
      </dgm:t>
    </dgm:pt>
    <dgm:pt modelId="{2A61F49B-DA35-45F3-B80B-78C630F4ED6E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53CB7B0A-FC62-4CDC-A933-A4DA0F8F4001}" type="parTrans" cxnId="{C8C53606-6E74-4E18-B467-68E1B06D2E2A}">
      <dgm:prSet/>
      <dgm:spPr/>
      <dgm:t>
        <a:bodyPr/>
        <a:lstStyle/>
        <a:p>
          <a:endParaRPr lang="ru-RU"/>
        </a:p>
      </dgm:t>
    </dgm:pt>
    <dgm:pt modelId="{A520CAB8-4F0D-48B3-A1AB-B52E8581410A}" type="sibTrans" cxnId="{C8C53606-6E74-4E18-B467-68E1B06D2E2A}">
      <dgm:prSet/>
      <dgm:spPr/>
      <dgm:t>
        <a:bodyPr/>
        <a:lstStyle/>
        <a:p>
          <a:endParaRPr lang="ru-RU"/>
        </a:p>
      </dgm:t>
    </dgm:pt>
    <dgm:pt modelId="{EDD22D2B-F125-4E78-8500-E4A448F6A195}">
      <dgm:prSet phldrT="[Текст]"/>
      <dgm:spPr/>
      <dgm:t>
        <a:bodyPr/>
        <a:lstStyle/>
        <a:p>
          <a:r>
            <a:rPr lang="ru-RU" dirty="0" smtClean="0"/>
            <a:t>– направляет информацию о начале разработки стандарта для опубликования в специальном издании Государственного стандарта Казахстана для получения от заинтересованных предприятий отзывов о проекте </a:t>
          </a:r>
          <a:endParaRPr lang="ru-RU" dirty="0"/>
        </a:p>
      </dgm:t>
    </dgm:pt>
    <dgm:pt modelId="{3C42946A-5225-46F3-9297-CD1CBD508BA9}" type="parTrans" cxnId="{4AD5D386-C3D7-4DC9-A06C-65C63A6966D2}">
      <dgm:prSet/>
      <dgm:spPr/>
      <dgm:t>
        <a:bodyPr/>
        <a:lstStyle/>
        <a:p>
          <a:endParaRPr lang="ru-RU"/>
        </a:p>
      </dgm:t>
    </dgm:pt>
    <dgm:pt modelId="{41D82C38-9BB0-4DD5-A9AE-C84F36A02EE6}" type="sibTrans" cxnId="{4AD5D386-C3D7-4DC9-A06C-65C63A6966D2}">
      <dgm:prSet/>
      <dgm:spPr/>
      <dgm:t>
        <a:bodyPr/>
        <a:lstStyle/>
        <a:p>
          <a:endParaRPr lang="ru-RU"/>
        </a:p>
      </dgm:t>
    </dgm:pt>
    <dgm:pt modelId="{726EB454-96EA-4EB8-B33E-4A15E18CD764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67546230-71D2-4C52-949C-55C3F099F5C1}" type="parTrans" cxnId="{1ACED719-F27C-4724-91AC-9D9A973569D7}">
      <dgm:prSet/>
      <dgm:spPr/>
      <dgm:t>
        <a:bodyPr/>
        <a:lstStyle/>
        <a:p>
          <a:endParaRPr lang="ru-RU"/>
        </a:p>
      </dgm:t>
    </dgm:pt>
    <dgm:pt modelId="{77ABDB8F-160A-41FB-BC85-BFEBD15ED7F6}" type="sibTrans" cxnId="{1ACED719-F27C-4724-91AC-9D9A973569D7}">
      <dgm:prSet/>
      <dgm:spPr/>
      <dgm:t>
        <a:bodyPr/>
        <a:lstStyle/>
        <a:p>
          <a:endParaRPr lang="ru-RU"/>
        </a:p>
      </dgm:t>
    </dgm:pt>
    <dgm:pt modelId="{7A6C8816-A935-402A-B17A-ABB0A28A8519}">
      <dgm:prSet custT="1"/>
      <dgm:spPr/>
      <dgm:t>
        <a:bodyPr/>
        <a:lstStyle/>
        <a:p>
          <a:r>
            <a:rPr lang="ru-RU" sz="2200" dirty="0" smtClean="0"/>
            <a:t>– определяет рабочую группу или предприятие для разработки проекта стандарта; </a:t>
          </a:r>
          <a:endParaRPr lang="ru-RU" sz="2200" dirty="0"/>
        </a:p>
      </dgm:t>
    </dgm:pt>
    <dgm:pt modelId="{629028DD-BAF2-47AA-99BC-5F2FDDE9FDFB}" type="parTrans" cxnId="{A8876024-2F88-4A77-A1A5-CE75B3BC40FE}">
      <dgm:prSet/>
      <dgm:spPr/>
    </dgm:pt>
    <dgm:pt modelId="{1CBFBCF9-C3CF-4401-BE55-97377B82C5AF}" type="sibTrans" cxnId="{A8876024-2F88-4A77-A1A5-CE75B3BC40FE}">
      <dgm:prSet/>
      <dgm:spPr/>
    </dgm:pt>
    <dgm:pt modelId="{06403943-CC6D-4645-BA90-4D1D3BC4EC9A}" type="pres">
      <dgm:prSet presAssocID="{600BD7C4-7F24-47FF-B824-43246FC093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C78563-3646-4952-AC28-65F48A8833A6}" type="pres">
      <dgm:prSet presAssocID="{33CADD96-33B4-4668-B248-B40C425CDBD5}" presName="composite" presStyleCnt="0"/>
      <dgm:spPr/>
    </dgm:pt>
    <dgm:pt modelId="{C87DF3D9-2505-4E65-9472-E90738139F15}" type="pres">
      <dgm:prSet presAssocID="{33CADD96-33B4-4668-B248-B40C425CDBD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B21B0-61D3-45F6-B69F-F31BB9B7A9DC}" type="pres">
      <dgm:prSet presAssocID="{33CADD96-33B4-4668-B248-B40C425CDBD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462D1E-B3C9-4B12-87DC-739FD834D5C3}" type="pres">
      <dgm:prSet presAssocID="{DC755F07-F638-45A8-B6D2-1B1E48C1D42B}" presName="sp" presStyleCnt="0"/>
      <dgm:spPr/>
    </dgm:pt>
    <dgm:pt modelId="{98A91A15-F502-49A3-96D8-F0AD452223AF}" type="pres">
      <dgm:prSet presAssocID="{CA4C1DF5-24C4-4CBD-B71D-CB3709ACB519}" presName="composite" presStyleCnt="0"/>
      <dgm:spPr/>
    </dgm:pt>
    <dgm:pt modelId="{190C0F22-D3E8-416A-B31D-FB65BF6F4CC4}" type="pres">
      <dgm:prSet presAssocID="{CA4C1DF5-24C4-4CBD-B71D-CB3709ACB519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925C9-CD97-425D-8F57-D21476C5DFB3}" type="pres">
      <dgm:prSet presAssocID="{CA4C1DF5-24C4-4CBD-B71D-CB3709ACB519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77EDB-F215-4E68-B10D-3D8261E0A224}" type="pres">
      <dgm:prSet presAssocID="{898353C8-8B38-4E71-8FB2-70778D1DF9FB}" presName="sp" presStyleCnt="0"/>
      <dgm:spPr/>
    </dgm:pt>
    <dgm:pt modelId="{01FAE0DB-183D-48A0-B5F9-2BDC7F3CB254}" type="pres">
      <dgm:prSet presAssocID="{2A61F49B-DA35-45F3-B80B-78C630F4ED6E}" presName="composite" presStyleCnt="0"/>
      <dgm:spPr/>
    </dgm:pt>
    <dgm:pt modelId="{93B36344-EB06-4FD2-9AFD-898D70C36DFB}" type="pres">
      <dgm:prSet presAssocID="{2A61F49B-DA35-45F3-B80B-78C630F4ED6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05307B-2FD6-47A9-8C77-FD23A7AEB4ED}" type="pres">
      <dgm:prSet presAssocID="{2A61F49B-DA35-45F3-B80B-78C630F4ED6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CD2D10-9C2A-40D9-A5E8-68C43B99907D}" type="pres">
      <dgm:prSet presAssocID="{A520CAB8-4F0D-48B3-A1AB-B52E8581410A}" presName="sp" presStyleCnt="0"/>
      <dgm:spPr/>
    </dgm:pt>
    <dgm:pt modelId="{BFBE2DC2-AFFF-4987-B778-9DE12DD2AAAA}" type="pres">
      <dgm:prSet presAssocID="{726EB454-96EA-4EB8-B33E-4A15E18CD764}" presName="composite" presStyleCnt="0"/>
      <dgm:spPr/>
    </dgm:pt>
    <dgm:pt modelId="{938033E3-4DCE-4E5C-9D84-67247ED20413}" type="pres">
      <dgm:prSet presAssocID="{726EB454-96EA-4EB8-B33E-4A15E18CD76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85CEC0-3F8D-4670-9C13-2D84C012CE82}" type="pres">
      <dgm:prSet presAssocID="{726EB454-96EA-4EB8-B33E-4A15E18CD76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352EE2-7FB9-4D59-B0FA-E7843A937A75}" srcId="{600BD7C4-7F24-47FF-B824-43246FC09393}" destId="{33CADD96-33B4-4668-B248-B40C425CDBD5}" srcOrd="0" destOrd="0" parTransId="{C1B7D265-41C9-4133-959C-82EAEECE2078}" sibTransId="{DC755F07-F638-45A8-B6D2-1B1E48C1D42B}"/>
    <dgm:cxn modelId="{2B746E3E-8EDF-4ECD-B8E1-8B65E2B10A72}" type="presOf" srcId="{33CADD96-33B4-4668-B248-B40C425CDBD5}" destId="{C87DF3D9-2505-4E65-9472-E90738139F15}" srcOrd="0" destOrd="0" presId="urn:microsoft.com/office/officeart/2005/8/layout/chevron2"/>
    <dgm:cxn modelId="{44E159AB-52CB-487B-A66F-327057252DD4}" srcId="{600BD7C4-7F24-47FF-B824-43246FC09393}" destId="{CA4C1DF5-24C4-4CBD-B71D-CB3709ACB519}" srcOrd="1" destOrd="0" parTransId="{1CFDABD6-6340-4E7D-9942-4B60D0058478}" sibTransId="{898353C8-8B38-4E71-8FB2-70778D1DF9FB}"/>
    <dgm:cxn modelId="{C08E768F-2264-4145-8B0F-7577135A3213}" srcId="{CA4C1DF5-24C4-4CBD-B71D-CB3709ACB519}" destId="{F49122CB-B572-4CCF-B2C6-CDD7CB8DED3F}" srcOrd="0" destOrd="0" parTransId="{93E73448-8109-4FB5-8331-BF7913768D66}" sibTransId="{B197DE74-8C4B-40D1-AC0E-7DD0454A6732}"/>
    <dgm:cxn modelId="{4AD5D386-C3D7-4DC9-A06C-65C63A6966D2}" srcId="{726EB454-96EA-4EB8-B33E-4A15E18CD764}" destId="{EDD22D2B-F125-4E78-8500-E4A448F6A195}" srcOrd="0" destOrd="0" parTransId="{3C42946A-5225-46F3-9297-CD1CBD508BA9}" sibTransId="{41D82C38-9BB0-4DD5-A9AE-C84F36A02EE6}"/>
    <dgm:cxn modelId="{3DFB20A7-3953-4F0B-A6D9-412785282979}" type="presOf" srcId="{726EB454-96EA-4EB8-B33E-4A15E18CD764}" destId="{938033E3-4DCE-4E5C-9D84-67247ED20413}" srcOrd="0" destOrd="0" presId="urn:microsoft.com/office/officeart/2005/8/layout/chevron2"/>
    <dgm:cxn modelId="{39DE5A17-CE5C-45E8-8148-EC59B439171E}" type="presOf" srcId="{600BD7C4-7F24-47FF-B824-43246FC09393}" destId="{06403943-CC6D-4645-BA90-4D1D3BC4EC9A}" srcOrd="0" destOrd="0" presId="urn:microsoft.com/office/officeart/2005/8/layout/chevron2"/>
    <dgm:cxn modelId="{DC948ADA-6657-43C0-8E19-A79D449CC957}" type="presOf" srcId="{F49122CB-B572-4CCF-B2C6-CDD7CB8DED3F}" destId="{C1F925C9-CD97-425D-8F57-D21476C5DFB3}" srcOrd="0" destOrd="0" presId="urn:microsoft.com/office/officeart/2005/8/layout/chevron2"/>
    <dgm:cxn modelId="{FC669A59-4DF9-433C-8B58-4D98AF85B10D}" type="presOf" srcId="{7A6C8816-A935-402A-B17A-ABB0A28A8519}" destId="{A305307B-2FD6-47A9-8C77-FD23A7AEB4ED}" srcOrd="0" destOrd="0" presId="urn:microsoft.com/office/officeart/2005/8/layout/chevron2"/>
    <dgm:cxn modelId="{64F407A5-164C-46FE-8F4C-F368FE2F13D7}" type="presOf" srcId="{759ADFF9-DD27-4DB4-BFF4-5F1A18682AF7}" destId="{32DB21B0-61D3-45F6-B69F-F31BB9B7A9DC}" srcOrd="0" destOrd="0" presId="urn:microsoft.com/office/officeart/2005/8/layout/chevron2"/>
    <dgm:cxn modelId="{A8876024-2F88-4A77-A1A5-CE75B3BC40FE}" srcId="{2A61F49B-DA35-45F3-B80B-78C630F4ED6E}" destId="{7A6C8816-A935-402A-B17A-ABB0A28A8519}" srcOrd="0" destOrd="0" parTransId="{629028DD-BAF2-47AA-99BC-5F2FDDE9FDFB}" sibTransId="{1CBFBCF9-C3CF-4401-BE55-97377B82C5AF}"/>
    <dgm:cxn modelId="{C8C53606-6E74-4E18-B467-68E1B06D2E2A}" srcId="{600BD7C4-7F24-47FF-B824-43246FC09393}" destId="{2A61F49B-DA35-45F3-B80B-78C630F4ED6E}" srcOrd="2" destOrd="0" parTransId="{53CB7B0A-FC62-4CDC-A933-A4DA0F8F4001}" sibTransId="{A520CAB8-4F0D-48B3-A1AB-B52E8581410A}"/>
    <dgm:cxn modelId="{9B72A84E-7680-4137-850A-F788D7313A29}" type="presOf" srcId="{EDD22D2B-F125-4E78-8500-E4A448F6A195}" destId="{5285CEC0-3F8D-4670-9C13-2D84C012CE82}" srcOrd="0" destOrd="0" presId="urn:microsoft.com/office/officeart/2005/8/layout/chevron2"/>
    <dgm:cxn modelId="{121E1539-99C7-4DFD-8FBB-ED9AFC91F3EB}" srcId="{33CADD96-33B4-4668-B248-B40C425CDBD5}" destId="{759ADFF9-DD27-4DB4-BFF4-5F1A18682AF7}" srcOrd="0" destOrd="0" parTransId="{6E7DAAFC-CC0A-4A87-95EF-45A8A9BC1DF9}" sibTransId="{8D963CBE-7F43-44A7-A70D-A777C4314444}"/>
    <dgm:cxn modelId="{0FCE0B00-B3A0-4FE1-A275-BD01B0CFA24A}" type="presOf" srcId="{CA4C1DF5-24C4-4CBD-B71D-CB3709ACB519}" destId="{190C0F22-D3E8-416A-B31D-FB65BF6F4CC4}" srcOrd="0" destOrd="0" presId="urn:microsoft.com/office/officeart/2005/8/layout/chevron2"/>
    <dgm:cxn modelId="{1ACED719-F27C-4724-91AC-9D9A973569D7}" srcId="{600BD7C4-7F24-47FF-B824-43246FC09393}" destId="{726EB454-96EA-4EB8-B33E-4A15E18CD764}" srcOrd="3" destOrd="0" parTransId="{67546230-71D2-4C52-949C-55C3F099F5C1}" sibTransId="{77ABDB8F-160A-41FB-BC85-BFEBD15ED7F6}"/>
    <dgm:cxn modelId="{2E9E8DBD-96D0-4B2D-94BE-066010E65146}" type="presOf" srcId="{2A61F49B-DA35-45F3-B80B-78C630F4ED6E}" destId="{93B36344-EB06-4FD2-9AFD-898D70C36DFB}" srcOrd="0" destOrd="0" presId="urn:microsoft.com/office/officeart/2005/8/layout/chevron2"/>
    <dgm:cxn modelId="{D982D059-5623-4E21-A361-35782AAE8E0D}" type="presParOf" srcId="{06403943-CC6D-4645-BA90-4D1D3BC4EC9A}" destId="{4CC78563-3646-4952-AC28-65F48A8833A6}" srcOrd="0" destOrd="0" presId="urn:microsoft.com/office/officeart/2005/8/layout/chevron2"/>
    <dgm:cxn modelId="{A5E01B45-D89B-4108-AF79-45E539AB75EE}" type="presParOf" srcId="{4CC78563-3646-4952-AC28-65F48A8833A6}" destId="{C87DF3D9-2505-4E65-9472-E90738139F15}" srcOrd="0" destOrd="0" presId="urn:microsoft.com/office/officeart/2005/8/layout/chevron2"/>
    <dgm:cxn modelId="{C646911C-02A1-4967-8A64-52AF63414D44}" type="presParOf" srcId="{4CC78563-3646-4952-AC28-65F48A8833A6}" destId="{32DB21B0-61D3-45F6-B69F-F31BB9B7A9DC}" srcOrd="1" destOrd="0" presId="urn:microsoft.com/office/officeart/2005/8/layout/chevron2"/>
    <dgm:cxn modelId="{2D466321-870C-475A-B299-000B791E3E73}" type="presParOf" srcId="{06403943-CC6D-4645-BA90-4D1D3BC4EC9A}" destId="{01462D1E-B3C9-4B12-87DC-739FD834D5C3}" srcOrd="1" destOrd="0" presId="urn:microsoft.com/office/officeart/2005/8/layout/chevron2"/>
    <dgm:cxn modelId="{696E448F-8C6C-4AFF-BA12-D9408DC9D181}" type="presParOf" srcId="{06403943-CC6D-4645-BA90-4D1D3BC4EC9A}" destId="{98A91A15-F502-49A3-96D8-F0AD452223AF}" srcOrd="2" destOrd="0" presId="urn:microsoft.com/office/officeart/2005/8/layout/chevron2"/>
    <dgm:cxn modelId="{C7F702F2-D547-488D-A37E-9F2C92837C03}" type="presParOf" srcId="{98A91A15-F502-49A3-96D8-F0AD452223AF}" destId="{190C0F22-D3E8-416A-B31D-FB65BF6F4CC4}" srcOrd="0" destOrd="0" presId="urn:microsoft.com/office/officeart/2005/8/layout/chevron2"/>
    <dgm:cxn modelId="{53ACBEED-12AF-4FE9-B3E2-DB0C0DC6BA1F}" type="presParOf" srcId="{98A91A15-F502-49A3-96D8-F0AD452223AF}" destId="{C1F925C9-CD97-425D-8F57-D21476C5DFB3}" srcOrd="1" destOrd="0" presId="urn:microsoft.com/office/officeart/2005/8/layout/chevron2"/>
    <dgm:cxn modelId="{9C1C4F51-85C0-4527-AE4B-B683F6F352C8}" type="presParOf" srcId="{06403943-CC6D-4645-BA90-4D1D3BC4EC9A}" destId="{0E677EDB-F215-4E68-B10D-3D8261E0A224}" srcOrd="3" destOrd="0" presId="urn:microsoft.com/office/officeart/2005/8/layout/chevron2"/>
    <dgm:cxn modelId="{D7FD725F-67D7-428B-81EB-7E6B14866FA8}" type="presParOf" srcId="{06403943-CC6D-4645-BA90-4D1D3BC4EC9A}" destId="{01FAE0DB-183D-48A0-B5F9-2BDC7F3CB254}" srcOrd="4" destOrd="0" presId="urn:microsoft.com/office/officeart/2005/8/layout/chevron2"/>
    <dgm:cxn modelId="{7E9583F1-D66C-43C1-9AB2-2A49643C0F43}" type="presParOf" srcId="{01FAE0DB-183D-48A0-B5F9-2BDC7F3CB254}" destId="{93B36344-EB06-4FD2-9AFD-898D70C36DFB}" srcOrd="0" destOrd="0" presId="urn:microsoft.com/office/officeart/2005/8/layout/chevron2"/>
    <dgm:cxn modelId="{23640050-D179-430C-AEBC-91D2F4E92AEA}" type="presParOf" srcId="{01FAE0DB-183D-48A0-B5F9-2BDC7F3CB254}" destId="{A305307B-2FD6-47A9-8C77-FD23A7AEB4ED}" srcOrd="1" destOrd="0" presId="urn:microsoft.com/office/officeart/2005/8/layout/chevron2"/>
    <dgm:cxn modelId="{808288FC-F9CA-40F2-97C4-62CEA71725C5}" type="presParOf" srcId="{06403943-CC6D-4645-BA90-4D1D3BC4EC9A}" destId="{B9CD2D10-9C2A-40D9-A5E8-68C43B99907D}" srcOrd="5" destOrd="0" presId="urn:microsoft.com/office/officeart/2005/8/layout/chevron2"/>
    <dgm:cxn modelId="{7BE265F4-8827-4F30-B670-5E5F226656E4}" type="presParOf" srcId="{06403943-CC6D-4645-BA90-4D1D3BC4EC9A}" destId="{BFBE2DC2-AFFF-4987-B778-9DE12DD2AAAA}" srcOrd="6" destOrd="0" presId="urn:microsoft.com/office/officeart/2005/8/layout/chevron2"/>
    <dgm:cxn modelId="{4D15D18E-1F60-46B1-B580-A6BC1700FBEE}" type="presParOf" srcId="{BFBE2DC2-AFFF-4987-B778-9DE12DD2AAAA}" destId="{938033E3-4DCE-4E5C-9D84-67247ED20413}" srcOrd="0" destOrd="0" presId="urn:microsoft.com/office/officeart/2005/8/layout/chevron2"/>
    <dgm:cxn modelId="{1D6FD938-4267-4F23-AF01-1EB646BBA73D}" type="presParOf" srcId="{BFBE2DC2-AFFF-4987-B778-9DE12DD2AAAA}" destId="{5285CEC0-3F8D-4670-9C13-2D84C012CE8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73F65-E007-4CE1-AC85-C0A2AA88E44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63B3B9-5A53-4713-AEE9-BA2FCE015153}">
      <dgm:prSet phldrT="[Текст]" custT="1"/>
      <dgm:spPr/>
      <dgm:t>
        <a:bodyPr/>
        <a:lstStyle/>
        <a:p>
          <a:r>
            <a:rPr lang="ru-RU" sz="1600" b="1" dirty="0" smtClean="0"/>
            <a:t>Структуру государственной системы технического регулирования составляют: </a:t>
          </a:r>
          <a:endParaRPr lang="ru-RU" sz="1600" b="1" dirty="0"/>
        </a:p>
      </dgm:t>
    </dgm:pt>
    <dgm:pt modelId="{99C490FB-D23A-4325-95B7-67901599ED62}" type="parTrans" cxnId="{85825FDD-836D-4D4F-846C-BB1ABDCDF202}">
      <dgm:prSet/>
      <dgm:spPr/>
      <dgm:t>
        <a:bodyPr/>
        <a:lstStyle/>
        <a:p>
          <a:endParaRPr lang="ru-RU"/>
        </a:p>
      </dgm:t>
    </dgm:pt>
    <dgm:pt modelId="{8A4D7C5A-AE01-4F55-9B41-A45160224D71}" type="sibTrans" cxnId="{85825FDD-836D-4D4F-846C-BB1ABDCDF202}">
      <dgm:prSet/>
      <dgm:spPr/>
      <dgm:t>
        <a:bodyPr/>
        <a:lstStyle/>
        <a:p>
          <a:endParaRPr lang="ru-RU"/>
        </a:p>
      </dgm:t>
    </dgm:pt>
    <dgm:pt modelId="{0487FFE9-4918-404D-9077-459B9978E0C4}">
      <dgm:prSet phldrT="[Текст]" custT="1"/>
      <dgm:spPr/>
      <dgm:t>
        <a:bodyPr/>
        <a:lstStyle/>
        <a:p>
          <a:r>
            <a:rPr lang="ru-RU" sz="1600" b="1" dirty="0" smtClean="0"/>
            <a:t>8) Единый государственный фонд нормативных документов</a:t>
          </a:r>
          <a:endParaRPr lang="ru-RU" sz="1600" b="1" dirty="0"/>
        </a:p>
      </dgm:t>
    </dgm:pt>
    <dgm:pt modelId="{0E8A04C6-C72D-4B0A-8424-8E2B3515006F}" type="parTrans" cxnId="{A3250D33-D2EE-431E-826F-978ADBC6DC24}">
      <dgm:prSet/>
      <dgm:spPr/>
      <dgm:t>
        <a:bodyPr/>
        <a:lstStyle/>
        <a:p>
          <a:endParaRPr lang="ru-RU"/>
        </a:p>
      </dgm:t>
    </dgm:pt>
    <dgm:pt modelId="{16202B65-4E06-43A4-B30C-9FA7200CE54B}" type="sibTrans" cxnId="{A3250D33-D2EE-431E-826F-978ADBC6DC24}">
      <dgm:prSet/>
      <dgm:spPr/>
      <dgm:t>
        <a:bodyPr/>
        <a:lstStyle/>
        <a:p>
          <a:endParaRPr lang="ru-RU"/>
        </a:p>
      </dgm:t>
    </dgm:pt>
    <dgm:pt modelId="{51CA9142-DA04-4CF8-9EAF-0D76E667045C}">
      <dgm:prSet phldrT="[Текст]"/>
      <dgm:spPr/>
      <dgm:t>
        <a:bodyPr/>
        <a:lstStyle/>
        <a:p>
          <a:endParaRPr lang="ru-RU" dirty="0"/>
        </a:p>
      </dgm:t>
    </dgm:pt>
    <dgm:pt modelId="{0D240A9A-5A04-40B0-81F1-FE61781A4E96}" type="parTrans" cxnId="{EBAB6F87-0886-4D6F-943B-039948EF4514}">
      <dgm:prSet/>
      <dgm:spPr/>
      <dgm:t>
        <a:bodyPr/>
        <a:lstStyle/>
        <a:p>
          <a:endParaRPr lang="ru-RU"/>
        </a:p>
      </dgm:t>
    </dgm:pt>
    <dgm:pt modelId="{C8EA0889-9494-4374-B78E-324373F129AF}" type="sibTrans" cxnId="{EBAB6F87-0886-4D6F-943B-039948EF4514}">
      <dgm:prSet/>
      <dgm:spPr/>
      <dgm:t>
        <a:bodyPr/>
        <a:lstStyle/>
        <a:p>
          <a:endParaRPr lang="ru-RU"/>
        </a:p>
      </dgm:t>
    </dgm:pt>
    <dgm:pt modelId="{F20BCDE5-8C62-482C-BF8F-43322DEECC2F}">
      <dgm:prSet phldrT="[Текст]"/>
      <dgm:spPr/>
      <dgm:t>
        <a:bodyPr/>
        <a:lstStyle/>
        <a:p>
          <a:endParaRPr lang="ru-RU" dirty="0"/>
        </a:p>
      </dgm:t>
    </dgm:pt>
    <dgm:pt modelId="{492C8D4D-0A1A-4771-999E-47461F47B4FC}" type="parTrans" cxnId="{141CE9D8-23DE-4000-914F-0BAFE82BBE71}">
      <dgm:prSet/>
      <dgm:spPr/>
      <dgm:t>
        <a:bodyPr/>
        <a:lstStyle/>
        <a:p>
          <a:endParaRPr lang="ru-RU"/>
        </a:p>
      </dgm:t>
    </dgm:pt>
    <dgm:pt modelId="{281AFE98-C19E-4D96-8772-E73B691856F5}" type="sibTrans" cxnId="{141CE9D8-23DE-4000-914F-0BAFE82BBE71}">
      <dgm:prSet/>
      <dgm:spPr/>
      <dgm:t>
        <a:bodyPr/>
        <a:lstStyle/>
        <a:p>
          <a:endParaRPr lang="ru-RU"/>
        </a:p>
      </dgm:t>
    </dgm:pt>
    <dgm:pt modelId="{F6F29639-E60B-47B9-A019-178EB06306BC}">
      <dgm:prSet phldrT="[Текст]" custT="1"/>
      <dgm:spPr/>
      <dgm:t>
        <a:bodyPr/>
        <a:lstStyle/>
        <a:p>
          <a:pPr algn="l"/>
          <a:r>
            <a:rPr lang="ru-RU" sz="1900" b="1" dirty="0" smtClean="0"/>
            <a:t>6) Технические комитеты по стандартизации. </a:t>
          </a:r>
          <a:endParaRPr lang="ru-RU" sz="1900" b="1" dirty="0"/>
        </a:p>
      </dgm:t>
    </dgm:pt>
    <dgm:pt modelId="{7F604EB1-0806-408B-A7C3-D149553DEFF5}" type="parTrans" cxnId="{A5BE3AB5-0D48-4755-96E5-2D0DD2E27172}">
      <dgm:prSet/>
      <dgm:spPr/>
      <dgm:t>
        <a:bodyPr/>
        <a:lstStyle/>
        <a:p>
          <a:endParaRPr lang="ru-RU"/>
        </a:p>
      </dgm:t>
    </dgm:pt>
    <dgm:pt modelId="{05B61A58-A531-4DB1-9807-D2B8112351EC}" type="sibTrans" cxnId="{A5BE3AB5-0D48-4755-96E5-2D0DD2E27172}">
      <dgm:prSet/>
      <dgm:spPr/>
      <dgm:t>
        <a:bodyPr/>
        <a:lstStyle/>
        <a:p>
          <a:endParaRPr lang="ru-RU"/>
        </a:p>
      </dgm:t>
    </dgm:pt>
    <dgm:pt modelId="{126D21DA-8F4A-4202-956E-DFB4970B84C9}">
      <dgm:prSet phldrT="[Текст]" custT="1"/>
      <dgm:spPr/>
      <dgm:t>
        <a:bodyPr/>
        <a:lstStyle/>
        <a:p>
          <a:r>
            <a:rPr lang="ru-RU" sz="1600" b="1" dirty="0" smtClean="0"/>
            <a:t>7) Органы по подтверждению соответствия, лаборатории. </a:t>
          </a:r>
          <a:endParaRPr lang="ru-RU" sz="1600" b="1" dirty="0"/>
        </a:p>
      </dgm:t>
    </dgm:pt>
    <dgm:pt modelId="{AFFF28E9-B429-4EB6-A9E2-B71F14264070}" type="parTrans" cxnId="{B4AF2F6D-0A13-4700-937C-A2F9038E1B92}">
      <dgm:prSet/>
      <dgm:spPr/>
      <dgm:t>
        <a:bodyPr/>
        <a:lstStyle/>
        <a:p>
          <a:endParaRPr lang="ru-RU"/>
        </a:p>
      </dgm:t>
    </dgm:pt>
    <dgm:pt modelId="{06E24E2E-25D1-4439-A6B6-2D1B8B2C235E}" type="sibTrans" cxnId="{B4AF2F6D-0A13-4700-937C-A2F9038E1B92}">
      <dgm:prSet/>
      <dgm:spPr/>
      <dgm:t>
        <a:bodyPr/>
        <a:lstStyle/>
        <a:p>
          <a:endParaRPr lang="ru-RU"/>
        </a:p>
      </dgm:t>
    </dgm:pt>
    <dgm:pt modelId="{FFFCA523-AB1E-4845-A29C-3067D117A993}">
      <dgm:prSet phldrT="[Текст]"/>
      <dgm:spPr/>
      <dgm:t>
        <a:bodyPr/>
        <a:lstStyle/>
        <a:p>
          <a:endParaRPr lang="ru-RU" dirty="0"/>
        </a:p>
      </dgm:t>
    </dgm:pt>
    <dgm:pt modelId="{BD655344-0B34-4F56-A287-5636904BE039}" type="sibTrans" cxnId="{B7C96227-00B6-4268-9914-B6D05C6A2223}">
      <dgm:prSet/>
      <dgm:spPr/>
      <dgm:t>
        <a:bodyPr/>
        <a:lstStyle/>
        <a:p>
          <a:endParaRPr lang="ru-RU"/>
        </a:p>
      </dgm:t>
    </dgm:pt>
    <dgm:pt modelId="{09B52825-A835-4D0A-B227-D6A878B64A4D}" type="parTrans" cxnId="{B7C96227-00B6-4268-9914-B6D05C6A2223}">
      <dgm:prSet/>
      <dgm:spPr/>
      <dgm:t>
        <a:bodyPr/>
        <a:lstStyle/>
        <a:p>
          <a:endParaRPr lang="ru-RU"/>
        </a:p>
      </dgm:t>
    </dgm:pt>
    <dgm:pt modelId="{AE26FE1C-04A2-4AFE-A9A4-E72E7941F638}">
      <dgm:prSet phldrT="[Текст]"/>
      <dgm:spPr/>
      <dgm:t>
        <a:bodyPr/>
        <a:lstStyle/>
        <a:p>
          <a:endParaRPr lang="ru-RU" dirty="0"/>
        </a:p>
      </dgm:t>
    </dgm:pt>
    <dgm:pt modelId="{47B93404-A438-4BC7-98C4-A3773F5D89C0}" type="parTrans" cxnId="{0FE77509-2405-4042-A06F-807E1F2DA5E4}">
      <dgm:prSet/>
      <dgm:spPr/>
    </dgm:pt>
    <dgm:pt modelId="{7AFA3CC1-FE2E-4227-8B2A-200CE06F662C}" type="sibTrans" cxnId="{0FE77509-2405-4042-A06F-807E1F2DA5E4}">
      <dgm:prSet/>
      <dgm:spPr/>
    </dgm:pt>
    <dgm:pt modelId="{68EF4DE8-5203-4742-9884-25D4332613EF}">
      <dgm:prSet phldrT="[Текст]"/>
      <dgm:spPr/>
      <dgm:t>
        <a:bodyPr/>
        <a:lstStyle/>
        <a:p>
          <a:endParaRPr lang="ru-RU" dirty="0"/>
        </a:p>
      </dgm:t>
    </dgm:pt>
    <dgm:pt modelId="{9BDB0D0C-57E5-4554-BAD7-28181CD972A9}" type="sibTrans" cxnId="{7CF82536-9D80-4CEE-B5B7-A05C876FC990}">
      <dgm:prSet/>
      <dgm:spPr/>
      <dgm:t>
        <a:bodyPr/>
        <a:lstStyle/>
        <a:p>
          <a:endParaRPr lang="ru-RU"/>
        </a:p>
      </dgm:t>
    </dgm:pt>
    <dgm:pt modelId="{5428FA56-A976-4AC1-8BEA-527401A587BF}" type="parTrans" cxnId="{7CF82536-9D80-4CEE-B5B7-A05C876FC990}">
      <dgm:prSet/>
      <dgm:spPr/>
      <dgm:t>
        <a:bodyPr/>
        <a:lstStyle/>
        <a:p>
          <a:endParaRPr lang="ru-RU"/>
        </a:p>
      </dgm:t>
    </dgm:pt>
    <dgm:pt modelId="{824F80D5-5E84-4963-814E-DB94DCFB8677}">
      <dgm:prSet phldrT="[Текст]"/>
      <dgm:spPr/>
      <dgm:t>
        <a:bodyPr/>
        <a:lstStyle/>
        <a:p>
          <a:endParaRPr lang="ru-RU" dirty="0"/>
        </a:p>
      </dgm:t>
    </dgm:pt>
    <dgm:pt modelId="{564D03FE-50F9-4C26-B9CD-40DB10B2F150}" type="parTrans" cxnId="{90D6FA93-2CEF-4915-AB75-A0ED0E2F0465}">
      <dgm:prSet/>
      <dgm:spPr/>
    </dgm:pt>
    <dgm:pt modelId="{140AA020-13E4-45E0-8694-A4D47CFFF2F4}" type="sibTrans" cxnId="{90D6FA93-2CEF-4915-AB75-A0ED0E2F0465}">
      <dgm:prSet/>
      <dgm:spPr/>
    </dgm:pt>
    <dgm:pt modelId="{DC76CB75-0E64-434A-842F-D83427200A0A}" type="pres">
      <dgm:prSet presAssocID="{43B73F65-E007-4CE1-AC85-C0A2AA88E44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A4863-C0B4-497C-8A75-EF626E006FB7}" type="pres">
      <dgm:prSet presAssocID="{1563B3B9-5A53-4713-AEE9-BA2FCE015153}" presName="parentLin" presStyleCnt="0"/>
      <dgm:spPr/>
    </dgm:pt>
    <dgm:pt modelId="{2E4B3E5C-1715-4436-ACB6-117DF9F18DA8}" type="pres">
      <dgm:prSet presAssocID="{1563B3B9-5A53-4713-AEE9-BA2FCE015153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AB7F126D-9BCC-427B-A58B-F4D5C8E06F7F}" type="pres">
      <dgm:prSet presAssocID="{1563B3B9-5A53-4713-AEE9-BA2FCE015153}" presName="parentText" presStyleLbl="node1" presStyleIdx="0" presStyleCnt="10" custScaleX="1290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34AE9-89D8-4991-B4B0-135EB4BC4ACC}" type="pres">
      <dgm:prSet presAssocID="{1563B3B9-5A53-4713-AEE9-BA2FCE015153}" presName="negativeSpace" presStyleCnt="0"/>
      <dgm:spPr/>
    </dgm:pt>
    <dgm:pt modelId="{9B4A0518-1F25-4C6B-B845-26F03946B9BC}" type="pres">
      <dgm:prSet presAssocID="{1563B3B9-5A53-4713-AEE9-BA2FCE015153}" presName="childText" presStyleLbl="conFgAcc1" presStyleIdx="0" presStyleCnt="10">
        <dgm:presLayoutVars>
          <dgm:bulletEnabled val="1"/>
        </dgm:presLayoutVars>
      </dgm:prSet>
      <dgm:spPr/>
    </dgm:pt>
    <dgm:pt modelId="{6748ECE5-BC3E-406C-9BC9-23DF4D37BD0D}" type="pres">
      <dgm:prSet presAssocID="{8A4D7C5A-AE01-4F55-9B41-A45160224D71}" presName="spaceBetweenRectangles" presStyleCnt="0"/>
      <dgm:spPr/>
    </dgm:pt>
    <dgm:pt modelId="{2597FD49-93C8-4687-BCD0-4E660CAB3D26}" type="pres">
      <dgm:prSet presAssocID="{FFFCA523-AB1E-4845-A29C-3067D117A993}" presName="parentLin" presStyleCnt="0"/>
      <dgm:spPr/>
    </dgm:pt>
    <dgm:pt modelId="{E52DD53D-85FE-48F8-B8E9-7F80F89BBF80}" type="pres">
      <dgm:prSet presAssocID="{FFFCA523-AB1E-4845-A29C-3067D117A993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ED9A2EAC-A852-417F-8E5B-6F1588C40D8D}" type="pres">
      <dgm:prSet presAssocID="{FFFCA523-AB1E-4845-A29C-3067D117A993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B4C88-0386-4911-A005-C8B543BBC7A3}" type="pres">
      <dgm:prSet presAssocID="{FFFCA523-AB1E-4845-A29C-3067D117A993}" presName="negativeSpace" presStyleCnt="0"/>
      <dgm:spPr/>
    </dgm:pt>
    <dgm:pt modelId="{A8BB8170-073C-4365-ACB2-6C7F0161F14C}" type="pres">
      <dgm:prSet presAssocID="{FFFCA523-AB1E-4845-A29C-3067D117A993}" presName="childText" presStyleLbl="conFgAcc1" presStyleIdx="1" presStyleCnt="10">
        <dgm:presLayoutVars>
          <dgm:bulletEnabled val="1"/>
        </dgm:presLayoutVars>
      </dgm:prSet>
      <dgm:spPr/>
    </dgm:pt>
    <dgm:pt modelId="{7BA7D94C-5748-4188-AABC-A3EA3120A57D}" type="pres">
      <dgm:prSet presAssocID="{BD655344-0B34-4F56-A287-5636904BE039}" presName="spaceBetweenRectangles" presStyleCnt="0"/>
      <dgm:spPr/>
    </dgm:pt>
    <dgm:pt modelId="{C221AE63-B34C-4B3E-8C8A-2FEAA42E17EF}" type="pres">
      <dgm:prSet presAssocID="{AE26FE1C-04A2-4AFE-A9A4-E72E7941F638}" presName="parentLin" presStyleCnt="0"/>
      <dgm:spPr/>
    </dgm:pt>
    <dgm:pt modelId="{5ECDAEA9-E3BF-4E71-9350-18A79C0EC30E}" type="pres">
      <dgm:prSet presAssocID="{AE26FE1C-04A2-4AFE-A9A4-E72E7941F638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F8F1741D-A19B-4D69-8E3E-A5597517178E}" type="pres">
      <dgm:prSet presAssocID="{AE26FE1C-04A2-4AFE-A9A4-E72E7941F638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FD137-1F98-4AA7-9527-8A75C7251EEE}" type="pres">
      <dgm:prSet presAssocID="{AE26FE1C-04A2-4AFE-A9A4-E72E7941F638}" presName="negativeSpace" presStyleCnt="0"/>
      <dgm:spPr/>
    </dgm:pt>
    <dgm:pt modelId="{19E56ACC-3F62-49B8-9F2C-6323ED04F167}" type="pres">
      <dgm:prSet presAssocID="{AE26FE1C-04A2-4AFE-A9A4-E72E7941F638}" presName="childText" presStyleLbl="conFgAcc1" presStyleIdx="2" presStyleCnt="10">
        <dgm:presLayoutVars>
          <dgm:bulletEnabled val="1"/>
        </dgm:presLayoutVars>
      </dgm:prSet>
      <dgm:spPr/>
    </dgm:pt>
    <dgm:pt modelId="{23502385-B9F0-44C0-BACA-5453DC4BA175}" type="pres">
      <dgm:prSet presAssocID="{7AFA3CC1-FE2E-4227-8B2A-200CE06F662C}" presName="spaceBetweenRectangles" presStyleCnt="0"/>
      <dgm:spPr/>
    </dgm:pt>
    <dgm:pt modelId="{FD79FDFB-9A5E-4A1C-ACCD-A000F72C4BDE}" type="pres">
      <dgm:prSet presAssocID="{68EF4DE8-5203-4742-9884-25D4332613EF}" presName="parentLin" presStyleCnt="0"/>
      <dgm:spPr/>
    </dgm:pt>
    <dgm:pt modelId="{B5864AE8-44D8-42EE-BFDD-F5F940855673}" type="pres">
      <dgm:prSet presAssocID="{68EF4DE8-5203-4742-9884-25D4332613EF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A83D7D69-EA69-45AD-ACEC-67986FB7BEE4}" type="pres">
      <dgm:prSet presAssocID="{68EF4DE8-5203-4742-9884-25D4332613EF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DCA66-5BFF-4C17-AACF-72D48BCF9AB3}" type="pres">
      <dgm:prSet presAssocID="{68EF4DE8-5203-4742-9884-25D4332613EF}" presName="negativeSpace" presStyleCnt="0"/>
      <dgm:spPr/>
    </dgm:pt>
    <dgm:pt modelId="{58ECF6B0-EA3D-4418-8288-CF92C9CAB3BE}" type="pres">
      <dgm:prSet presAssocID="{68EF4DE8-5203-4742-9884-25D4332613EF}" presName="childText" presStyleLbl="conFgAcc1" presStyleIdx="3" presStyleCnt="10">
        <dgm:presLayoutVars>
          <dgm:bulletEnabled val="1"/>
        </dgm:presLayoutVars>
      </dgm:prSet>
      <dgm:spPr/>
    </dgm:pt>
    <dgm:pt modelId="{F144FA18-D33E-4D41-8B37-3D62831338B9}" type="pres">
      <dgm:prSet presAssocID="{9BDB0D0C-57E5-4554-BAD7-28181CD972A9}" presName="spaceBetweenRectangles" presStyleCnt="0"/>
      <dgm:spPr/>
    </dgm:pt>
    <dgm:pt modelId="{2AFD57C2-C88F-4619-9008-5B8D3D5A80C6}" type="pres">
      <dgm:prSet presAssocID="{824F80D5-5E84-4963-814E-DB94DCFB8677}" presName="parentLin" presStyleCnt="0"/>
      <dgm:spPr/>
    </dgm:pt>
    <dgm:pt modelId="{6C4522F5-09A3-45F5-A2F9-C90052526E90}" type="pres">
      <dgm:prSet presAssocID="{824F80D5-5E84-4963-814E-DB94DCFB8677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4C835E8E-2C5E-4FEA-8CD5-A2EEA2A36C3A}" type="pres">
      <dgm:prSet presAssocID="{824F80D5-5E84-4963-814E-DB94DCFB8677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E574D-04EC-434D-BEE6-D74DAA3E3644}" type="pres">
      <dgm:prSet presAssocID="{824F80D5-5E84-4963-814E-DB94DCFB8677}" presName="negativeSpace" presStyleCnt="0"/>
      <dgm:spPr/>
    </dgm:pt>
    <dgm:pt modelId="{2D5F42EB-289C-40DB-84A6-E83E075B1367}" type="pres">
      <dgm:prSet presAssocID="{824F80D5-5E84-4963-814E-DB94DCFB8677}" presName="childText" presStyleLbl="conFgAcc1" presStyleIdx="4" presStyleCnt="10">
        <dgm:presLayoutVars>
          <dgm:bulletEnabled val="1"/>
        </dgm:presLayoutVars>
      </dgm:prSet>
      <dgm:spPr/>
    </dgm:pt>
    <dgm:pt modelId="{9778782A-B8CE-40A6-BC15-3D75F7B5B2C8}" type="pres">
      <dgm:prSet presAssocID="{140AA020-13E4-45E0-8694-A4D47CFFF2F4}" presName="spaceBetweenRectangles" presStyleCnt="0"/>
      <dgm:spPr/>
    </dgm:pt>
    <dgm:pt modelId="{519FCB0B-26B9-4703-BE2E-A778E81CC357}" type="pres">
      <dgm:prSet presAssocID="{51CA9142-DA04-4CF8-9EAF-0D76E667045C}" presName="parentLin" presStyleCnt="0"/>
      <dgm:spPr/>
    </dgm:pt>
    <dgm:pt modelId="{FABA9B5D-6253-48E7-836A-953296EAA486}" type="pres">
      <dgm:prSet presAssocID="{51CA9142-DA04-4CF8-9EAF-0D76E667045C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9060CBFC-49F4-48FE-A9EC-827C38A4A1AC}" type="pres">
      <dgm:prSet presAssocID="{51CA9142-DA04-4CF8-9EAF-0D76E667045C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FAF5C-5C27-4251-8830-A187AE9F6C76}" type="pres">
      <dgm:prSet presAssocID="{51CA9142-DA04-4CF8-9EAF-0D76E667045C}" presName="negativeSpace" presStyleCnt="0"/>
      <dgm:spPr/>
    </dgm:pt>
    <dgm:pt modelId="{16523107-F9F4-4EFE-9A9D-A77C727B5E4F}" type="pres">
      <dgm:prSet presAssocID="{51CA9142-DA04-4CF8-9EAF-0D76E667045C}" presName="childText" presStyleLbl="conFgAcc1" presStyleIdx="5" presStyleCnt="10">
        <dgm:presLayoutVars>
          <dgm:bulletEnabled val="1"/>
        </dgm:presLayoutVars>
      </dgm:prSet>
      <dgm:spPr/>
    </dgm:pt>
    <dgm:pt modelId="{CDAB8E21-50F2-40F7-9DCE-1D4CF5E741AF}" type="pres">
      <dgm:prSet presAssocID="{C8EA0889-9494-4374-B78E-324373F129AF}" presName="spaceBetweenRectangles" presStyleCnt="0"/>
      <dgm:spPr/>
    </dgm:pt>
    <dgm:pt modelId="{D25E2EFD-CD20-47E9-B00E-B173554D8A64}" type="pres">
      <dgm:prSet presAssocID="{F20BCDE5-8C62-482C-BF8F-43322DEECC2F}" presName="parentLin" presStyleCnt="0"/>
      <dgm:spPr/>
    </dgm:pt>
    <dgm:pt modelId="{CBE5A166-3D11-4138-9271-AEFAEBA21F61}" type="pres">
      <dgm:prSet presAssocID="{F20BCDE5-8C62-482C-BF8F-43322DEECC2F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282582A6-8A04-4C95-A5A4-7071077A70C8}" type="pres">
      <dgm:prSet presAssocID="{F20BCDE5-8C62-482C-BF8F-43322DEECC2F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DD9EB-CD30-4FDB-9722-143CD11E3D33}" type="pres">
      <dgm:prSet presAssocID="{F20BCDE5-8C62-482C-BF8F-43322DEECC2F}" presName="negativeSpace" presStyleCnt="0"/>
      <dgm:spPr/>
    </dgm:pt>
    <dgm:pt modelId="{CE17C44D-0979-4559-8C50-293EF8377F7D}" type="pres">
      <dgm:prSet presAssocID="{F20BCDE5-8C62-482C-BF8F-43322DEECC2F}" presName="childText" presStyleLbl="conFgAcc1" presStyleIdx="6" presStyleCnt="10">
        <dgm:presLayoutVars>
          <dgm:bulletEnabled val="1"/>
        </dgm:presLayoutVars>
      </dgm:prSet>
      <dgm:spPr/>
    </dgm:pt>
    <dgm:pt modelId="{A10ACFE8-8E66-482B-B49E-F55EA205F4E8}" type="pres">
      <dgm:prSet presAssocID="{281AFE98-C19E-4D96-8772-E73B691856F5}" presName="spaceBetweenRectangles" presStyleCnt="0"/>
      <dgm:spPr/>
    </dgm:pt>
    <dgm:pt modelId="{F6C58DAB-7937-4BF8-B004-8DDCC9149560}" type="pres">
      <dgm:prSet presAssocID="{F6F29639-E60B-47B9-A019-178EB06306BC}" presName="parentLin" presStyleCnt="0"/>
      <dgm:spPr/>
    </dgm:pt>
    <dgm:pt modelId="{CA71CFD5-F6EA-4DB9-943B-A8BE127364EB}" type="pres">
      <dgm:prSet presAssocID="{F6F29639-E60B-47B9-A019-178EB06306BC}" presName="parentLeftMargin" presStyleLbl="node1" presStyleIdx="6" presStyleCnt="10"/>
      <dgm:spPr/>
      <dgm:t>
        <a:bodyPr/>
        <a:lstStyle/>
        <a:p>
          <a:endParaRPr lang="ru-RU"/>
        </a:p>
      </dgm:t>
    </dgm:pt>
    <dgm:pt modelId="{728C7F0A-7933-43FB-A90D-7A80DA11BABC}" type="pres">
      <dgm:prSet presAssocID="{F6F29639-E60B-47B9-A019-178EB06306BC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5A6B89-1FA9-4E07-BEEC-AA7C56FDA1F4}" type="pres">
      <dgm:prSet presAssocID="{F6F29639-E60B-47B9-A019-178EB06306BC}" presName="negativeSpace" presStyleCnt="0"/>
      <dgm:spPr/>
    </dgm:pt>
    <dgm:pt modelId="{2C7A94CF-D288-4FF8-8300-70AC9A340A59}" type="pres">
      <dgm:prSet presAssocID="{F6F29639-E60B-47B9-A019-178EB06306BC}" presName="childText" presStyleLbl="conFgAcc1" presStyleIdx="7" presStyleCnt="10">
        <dgm:presLayoutVars>
          <dgm:bulletEnabled val="1"/>
        </dgm:presLayoutVars>
      </dgm:prSet>
      <dgm:spPr/>
    </dgm:pt>
    <dgm:pt modelId="{7852D42E-E17C-46DA-AEA6-6DB071CC565A}" type="pres">
      <dgm:prSet presAssocID="{05B61A58-A531-4DB1-9807-D2B8112351EC}" presName="spaceBetweenRectangles" presStyleCnt="0"/>
      <dgm:spPr/>
    </dgm:pt>
    <dgm:pt modelId="{0A47F4DD-E7D0-4898-8805-BC6038DF4088}" type="pres">
      <dgm:prSet presAssocID="{126D21DA-8F4A-4202-956E-DFB4970B84C9}" presName="parentLin" presStyleCnt="0"/>
      <dgm:spPr/>
    </dgm:pt>
    <dgm:pt modelId="{7F3EDDA1-D6A3-4DB2-9E3B-9B7E80133F89}" type="pres">
      <dgm:prSet presAssocID="{126D21DA-8F4A-4202-956E-DFB4970B84C9}" presName="parentLeftMargin" presStyleLbl="node1" presStyleIdx="7" presStyleCnt="10"/>
      <dgm:spPr/>
      <dgm:t>
        <a:bodyPr/>
        <a:lstStyle/>
        <a:p>
          <a:endParaRPr lang="ru-RU"/>
        </a:p>
      </dgm:t>
    </dgm:pt>
    <dgm:pt modelId="{D9B630A1-D864-456B-A121-C1F65CEE1CF7}" type="pres">
      <dgm:prSet presAssocID="{126D21DA-8F4A-4202-956E-DFB4970B84C9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FD05FC-DD73-4261-B34D-4DCF68FB8835}" type="pres">
      <dgm:prSet presAssocID="{126D21DA-8F4A-4202-956E-DFB4970B84C9}" presName="negativeSpace" presStyleCnt="0"/>
      <dgm:spPr/>
    </dgm:pt>
    <dgm:pt modelId="{A76041D3-6776-44A9-B7FB-FB05F4CC95E0}" type="pres">
      <dgm:prSet presAssocID="{126D21DA-8F4A-4202-956E-DFB4970B84C9}" presName="childText" presStyleLbl="conFgAcc1" presStyleIdx="8" presStyleCnt="10">
        <dgm:presLayoutVars>
          <dgm:bulletEnabled val="1"/>
        </dgm:presLayoutVars>
      </dgm:prSet>
      <dgm:spPr/>
    </dgm:pt>
    <dgm:pt modelId="{0CCF2AE2-527B-46C4-B2CA-12A44EF14462}" type="pres">
      <dgm:prSet presAssocID="{06E24E2E-25D1-4439-A6B6-2D1B8B2C235E}" presName="spaceBetweenRectangles" presStyleCnt="0"/>
      <dgm:spPr/>
    </dgm:pt>
    <dgm:pt modelId="{06B8AFD4-6578-431A-9AED-5521B23CB390}" type="pres">
      <dgm:prSet presAssocID="{0487FFE9-4918-404D-9077-459B9978E0C4}" presName="parentLin" presStyleCnt="0"/>
      <dgm:spPr/>
    </dgm:pt>
    <dgm:pt modelId="{774AF8CB-01D6-490A-BA01-2C7E2C08BE8A}" type="pres">
      <dgm:prSet presAssocID="{0487FFE9-4918-404D-9077-459B9978E0C4}" presName="parentLeftMargin" presStyleLbl="node1" presStyleIdx="8" presStyleCnt="10"/>
      <dgm:spPr/>
      <dgm:t>
        <a:bodyPr/>
        <a:lstStyle/>
        <a:p>
          <a:endParaRPr lang="ru-RU"/>
        </a:p>
      </dgm:t>
    </dgm:pt>
    <dgm:pt modelId="{F8FEE340-4C16-4468-88EC-EA38A06E1D76}" type="pres">
      <dgm:prSet presAssocID="{0487FFE9-4918-404D-9077-459B9978E0C4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36A1B-9BE1-41BC-A2F9-9F16E2AEE415}" type="pres">
      <dgm:prSet presAssocID="{0487FFE9-4918-404D-9077-459B9978E0C4}" presName="negativeSpace" presStyleCnt="0"/>
      <dgm:spPr/>
    </dgm:pt>
    <dgm:pt modelId="{9751063B-15AC-452E-BC06-2F024831A787}" type="pres">
      <dgm:prSet presAssocID="{0487FFE9-4918-404D-9077-459B9978E0C4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9AAEE301-12FE-4008-B27A-F5CCCB1FD970}" type="presOf" srcId="{68EF4DE8-5203-4742-9884-25D4332613EF}" destId="{A83D7D69-EA69-45AD-ACEC-67986FB7BEE4}" srcOrd="1" destOrd="0" presId="urn:microsoft.com/office/officeart/2005/8/layout/list1"/>
    <dgm:cxn modelId="{9E5A7029-7E05-4225-82F4-02C9DBE3C59A}" type="presOf" srcId="{F20BCDE5-8C62-482C-BF8F-43322DEECC2F}" destId="{282582A6-8A04-4C95-A5A4-7071077A70C8}" srcOrd="1" destOrd="0" presId="urn:microsoft.com/office/officeart/2005/8/layout/list1"/>
    <dgm:cxn modelId="{BF21D34D-B97C-4EAF-B679-6C9659F35450}" type="presOf" srcId="{68EF4DE8-5203-4742-9884-25D4332613EF}" destId="{B5864AE8-44D8-42EE-BFDD-F5F940855673}" srcOrd="0" destOrd="0" presId="urn:microsoft.com/office/officeart/2005/8/layout/list1"/>
    <dgm:cxn modelId="{44580104-7881-43AE-AA15-2F2C55A4E677}" type="presOf" srcId="{1563B3B9-5A53-4713-AEE9-BA2FCE015153}" destId="{2E4B3E5C-1715-4436-ACB6-117DF9F18DA8}" srcOrd="0" destOrd="0" presId="urn:microsoft.com/office/officeart/2005/8/layout/list1"/>
    <dgm:cxn modelId="{0C6EEBA6-88C2-4758-955A-882A72B9B75C}" type="presOf" srcId="{FFFCA523-AB1E-4845-A29C-3067D117A993}" destId="{ED9A2EAC-A852-417F-8E5B-6F1588C40D8D}" srcOrd="1" destOrd="0" presId="urn:microsoft.com/office/officeart/2005/8/layout/list1"/>
    <dgm:cxn modelId="{85825FDD-836D-4D4F-846C-BB1ABDCDF202}" srcId="{43B73F65-E007-4CE1-AC85-C0A2AA88E445}" destId="{1563B3B9-5A53-4713-AEE9-BA2FCE015153}" srcOrd="0" destOrd="0" parTransId="{99C490FB-D23A-4325-95B7-67901599ED62}" sibTransId="{8A4D7C5A-AE01-4F55-9B41-A45160224D71}"/>
    <dgm:cxn modelId="{AAEC802B-641C-413E-A368-6B25ED5DA141}" type="presOf" srcId="{824F80D5-5E84-4963-814E-DB94DCFB8677}" destId="{6C4522F5-09A3-45F5-A2F9-C90052526E90}" srcOrd="0" destOrd="0" presId="urn:microsoft.com/office/officeart/2005/8/layout/list1"/>
    <dgm:cxn modelId="{ECA5F208-2ECB-4E2C-898E-4B8C7FEC8232}" type="presOf" srcId="{1563B3B9-5A53-4713-AEE9-BA2FCE015153}" destId="{AB7F126D-9BCC-427B-A58B-F4D5C8E06F7F}" srcOrd="1" destOrd="0" presId="urn:microsoft.com/office/officeart/2005/8/layout/list1"/>
    <dgm:cxn modelId="{141CE9D8-23DE-4000-914F-0BAFE82BBE71}" srcId="{43B73F65-E007-4CE1-AC85-C0A2AA88E445}" destId="{F20BCDE5-8C62-482C-BF8F-43322DEECC2F}" srcOrd="6" destOrd="0" parTransId="{492C8D4D-0A1A-4771-999E-47461F47B4FC}" sibTransId="{281AFE98-C19E-4D96-8772-E73B691856F5}"/>
    <dgm:cxn modelId="{19EE5358-3E9B-4AF8-B91F-45B96B9AA96C}" type="presOf" srcId="{824F80D5-5E84-4963-814E-DB94DCFB8677}" destId="{4C835E8E-2C5E-4FEA-8CD5-A2EEA2A36C3A}" srcOrd="1" destOrd="0" presId="urn:microsoft.com/office/officeart/2005/8/layout/list1"/>
    <dgm:cxn modelId="{DE467FF1-6761-47C8-A14B-7C292D0B68DC}" type="presOf" srcId="{0487FFE9-4918-404D-9077-459B9978E0C4}" destId="{F8FEE340-4C16-4468-88EC-EA38A06E1D76}" srcOrd="1" destOrd="0" presId="urn:microsoft.com/office/officeart/2005/8/layout/list1"/>
    <dgm:cxn modelId="{0FE77509-2405-4042-A06F-807E1F2DA5E4}" srcId="{43B73F65-E007-4CE1-AC85-C0A2AA88E445}" destId="{AE26FE1C-04A2-4AFE-A9A4-E72E7941F638}" srcOrd="2" destOrd="0" parTransId="{47B93404-A438-4BC7-98C4-A3773F5D89C0}" sibTransId="{7AFA3CC1-FE2E-4227-8B2A-200CE06F662C}"/>
    <dgm:cxn modelId="{18201842-853A-4C9F-A5E1-F7CE24EE9B06}" type="presOf" srcId="{126D21DA-8F4A-4202-956E-DFB4970B84C9}" destId="{7F3EDDA1-D6A3-4DB2-9E3B-9B7E80133F89}" srcOrd="0" destOrd="0" presId="urn:microsoft.com/office/officeart/2005/8/layout/list1"/>
    <dgm:cxn modelId="{B4AF2F6D-0A13-4700-937C-A2F9038E1B92}" srcId="{43B73F65-E007-4CE1-AC85-C0A2AA88E445}" destId="{126D21DA-8F4A-4202-956E-DFB4970B84C9}" srcOrd="8" destOrd="0" parTransId="{AFFF28E9-B429-4EB6-A9E2-B71F14264070}" sibTransId="{06E24E2E-25D1-4439-A6B6-2D1B8B2C235E}"/>
    <dgm:cxn modelId="{7CF82536-9D80-4CEE-B5B7-A05C876FC990}" srcId="{43B73F65-E007-4CE1-AC85-C0A2AA88E445}" destId="{68EF4DE8-5203-4742-9884-25D4332613EF}" srcOrd="3" destOrd="0" parTransId="{5428FA56-A976-4AC1-8BEA-527401A587BF}" sibTransId="{9BDB0D0C-57E5-4554-BAD7-28181CD972A9}"/>
    <dgm:cxn modelId="{3DEB505C-C1B8-4655-A786-58C3CE8D6A6F}" type="presOf" srcId="{51CA9142-DA04-4CF8-9EAF-0D76E667045C}" destId="{FABA9B5D-6253-48E7-836A-953296EAA486}" srcOrd="0" destOrd="0" presId="urn:microsoft.com/office/officeart/2005/8/layout/list1"/>
    <dgm:cxn modelId="{EBAB6F87-0886-4D6F-943B-039948EF4514}" srcId="{43B73F65-E007-4CE1-AC85-C0A2AA88E445}" destId="{51CA9142-DA04-4CF8-9EAF-0D76E667045C}" srcOrd="5" destOrd="0" parTransId="{0D240A9A-5A04-40B0-81F1-FE61781A4E96}" sibTransId="{C8EA0889-9494-4374-B78E-324373F129AF}"/>
    <dgm:cxn modelId="{6F18E7AA-315F-4C84-885D-98DD5816128C}" type="presOf" srcId="{F20BCDE5-8C62-482C-BF8F-43322DEECC2F}" destId="{CBE5A166-3D11-4138-9271-AEFAEBA21F61}" srcOrd="0" destOrd="0" presId="urn:microsoft.com/office/officeart/2005/8/layout/list1"/>
    <dgm:cxn modelId="{A3250D33-D2EE-431E-826F-978ADBC6DC24}" srcId="{43B73F65-E007-4CE1-AC85-C0A2AA88E445}" destId="{0487FFE9-4918-404D-9077-459B9978E0C4}" srcOrd="9" destOrd="0" parTransId="{0E8A04C6-C72D-4B0A-8424-8E2B3515006F}" sibTransId="{16202B65-4E06-43A4-B30C-9FA7200CE54B}"/>
    <dgm:cxn modelId="{CD15FDC3-039D-40EC-9B3C-68000836C462}" type="presOf" srcId="{AE26FE1C-04A2-4AFE-A9A4-E72E7941F638}" destId="{5ECDAEA9-E3BF-4E71-9350-18A79C0EC30E}" srcOrd="0" destOrd="0" presId="urn:microsoft.com/office/officeart/2005/8/layout/list1"/>
    <dgm:cxn modelId="{5E809C3A-D43A-421C-96B0-BDC57555A1AE}" type="presOf" srcId="{51CA9142-DA04-4CF8-9EAF-0D76E667045C}" destId="{9060CBFC-49F4-48FE-A9EC-827C38A4A1AC}" srcOrd="1" destOrd="0" presId="urn:microsoft.com/office/officeart/2005/8/layout/list1"/>
    <dgm:cxn modelId="{A5BE3AB5-0D48-4755-96E5-2D0DD2E27172}" srcId="{43B73F65-E007-4CE1-AC85-C0A2AA88E445}" destId="{F6F29639-E60B-47B9-A019-178EB06306BC}" srcOrd="7" destOrd="0" parTransId="{7F604EB1-0806-408B-A7C3-D149553DEFF5}" sibTransId="{05B61A58-A531-4DB1-9807-D2B8112351EC}"/>
    <dgm:cxn modelId="{90D6FA93-2CEF-4915-AB75-A0ED0E2F0465}" srcId="{43B73F65-E007-4CE1-AC85-C0A2AA88E445}" destId="{824F80D5-5E84-4963-814E-DB94DCFB8677}" srcOrd="4" destOrd="0" parTransId="{564D03FE-50F9-4C26-B9CD-40DB10B2F150}" sibTransId="{140AA020-13E4-45E0-8694-A4D47CFFF2F4}"/>
    <dgm:cxn modelId="{B8487C96-4F8A-4B92-A381-3FA40BA347F7}" type="presOf" srcId="{126D21DA-8F4A-4202-956E-DFB4970B84C9}" destId="{D9B630A1-D864-456B-A121-C1F65CEE1CF7}" srcOrd="1" destOrd="0" presId="urn:microsoft.com/office/officeart/2005/8/layout/list1"/>
    <dgm:cxn modelId="{B7C96227-00B6-4268-9914-B6D05C6A2223}" srcId="{43B73F65-E007-4CE1-AC85-C0A2AA88E445}" destId="{FFFCA523-AB1E-4845-A29C-3067D117A993}" srcOrd="1" destOrd="0" parTransId="{09B52825-A835-4D0A-B227-D6A878B64A4D}" sibTransId="{BD655344-0B34-4F56-A287-5636904BE039}"/>
    <dgm:cxn modelId="{DAB981AA-B449-43B4-AD04-9E9644B603E8}" type="presOf" srcId="{AE26FE1C-04A2-4AFE-A9A4-E72E7941F638}" destId="{F8F1741D-A19B-4D69-8E3E-A5597517178E}" srcOrd="1" destOrd="0" presId="urn:microsoft.com/office/officeart/2005/8/layout/list1"/>
    <dgm:cxn modelId="{FFB7D3E8-6724-42A9-ABF7-2EB019C4517E}" type="presOf" srcId="{F6F29639-E60B-47B9-A019-178EB06306BC}" destId="{CA71CFD5-F6EA-4DB9-943B-A8BE127364EB}" srcOrd="0" destOrd="0" presId="urn:microsoft.com/office/officeart/2005/8/layout/list1"/>
    <dgm:cxn modelId="{A0C8B33C-9CA1-4BC3-A010-F9925CB813FA}" type="presOf" srcId="{F6F29639-E60B-47B9-A019-178EB06306BC}" destId="{728C7F0A-7933-43FB-A90D-7A80DA11BABC}" srcOrd="1" destOrd="0" presId="urn:microsoft.com/office/officeart/2005/8/layout/list1"/>
    <dgm:cxn modelId="{747A69B3-0604-4B2E-ADFF-9FF325E1872F}" type="presOf" srcId="{FFFCA523-AB1E-4845-A29C-3067D117A993}" destId="{E52DD53D-85FE-48F8-B8E9-7F80F89BBF80}" srcOrd="0" destOrd="0" presId="urn:microsoft.com/office/officeart/2005/8/layout/list1"/>
    <dgm:cxn modelId="{15D19B5A-A6B0-4705-9278-1532E31BDC61}" type="presOf" srcId="{43B73F65-E007-4CE1-AC85-C0A2AA88E445}" destId="{DC76CB75-0E64-434A-842F-D83427200A0A}" srcOrd="0" destOrd="0" presId="urn:microsoft.com/office/officeart/2005/8/layout/list1"/>
    <dgm:cxn modelId="{BD92CE2E-7C48-457B-B39A-0DF7BB699956}" type="presOf" srcId="{0487FFE9-4918-404D-9077-459B9978E0C4}" destId="{774AF8CB-01D6-490A-BA01-2C7E2C08BE8A}" srcOrd="0" destOrd="0" presId="urn:microsoft.com/office/officeart/2005/8/layout/list1"/>
    <dgm:cxn modelId="{B2F0E43F-89E0-4519-870B-D83FDA71F3E4}" type="presParOf" srcId="{DC76CB75-0E64-434A-842F-D83427200A0A}" destId="{0CAA4863-C0B4-497C-8A75-EF626E006FB7}" srcOrd="0" destOrd="0" presId="urn:microsoft.com/office/officeart/2005/8/layout/list1"/>
    <dgm:cxn modelId="{DB9C8AA9-2173-4B15-B6A6-A795FCEB391A}" type="presParOf" srcId="{0CAA4863-C0B4-497C-8A75-EF626E006FB7}" destId="{2E4B3E5C-1715-4436-ACB6-117DF9F18DA8}" srcOrd="0" destOrd="0" presId="urn:microsoft.com/office/officeart/2005/8/layout/list1"/>
    <dgm:cxn modelId="{18D3D187-9F4A-48BF-8C63-754FA4DE485A}" type="presParOf" srcId="{0CAA4863-C0B4-497C-8A75-EF626E006FB7}" destId="{AB7F126D-9BCC-427B-A58B-F4D5C8E06F7F}" srcOrd="1" destOrd="0" presId="urn:microsoft.com/office/officeart/2005/8/layout/list1"/>
    <dgm:cxn modelId="{F09A2693-EABE-40D9-B37C-9811C935D3FE}" type="presParOf" srcId="{DC76CB75-0E64-434A-842F-D83427200A0A}" destId="{0C934AE9-89D8-4991-B4B0-135EB4BC4ACC}" srcOrd="1" destOrd="0" presId="urn:microsoft.com/office/officeart/2005/8/layout/list1"/>
    <dgm:cxn modelId="{2DA6B4E2-64E3-4B0F-AC77-EB72D3FA2F5B}" type="presParOf" srcId="{DC76CB75-0E64-434A-842F-D83427200A0A}" destId="{9B4A0518-1F25-4C6B-B845-26F03946B9BC}" srcOrd="2" destOrd="0" presId="urn:microsoft.com/office/officeart/2005/8/layout/list1"/>
    <dgm:cxn modelId="{F95892C5-6A94-499D-80DE-B25DDB5B8F1F}" type="presParOf" srcId="{DC76CB75-0E64-434A-842F-D83427200A0A}" destId="{6748ECE5-BC3E-406C-9BC9-23DF4D37BD0D}" srcOrd="3" destOrd="0" presId="urn:microsoft.com/office/officeart/2005/8/layout/list1"/>
    <dgm:cxn modelId="{C88E26EB-15E6-49F3-9EEE-4FC71B2DF4EC}" type="presParOf" srcId="{DC76CB75-0E64-434A-842F-D83427200A0A}" destId="{2597FD49-93C8-4687-BCD0-4E660CAB3D26}" srcOrd="4" destOrd="0" presId="urn:microsoft.com/office/officeart/2005/8/layout/list1"/>
    <dgm:cxn modelId="{F7F4E2E1-69C3-4047-8A8B-E36DA392B032}" type="presParOf" srcId="{2597FD49-93C8-4687-BCD0-4E660CAB3D26}" destId="{E52DD53D-85FE-48F8-B8E9-7F80F89BBF80}" srcOrd="0" destOrd="0" presId="urn:microsoft.com/office/officeart/2005/8/layout/list1"/>
    <dgm:cxn modelId="{9C258BCA-0631-45D2-9449-22A2CC228BA4}" type="presParOf" srcId="{2597FD49-93C8-4687-BCD0-4E660CAB3D26}" destId="{ED9A2EAC-A852-417F-8E5B-6F1588C40D8D}" srcOrd="1" destOrd="0" presId="urn:microsoft.com/office/officeart/2005/8/layout/list1"/>
    <dgm:cxn modelId="{9D98529C-65C8-4EAD-B912-F3296744DCDD}" type="presParOf" srcId="{DC76CB75-0E64-434A-842F-D83427200A0A}" destId="{254B4C88-0386-4911-A005-C8B543BBC7A3}" srcOrd="5" destOrd="0" presId="urn:microsoft.com/office/officeart/2005/8/layout/list1"/>
    <dgm:cxn modelId="{5D0C4447-F405-43C9-9FB1-044A6D45E288}" type="presParOf" srcId="{DC76CB75-0E64-434A-842F-D83427200A0A}" destId="{A8BB8170-073C-4365-ACB2-6C7F0161F14C}" srcOrd="6" destOrd="0" presId="urn:microsoft.com/office/officeart/2005/8/layout/list1"/>
    <dgm:cxn modelId="{3243A0A1-DA3A-42D4-AB51-7D30CC208E81}" type="presParOf" srcId="{DC76CB75-0E64-434A-842F-D83427200A0A}" destId="{7BA7D94C-5748-4188-AABC-A3EA3120A57D}" srcOrd="7" destOrd="0" presId="urn:microsoft.com/office/officeart/2005/8/layout/list1"/>
    <dgm:cxn modelId="{60882739-4917-4F80-8C06-C8B0EEADA575}" type="presParOf" srcId="{DC76CB75-0E64-434A-842F-D83427200A0A}" destId="{C221AE63-B34C-4B3E-8C8A-2FEAA42E17EF}" srcOrd="8" destOrd="0" presId="urn:microsoft.com/office/officeart/2005/8/layout/list1"/>
    <dgm:cxn modelId="{6233045B-E1E5-4F6E-B1AA-63F32678890B}" type="presParOf" srcId="{C221AE63-B34C-4B3E-8C8A-2FEAA42E17EF}" destId="{5ECDAEA9-E3BF-4E71-9350-18A79C0EC30E}" srcOrd="0" destOrd="0" presId="urn:microsoft.com/office/officeart/2005/8/layout/list1"/>
    <dgm:cxn modelId="{C81CE3E5-5CF9-49DD-8D3D-88E762CD8B81}" type="presParOf" srcId="{C221AE63-B34C-4B3E-8C8A-2FEAA42E17EF}" destId="{F8F1741D-A19B-4D69-8E3E-A5597517178E}" srcOrd="1" destOrd="0" presId="urn:microsoft.com/office/officeart/2005/8/layout/list1"/>
    <dgm:cxn modelId="{DF0C2971-749F-4D0E-B10B-3DE01D1FD05F}" type="presParOf" srcId="{DC76CB75-0E64-434A-842F-D83427200A0A}" destId="{39CFD137-1F98-4AA7-9527-8A75C7251EEE}" srcOrd="9" destOrd="0" presId="urn:microsoft.com/office/officeart/2005/8/layout/list1"/>
    <dgm:cxn modelId="{69337B95-BA41-4313-A1C0-5D883EBB81BC}" type="presParOf" srcId="{DC76CB75-0E64-434A-842F-D83427200A0A}" destId="{19E56ACC-3F62-49B8-9F2C-6323ED04F167}" srcOrd="10" destOrd="0" presId="urn:microsoft.com/office/officeart/2005/8/layout/list1"/>
    <dgm:cxn modelId="{AB048C92-4483-45D8-A8BA-98F41F3DBBFC}" type="presParOf" srcId="{DC76CB75-0E64-434A-842F-D83427200A0A}" destId="{23502385-B9F0-44C0-BACA-5453DC4BA175}" srcOrd="11" destOrd="0" presId="urn:microsoft.com/office/officeart/2005/8/layout/list1"/>
    <dgm:cxn modelId="{60B9829F-D6C5-465F-93E1-E61FFB7DB267}" type="presParOf" srcId="{DC76CB75-0E64-434A-842F-D83427200A0A}" destId="{FD79FDFB-9A5E-4A1C-ACCD-A000F72C4BDE}" srcOrd="12" destOrd="0" presId="urn:microsoft.com/office/officeart/2005/8/layout/list1"/>
    <dgm:cxn modelId="{3F025043-9B2C-43CF-B68D-0BA0EEEED7F8}" type="presParOf" srcId="{FD79FDFB-9A5E-4A1C-ACCD-A000F72C4BDE}" destId="{B5864AE8-44D8-42EE-BFDD-F5F940855673}" srcOrd="0" destOrd="0" presId="urn:microsoft.com/office/officeart/2005/8/layout/list1"/>
    <dgm:cxn modelId="{7C496002-6315-4E94-B9E4-BACB841FF7A1}" type="presParOf" srcId="{FD79FDFB-9A5E-4A1C-ACCD-A000F72C4BDE}" destId="{A83D7D69-EA69-45AD-ACEC-67986FB7BEE4}" srcOrd="1" destOrd="0" presId="urn:microsoft.com/office/officeart/2005/8/layout/list1"/>
    <dgm:cxn modelId="{918C917B-CF02-402D-A4A5-39BAF66396C4}" type="presParOf" srcId="{DC76CB75-0E64-434A-842F-D83427200A0A}" destId="{CA7DCA66-5BFF-4C17-AACF-72D48BCF9AB3}" srcOrd="13" destOrd="0" presId="urn:microsoft.com/office/officeart/2005/8/layout/list1"/>
    <dgm:cxn modelId="{EF12542B-D6E5-4DB8-AA71-FC50A52FF899}" type="presParOf" srcId="{DC76CB75-0E64-434A-842F-D83427200A0A}" destId="{58ECF6B0-EA3D-4418-8288-CF92C9CAB3BE}" srcOrd="14" destOrd="0" presId="urn:microsoft.com/office/officeart/2005/8/layout/list1"/>
    <dgm:cxn modelId="{93CCFABA-6EA6-4EC5-9080-5AF95D40E022}" type="presParOf" srcId="{DC76CB75-0E64-434A-842F-D83427200A0A}" destId="{F144FA18-D33E-4D41-8B37-3D62831338B9}" srcOrd="15" destOrd="0" presId="urn:microsoft.com/office/officeart/2005/8/layout/list1"/>
    <dgm:cxn modelId="{0FB02CAF-2591-46A3-90A1-ED89DBBD49CA}" type="presParOf" srcId="{DC76CB75-0E64-434A-842F-D83427200A0A}" destId="{2AFD57C2-C88F-4619-9008-5B8D3D5A80C6}" srcOrd="16" destOrd="0" presId="urn:microsoft.com/office/officeart/2005/8/layout/list1"/>
    <dgm:cxn modelId="{08D0A970-C188-4CCA-BFAA-20526D2201DC}" type="presParOf" srcId="{2AFD57C2-C88F-4619-9008-5B8D3D5A80C6}" destId="{6C4522F5-09A3-45F5-A2F9-C90052526E90}" srcOrd="0" destOrd="0" presId="urn:microsoft.com/office/officeart/2005/8/layout/list1"/>
    <dgm:cxn modelId="{DD05F263-996C-423A-9E0D-EC9F8BF349DE}" type="presParOf" srcId="{2AFD57C2-C88F-4619-9008-5B8D3D5A80C6}" destId="{4C835E8E-2C5E-4FEA-8CD5-A2EEA2A36C3A}" srcOrd="1" destOrd="0" presId="urn:microsoft.com/office/officeart/2005/8/layout/list1"/>
    <dgm:cxn modelId="{6C1E111E-24CE-403C-B7C0-E04DCB65F944}" type="presParOf" srcId="{DC76CB75-0E64-434A-842F-D83427200A0A}" destId="{D1DE574D-04EC-434D-BEE6-D74DAA3E3644}" srcOrd="17" destOrd="0" presId="urn:microsoft.com/office/officeart/2005/8/layout/list1"/>
    <dgm:cxn modelId="{EB9A308C-7992-4803-93C5-04E741E73542}" type="presParOf" srcId="{DC76CB75-0E64-434A-842F-D83427200A0A}" destId="{2D5F42EB-289C-40DB-84A6-E83E075B1367}" srcOrd="18" destOrd="0" presId="urn:microsoft.com/office/officeart/2005/8/layout/list1"/>
    <dgm:cxn modelId="{5F6D8E4E-372B-48BC-AFAF-E93A912C975B}" type="presParOf" srcId="{DC76CB75-0E64-434A-842F-D83427200A0A}" destId="{9778782A-B8CE-40A6-BC15-3D75F7B5B2C8}" srcOrd="19" destOrd="0" presId="urn:microsoft.com/office/officeart/2005/8/layout/list1"/>
    <dgm:cxn modelId="{F47B58A3-B734-4998-BF91-F20565C44CD8}" type="presParOf" srcId="{DC76CB75-0E64-434A-842F-D83427200A0A}" destId="{519FCB0B-26B9-4703-BE2E-A778E81CC357}" srcOrd="20" destOrd="0" presId="urn:microsoft.com/office/officeart/2005/8/layout/list1"/>
    <dgm:cxn modelId="{7FF2CAB5-3A2D-4615-B485-A2D4D7F95D27}" type="presParOf" srcId="{519FCB0B-26B9-4703-BE2E-A778E81CC357}" destId="{FABA9B5D-6253-48E7-836A-953296EAA486}" srcOrd="0" destOrd="0" presId="urn:microsoft.com/office/officeart/2005/8/layout/list1"/>
    <dgm:cxn modelId="{55468BC1-6BEF-4515-9CD2-D3B644C6AB01}" type="presParOf" srcId="{519FCB0B-26B9-4703-BE2E-A778E81CC357}" destId="{9060CBFC-49F4-48FE-A9EC-827C38A4A1AC}" srcOrd="1" destOrd="0" presId="urn:microsoft.com/office/officeart/2005/8/layout/list1"/>
    <dgm:cxn modelId="{E5B00ACC-4AFE-4A16-B32A-88BFA2B3433F}" type="presParOf" srcId="{DC76CB75-0E64-434A-842F-D83427200A0A}" destId="{CC7FAF5C-5C27-4251-8830-A187AE9F6C76}" srcOrd="21" destOrd="0" presId="urn:microsoft.com/office/officeart/2005/8/layout/list1"/>
    <dgm:cxn modelId="{06B4D4A4-3648-4274-B8E4-0EFFDAF7EB92}" type="presParOf" srcId="{DC76CB75-0E64-434A-842F-D83427200A0A}" destId="{16523107-F9F4-4EFE-9A9D-A77C727B5E4F}" srcOrd="22" destOrd="0" presId="urn:microsoft.com/office/officeart/2005/8/layout/list1"/>
    <dgm:cxn modelId="{02E866C5-FC7A-4CB4-966A-62288D05B67D}" type="presParOf" srcId="{DC76CB75-0E64-434A-842F-D83427200A0A}" destId="{CDAB8E21-50F2-40F7-9DCE-1D4CF5E741AF}" srcOrd="23" destOrd="0" presId="urn:microsoft.com/office/officeart/2005/8/layout/list1"/>
    <dgm:cxn modelId="{8B160D36-47CF-4F58-9E35-B4CF6D0A376A}" type="presParOf" srcId="{DC76CB75-0E64-434A-842F-D83427200A0A}" destId="{D25E2EFD-CD20-47E9-B00E-B173554D8A64}" srcOrd="24" destOrd="0" presId="urn:microsoft.com/office/officeart/2005/8/layout/list1"/>
    <dgm:cxn modelId="{DB18A8BA-891E-41C8-8AF1-0B69813A4489}" type="presParOf" srcId="{D25E2EFD-CD20-47E9-B00E-B173554D8A64}" destId="{CBE5A166-3D11-4138-9271-AEFAEBA21F61}" srcOrd="0" destOrd="0" presId="urn:microsoft.com/office/officeart/2005/8/layout/list1"/>
    <dgm:cxn modelId="{E45B72AA-A9BB-44A1-8C4C-2A1A9526D58B}" type="presParOf" srcId="{D25E2EFD-CD20-47E9-B00E-B173554D8A64}" destId="{282582A6-8A04-4C95-A5A4-7071077A70C8}" srcOrd="1" destOrd="0" presId="urn:microsoft.com/office/officeart/2005/8/layout/list1"/>
    <dgm:cxn modelId="{1019CB18-0E33-4E17-996B-F43BF6EAA402}" type="presParOf" srcId="{DC76CB75-0E64-434A-842F-D83427200A0A}" destId="{D31DD9EB-CD30-4FDB-9722-143CD11E3D33}" srcOrd="25" destOrd="0" presId="urn:microsoft.com/office/officeart/2005/8/layout/list1"/>
    <dgm:cxn modelId="{A8FCAC29-F2E3-4E3E-AB8D-2BE413C73D73}" type="presParOf" srcId="{DC76CB75-0E64-434A-842F-D83427200A0A}" destId="{CE17C44D-0979-4559-8C50-293EF8377F7D}" srcOrd="26" destOrd="0" presId="urn:microsoft.com/office/officeart/2005/8/layout/list1"/>
    <dgm:cxn modelId="{8FC02393-11DB-4FCF-9C76-2C9CC9E67380}" type="presParOf" srcId="{DC76CB75-0E64-434A-842F-D83427200A0A}" destId="{A10ACFE8-8E66-482B-B49E-F55EA205F4E8}" srcOrd="27" destOrd="0" presId="urn:microsoft.com/office/officeart/2005/8/layout/list1"/>
    <dgm:cxn modelId="{5A73E68B-81DF-42B0-96E1-BB4C4D2635BD}" type="presParOf" srcId="{DC76CB75-0E64-434A-842F-D83427200A0A}" destId="{F6C58DAB-7937-4BF8-B004-8DDCC9149560}" srcOrd="28" destOrd="0" presId="urn:microsoft.com/office/officeart/2005/8/layout/list1"/>
    <dgm:cxn modelId="{378909BE-F24C-4DB8-8596-C993149DB589}" type="presParOf" srcId="{F6C58DAB-7937-4BF8-B004-8DDCC9149560}" destId="{CA71CFD5-F6EA-4DB9-943B-A8BE127364EB}" srcOrd="0" destOrd="0" presId="urn:microsoft.com/office/officeart/2005/8/layout/list1"/>
    <dgm:cxn modelId="{A9F635B6-4A2C-47CD-9E20-C1A3CC6B7641}" type="presParOf" srcId="{F6C58DAB-7937-4BF8-B004-8DDCC9149560}" destId="{728C7F0A-7933-43FB-A90D-7A80DA11BABC}" srcOrd="1" destOrd="0" presId="urn:microsoft.com/office/officeart/2005/8/layout/list1"/>
    <dgm:cxn modelId="{DE7D42ED-D136-4EA8-A41E-EE9FFFAFA9D0}" type="presParOf" srcId="{DC76CB75-0E64-434A-842F-D83427200A0A}" destId="{7B5A6B89-1FA9-4E07-BEEC-AA7C56FDA1F4}" srcOrd="29" destOrd="0" presId="urn:microsoft.com/office/officeart/2005/8/layout/list1"/>
    <dgm:cxn modelId="{BDE75D3C-DD38-41BC-9F80-6712243750F8}" type="presParOf" srcId="{DC76CB75-0E64-434A-842F-D83427200A0A}" destId="{2C7A94CF-D288-4FF8-8300-70AC9A340A59}" srcOrd="30" destOrd="0" presId="urn:microsoft.com/office/officeart/2005/8/layout/list1"/>
    <dgm:cxn modelId="{1D731769-5CEA-4A85-99E3-AD1FD608CF81}" type="presParOf" srcId="{DC76CB75-0E64-434A-842F-D83427200A0A}" destId="{7852D42E-E17C-46DA-AEA6-6DB071CC565A}" srcOrd="31" destOrd="0" presId="urn:microsoft.com/office/officeart/2005/8/layout/list1"/>
    <dgm:cxn modelId="{7905AF5E-7A10-40F6-B3E5-4A53A80F0052}" type="presParOf" srcId="{DC76CB75-0E64-434A-842F-D83427200A0A}" destId="{0A47F4DD-E7D0-4898-8805-BC6038DF4088}" srcOrd="32" destOrd="0" presId="urn:microsoft.com/office/officeart/2005/8/layout/list1"/>
    <dgm:cxn modelId="{86F123DC-DF82-4F41-8C7F-4D7D4BB82D0E}" type="presParOf" srcId="{0A47F4DD-E7D0-4898-8805-BC6038DF4088}" destId="{7F3EDDA1-D6A3-4DB2-9E3B-9B7E80133F89}" srcOrd="0" destOrd="0" presId="urn:microsoft.com/office/officeart/2005/8/layout/list1"/>
    <dgm:cxn modelId="{177AC9C9-18AA-4AFE-B050-6F177B4F92AB}" type="presParOf" srcId="{0A47F4DD-E7D0-4898-8805-BC6038DF4088}" destId="{D9B630A1-D864-456B-A121-C1F65CEE1CF7}" srcOrd="1" destOrd="0" presId="urn:microsoft.com/office/officeart/2005/8/layout/list1"/>
    <dgm:cxn modelId="{2DD16EC6-262D-4E92-89C1-18ED7DA39377}" type="presParOf" srcId="{DC76CB75-0E64-434A-842F-D83427200A0A}" destId="{36FD05FC-DD73-4261-B34D-4DCF68FB8835}" srcOrd="33" destOrd="0" presId="urn:microsoft.com/office/officeart/2005/8/layout/list1"/>
    <dgm:cxn modelId="{23D11AF0-CA93-440B-97CF-33999973B670}" type="presParOf" srcId="{DC76CB75-0E64-434A-842F-D83427200A0A}" destId="{A76041D3-6776-44A9-B7FB-FB05F4CC95E0}" srcOrd="34" destOrd="0" presId="urn:microsoft.com/office/officeart/2005/8/layout/list1"/>
    <dgm:cxn modelId="{70067E89-A0B2-4734-B1D6-906DF61C3887}" type="presParOf" srcId="{DC76CB75-0E64-434A-842F-D83427200A0A}" destId="{0CCF2AE2-527B-46C4-B2CA-12A44EF14462}" srcOrd="35" destOrd="0" presId="urn:microsoft.com/office/officeart/2005/8/layout/list1"/>
    <dgm:cxn modelId="{2E761D1D-036C-46A6-A1A8-EFCBAC7B54D6}" type="presParOf" srcId="{DC76CB75-0E64-434A-842F-D83427200A0A}" destId="{06B8AFD4-6578-431A-9AED-5521B23CB390}" srcOrd="36" destOrd="0" presId="urn:microsoft.com/office/officeart/2005/8/layout/list1"/>
    <dgm:cxn modelId="{50CE150F-33FE-4B8E-B82D-298CF722AC5D}" type="presParOf" srcId="{06B8AFD4-6578-431A-9AED-5521B23CB390}" destId="{774AF8CB-01D6-490A-BA01-2C7E2C08BE8A}" srcOrd="0" destOrd="0" presId="urn:microsoft.com/office/officeart/2005/8/layout/list1"/>
    <dgm:cxn modelId="{9C0722D4-1E14-45A7-9B79-ED32DEDF138E}" type="presParOf" srcId="{06B8AFD4-6578-431A-9AED-5521B23CB390}" destId="{F8FEE340-4C16-4468-88EC-EA38A06E1D76}" srcOrd="1" destOrd="0" presId="urn:microsoft.com/office/officeart/2005/8/layout/list1"/>
    <dgm:cxn modelId="{2DFEA87F-30A3-4BA6-83A9-38CCC19AD11B}" type="presParOf" srcId="{DC76CB75-0E64-434A-842F-D83427200A0A}" destId="{FA336A1B-9BE1-41BC-A2F9-9F16E2AEE415}" srcOrd="37" destOrd="0" presId="urn:microsoft.com/office/officeart/2005/8/layout/list1"/>
    <dgm:cxn modelId="{F13A6B6B-668B-4FFC-BB38-D800DF5196AF}" type="presParOf" srcId="{DC76CB75-0E64-434A-842F-D83427200A0A}" destId="{9751063B-15AC-452E-BC06-2F024831A787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B572E0-BD22-4E97-BA8B-B8C3484D7CF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433F0F-A748-43A9-905A-E5C90E94E15D}">
      <dgm:prSet phldrT="[Текст]" custT="1"/>
      <dgm:spPr/>
      <dgm:t>
        <a:bodyPr/>
        <a:lstStyle/>
        <a:p>
          <a:endParaRPr lang="ru-RU" sz="3200" dirty="0"/>
        </a:p>
      </dgm:t>
    </dgm:pt>
    <dgm:pt modelId="{671BBAE9-5CB5-4A6B-B639-A257F3052A2F}" type="parTrans" cxnId="{66E5F3CB-AC80-4DAD-B5EA-3D27A7703678}">
      <dgm:prSet/>
      <dgm:spPr/>
      <dgm:t>
        <a:bodyPr/>
        <a:lstStyle/>
        <a:p>
          <a:endParaRPr lang="ru-RU"/>
        </a:p>
      </dgm:t>
    </dgm:pt>
    <dgm:pt modelId="{1D320DB5-244A-4158-B063-1D73ADE9BF5E}" type="sibTrans" cxnId="{66E5F3CB-AC80-4DAD-B5EA-3D27A7703678}">
      <dgm:prSet/>
      <dgm:spPr/>
      <dgm:t>
        <a:bodyPr/>
        <a:lstStyle/>
        <a:p>
          <a:endParaRPr lang="ru-RU"/>
        </a:p>
      </dgm:t>
    </dgm:pt>
    <dgm:pt modelId="{5ED955F8-5A33-499B-9DE2-FE96F9010EBA}">
      <dgm:prSet phldrT="[Текст]" phldr="1" custT="1"/>
      <dgm:spPr/>
      <dgm:t>
        <a:bodyPr/>
        <a:lstStyle/>
        <a:p>
          <a:endParaRPr lang="ru-RU" sz="3200" dirty="0"/>
        </a:p>
      </dgm:t>
    </dgm:pt>
    <dgm:pt modelId="{EEEBD505-DD86-4399-A236-36D1EE20D3FE}" type="parTrans" cxnId="{501AA7F9-2998-4104-B358-2E34BBE986B6}">
      <dgm:prSet/>
      <dgm:spPr/>
      <dgm:t>
        <a:bodyPr/>
        <a:lstStyle/>
        <a:p>
          <a:endParaRPr lang="ru-RU"/>
        </a:p>
      </dgm:t>
    </dgm:pt>
    <dgm:pt modelId="{AC5F889A-67FE-434D-8E66-B3FA02C29C17}" type="sibTrans" cxnId="{501AA7F9-2998-4104-B358-2E34BBE986B6}">
      <dgm:prSet/>
      <dgm:spPr/>
      <dgm:t>
        <a:bodyPr/>
        <a:lstStyle/>
        <a:p>
          <a:endParaRPr lang="ru-RU"/>
        </a:p>
      </dgm:t>
    </dgm:pt>
    <dgm:pt modelId="{1DEDF993-7669-4245-B5A0-E96F4BE5929F}">
      <dgm:prSet phldrT="[Текст]" phldr="1" custT="1"/>
      <dgm:spPr/>
      <dgm:t>
        <a:bodyPr/>
        <a:lstStyle/>
        <a:p>
          <a:endParaRPr lang="ru-RU" sz="3200" dirty="0"/>
        </a:p>
      </dgm:t>
    </dgm:pt>
    <dgm:pt modelId="{339AD877-DC9D-45D3-9334-F9D9EAB95F7F}" type="parTrans" cxnId="{58596BA1-DA45-4958-9953-F068D1EA9AAD}">
      <dgm:prSet/>
      <dgm:spPr/>
      <dgm:t>
        <a:bodyPr/>
        <a:lstStyle/>
        <a:p>
          <a:endParaRPr lang="ru-RU"/>
        </a:p>
      </dgm:t>
    </dgm:pt>
    <dgm:pt modelId="{BDE3EA2B-6734-4B57-B4F3-3743081C82A9}" type="sibTrans" cxnId="{58596BA1-DA45-4958-9953-F068D1EA9AAD}">
      <dgm:prSet/>
      <dgm:spPr/>
      <dgm:t>
        <a:bodyPr/>
        <a:lstStyle/>
        <a:p>
          <a:endParaRPr lang="ru-RU"/>
        </a:p>
      </dgm:t>
    </dgm:pt>
    <dgm:pt modelId="{2F4059EB-7832-4D3A-86A4-61FBFBE13C1C}">
      <dgm:prSet phldrT="[Текст]"/>
      <dgm:spPr/>
      <dgm:t>
        <a:bodyPr/>
        <a:lstStyle/>
        <a:p>
          <a:endParaRPr lang="ru-RU" dirty="0"/>
        </a:p>
      </dgm:t>
    </dgm:pt>
    <dgm:pt modelId="{2193948F-9841-418F-B208-C3B927103B76}" type="sibTrans" cxnId="{5BA71E64-9565-474F-A7E2-F345D8EAA2C6}">
      <dgm:prSet/>
      <dgm:spPr/>
      <dgm:t>
        <a:bodyPr/>
        <a:lstStyle/>
        <a:p>
          <a:endParaRPr lang="ru-RU"/>
        </a:p>
      </dgm:t>
    </dgm:pt>
    <dgm:pt modelId="{C546E9A2-C930-4B07-9E0D-056227F2E2B7}" type="parTrans" cxnId="{5BA71E64-9565-474F-A7E2-F345D8EAA2C6}">
      <dgm:prSet/>
      <dgm:spPr/>
      <dgm:t>
        <a:bodyPr/>
        <a:lstStyle/>
        <a:p>
          <a:endParaRPr lang="ru-RU"/>
        </a:p>
      </dgm:t>
    </dgm:pt>
    <dgm:pt modelId="{8A098F3F-4821-4F2F-B1E5-B6D8A7789206}">
      <dgm:prSet phldrT="[Текст]" custT="1"/>
      <dgm:spPr/>
      <dgm:t>
        <a:bodyPr/>
        <a:lstStyle/>
        <a:p>
          <a:endParaRPr lang="ru-RU" sz="3200" dirty="0"/>
        </a:p>
      </dgm:t>
    </dgm:pt>
    <dgm:pt modelId="{8251BC6A-7D5B-445C-8BFC-CE1C65A7C33B}" type="parTrans" cxnId="{55D3C3AD-1D0D-422C-B20B-27E4D788D47E}">
      <dgm:prSet/>
      <dgm:spPr/>
    </dgm:pt>
    <dgm:pt modelId="{67F7F6A2-77C4-4625-A514-24EE8F0801C1}" type="sibTrans" cxnId="{55D3C3AD-1D0D-422C-B20B-27E4D788D47E}">
      <dgm:prSet/>
      <dgm:spPr/>
    </dgm:pt>
    <dgm:pt modelId="{84C48718-6C1A-458A-9973-FC537D887F39}" type="pres">
      <dgm:prSet presAssocID="{96B572E0-BD22-4E97-BA8B-B8C3484D7CF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9AC3E4-4A56-4104-B0D7-C965D4C60502}" type="pres">
      <dgm:prSet presAssocID="{96B572E0-BD22-4E97-BA8B-B8C3484D7CF2}" presName="matrix" presStyleCnt="0"/>
      <dgm:spPr/>
    </dgm:pt>
    <dgm:pt modelId="{93142008-1B7D-4B54-AE92-D7A80BB218E7}" type="pres">
      <dgm:prSet presAssocID="{96B572E0-BD22-4E97-BA8B-B8C3484D7CF2}" presName="tile1" presStyleLbl="node1" presStyleIdx="0" presStyleCnt="4"/>
      <dgm:spPr/>
      <dgm:t>
        <a:bodyPr/>
        <a:lstStyle/>
        <a:p>
          <a:endParaRPr lang="ru-RU"/>
        </a:p>
      </dgm:t>
    </dgm:pt>
    <dgm:pt modelId="{38AE02A0-8365-4325-9587-B42B905EC38E}" type="pres">
      <dgm:prSet presAssocID="{96B572E0-BD22-4E97-BA8B-B8C3484D7CF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22F7DC-D094-4665-99DA-E102B9B17E1F}" type="pres">
      <dgm:prSet presAssocID="{96B572E0-BD22-4E97-BA8B-B8C3484D7CF2}" presName="tile2" presStyleLbl="node1" presStyleIdx="1" presStyleCnt="4"/>
      <dgm:spPr/>
      <dgm:t>
        <a:bodyPr/>
        <a:lstStyle/>
        <a:p>
          <a:endParaRPr lang="ru-RU"/>
        </a:p>
      </dgm:t>
    </dgm:pt>
    <dgm:pt modelId="{3F19A576-F4D4-4A1E-A2EE-FA2B5B1F2486}" type="pres">
      <dgm:prSet presAssocID="{96B572E0-BD22-4E97-BA8B-B8C3484D7CF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1EC99-7B20-4574-A4FF-9F6AAF536FB1}" type="pres">
      <dgm:prSet presAssocID="{96B572E0-BD22-4E97-BA8B-B8C3484D7CF2}" presName="tile3" presStyleLbl="node1" presStyleIdx="2" presStyleCnt="4"/>
      <dgm:spPr/>
      <dgm:t>
        <a:bodyPr/>
        <a:lstStyle/>
        <a:p>
          <a:endParaRPr lang="ru-RU"/>
        </a:p>
      </dgm:t>
    </dgm:pt>
    <dgm:pt modelId="{ADE909C3-1EEE-4D14-A578-DA3C5784912F}" type="pres">
      <dgm:prSet presAssocID="{96B572E0-BD22-4E97-BA8B-B8C3484D7CF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9200FE-8BFA-40C5-BFDB-BCE4195DE122}" type="pres">
      <dgm:prSet presAssocID="{96B572E0-BD22-4E97-BA8B-B8C3484D7CF2}" presName="tile4" presStyleLbl="node1" presStyleIdx="3" presStyleCnt="4"/>
      <dgm:spPr/>
      <dgm:t>
        <a:bodyPr/>
        <a:lstStyle/>
        <a:p>
          <a:endParaRPr lang="ru-RU"/>
        </a:p>
      </dgm:t>
    </dgm:pt>
    <dgm:pt modelId="{1423DA7C-5920-40A4-AFC6-B8BC36FF25C4}" type="pres">
      <dgm:prSet presAssocID="{96B572E0-BD22-4E97-BA8B-B8C3484D7CF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122AD-95F7-48FD-A20F-8C87D67AD75F}" type="pres">
      <dgm:prSet presAssocID="{96B572E0-BD22-4E97-BA8B-B8C3484D7CF2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FB02DC61-6F88-4A46-B747-E33A52884B33}" type="presOf" srcId="{2F4059EB-7832-4D3A-86A4-61FBFBE13C1C}" destId="{D00122AD-95F7-48FD-A20F-8C87D67AD75F}" srcOrd="0" destOrd="0" presId="urn:microsoft.com/office/officeart/2005/8/layout/matrix1"/>
    <dgm:cxn modelId="{5BA71E64-9565-474F-A7E2-F345D8EAA2C6}" srcId="{96B572E0-BD22-4E97-BA8B-B8C3484D7CF2}" destId="{2F4059EB-7832-4D3A-86A4-61FBFBE13C1C}" srcOrd="0" destOrd="0" parTransId="{C546E9A2-C930-4B07-9E0D-056227F2E2B7}" sibTransId="{2193948F-9841-418F-B208-C3B927103B76}"/>
    <dgm:cxn modelId="{501AA7F9-2998-4104-B358-2E34BBE986B6}" srcId="{8A098F3F-4821-4F2F-B1E5-B6D8A7789206}" destId="{5ED955F8-5A33-499B-9DE2-FE96F9010EBA}" srcOrd="0" destOrd="0" parTransId="{EEEBD505-DD86-4399-A236-36D1EE20D3FE}" sibTransId="{AC5F889A-67FE-434D-8E66-B3FA02C29C17}"/>
    <dgm:cxn modelId="{58596BA1-DA45-4958-9953-F068D1EA9AAD}" srcId="{8A098F3F-4821-4F2F-B1E5-B6D8A7789206}" destId="{1DEDF993-7669-4245-B5A0-E96F4BE5929F}" srcOrd="1" destOrd="0" parTransId="{339AD877-DC9D-45D3-9334-F9D9EAB95F7F}" sibTransId="{BDE3EA2B-6734-4B57-B4F3-3743081C82A9}"/>
    <dgm:cxn modelId="{66E5F3CB-AC80-4DAD-B5EA-3D27A7703678}" srcId="{96B572E0-BD22-4E97-BA8B-B8C3484D7CF2}" destId="{93433F0F-A748-43A9-905A-E5C90E94E15D}" srcOrd="1" destOrd="0" parTransId="{671BBAE9-5CB5-4A6B-B639-A257F3052A2F}" sibTransId="{1D320DB5-244A-4158-B063-1D73ADE9BF5E}"/>
    <dgm:cxn modelId="{55D3C3AD-1D0D-422C-B20B-27E4D788D47E}" srcId="{96B572E0-BD22-4E97-BA8B-B8C3484D7CF2}" destId="{8A098F3F-4821-4F2F-B1E5-B6D8A7789206}" srcOrd="2" destOrd="0" parTransId="{8251BC6A-7D5B-445C-8BFC-CE1C65A7C33B}" sibTransId="{67F7F6A2-77C4-4625-A514-24EE8F0801C1}"/>
    <dgm:cxn modelId="{E5D2172F-06EB-4B31-8FA6-4B1093BEAB20}" type="presOf" srcId="{96B572E0-BD22-4E97-BA8B-B8C3484D7CF2}" destId="{84C48718-6C1A-458A-9973-FC537D887F39}" srcOrd="0" destOrd="0" presId="urn:microsoft.com/office/officeart/2005/8/layout/matrix1"/>
    <dgm:cxn modelId="{27513023-9041-4FC1-888E-44A971C1D587}" type="presParOf" srcId="{84C48718-6C1A-458A-9973-FC537D887F39}" destId="{4C9AC3E4-4A56-4104-B0D7-C965D4C60502}" srcOrd="0" destOrd="0" presId="urn:microsoft.com/office/officeart/2005/8/layout/matrix1"/>
    <dgm:cxn modelId="{53C6021E-BBB2-498A-828F-5F05511094C6}" type="presParOf" srcId="{4C9AC3E4-4A56-4104-B0D7-C965D4C60502}" destId="{93142008-1B7D-4B54-AE92-D7A80BB218E7}" srcOrd="0" destOrd="0" presId="urn:microsoft.com/office/officeart/2005/8/layout/matrix1"/>
    <dgm:cxn modelId="{C18A95D1-B58E-4171-B8B4-E0D4B260900B}" type="presParOf" srcId="{4C9AC3E4-4A56-4104-B0D7-C965D4C60502}" destId="{38AE02A0-8365-4325-9587-B42B905EC38E}" srcOrd="1" destOrd="0" presId="urn:microsoft.com/office/officeart/2005/8/layout/matrix1"/>
    <dgm:cxn modelId="{370F6ED9-016A-4E87-A477-76E17C818723}" type="presParOf" srcId="{4C9AC3E4-4A56-4104-B0D7-C965D4C60502}" destId="{D522F7DC-D094-4665-99DA-E102B9B17E1F}" srcOrd="2" destOrd="0" presId="urn:microsoft.com/office/officeart/2005/8/layout/matrix1"/>
    <dgm:cxn modelId="{84283FD4-74B6-40B4-8294-356632C7C343}" type="presParOf" srcId="{4C9AC3E4-4A56-4104-B0D7-C965D4C60502}" destId="{3F19A576-F4D4-4A1E-A2EE-FA2B5B1F2486}" srcOrd="3" destOrd="0" presId="urn:microsoft.com/office/officeart/2005/8/layout/matrix1"/>
    <dgm:cxn modelId="{C940B46D-9B17-483D-A630-FE350D7FF726}" type="presParOf" srcId="{4C9AC3E4-4A56-4104-B0D7-C965D4C60502}" destId="{3D71EC99-7B20-4574-A4FF-9F6AAF536FB1}" srcOrd="4" destOrd="0" presId="urn:microsoft.com/office/officeart/2005/8/layout/matrix1"/>
    <dgm:cxn modelId="{284AD5BA-0E96-4A97-A10C-C3305F36F245}" type="presParOf" srcId="{4C9AC3E4-4A56-4104-B0D7-C965D4C60502}" destId="{ADE909C3-1EEE-4D14-A578-DA3C5784912F}" srcOrd="5" destOrd="0" presId="urn:microsoft.com/office/officeart/2005/8/layout/matrix1"/>
    <dgm:cxn modelId="{8199D6B5-3DB7-4C05-98FE-7F1194A65E92}" type="presParOf" srcId="{4C9AC3E4-4A56-4104-B0D7-C965D4C60502}" destId="{CB9200FE-8BFA-40C5-BFDB-BCE4195DE122}" srcOrd="6" destOrd="0" presId="urn:microsoft.com/office/officeart/2005/8/layout/matrix1"/>
    <dgm:cxn modelId="{99070E19-8578-4299-AE92-F9F36ACA22F8}" type="presParOf" srcId="{4C9AC3E4-4A56-4104-B0D7-C965D4C60502}" destId="{1423DA7C-5920-40A4-AFC6-B8BC36FF25C4}" srcOrd="7" destOrd="0" presId="urn:microsoft.com/office/officeart/2005/8/layout/matrix1"/>
    <dgm:cxn modelId="{FCBDD0BB-D77F-4C26-B8DB-4276931775B2}" type="presParOf" srcId="{84C48718-6C1A-458A-9973-FC537D887F39}" destId="{D00122AD-95F7-48FD-A20F-8C87D67AD75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D96900-65B9-4B1D-B3D0-D3CC6E089DDE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0C8140-1BAA-45D5-A951-EA5B19EC555C}">
      <dgm:prSet/>
      <dgm:spPr/>
      <dgm:t>
        <a:bodyPr/>
        <a:lstStyle/>
        <a:p>
          <a:endParaRPr lang="ru-RU"/>
        </a:p>
      </dgm:t>
    </dgm:pt>
    <dgm:pt modelId="{354F1D10-57C0-431B-B0E2-CAEFC71947AB}" type="parTrans" cxnId="{6EDDCAF3-92CE-4CE6-9AF0-9EFEA8E16436}">
      <dgm:prSet/>
      <dgm:spPr/>
      <dgm:t>
        <a:bodyPr/>
        <a:lstStyle/>
        <a:p>
          <a:endParaRPr lang="ru-RU"/>
        </a:p>
      </dgm:t>
    </dgm:pt>
    <dgm:pt modelId="{E38495CD-CB02-4BDB-BB53-9E53E08E753A}" type="sibTrans" cxnId="{6EDDCAF3-92CE-4CE6-9AF0-9EFEA8E16436}">
      <dgm:prSet/>
      <dgm:spPr/>
      <dgm:t>
        <a:bodyPr/>
        <a:lstStyle/>
        <a:p>
          <a:endParaRPr lang="ru-RU"/>
        </a:p>
      </dgm:t>
    </dgm:pt>
    <dgm:pt modelId="{B7D00B94-1D6D-488B-A4AA-88645C02FC95}">
      <dgm:prSet/>
      <dgm:spPr/>
      <dgm:t>
        <a:bodyPr/>
        <a:lstStyle/>
        <a:p>
          <a:endParaRPr lang="ru-RU"/>
        </a:p>
      </dgm:t>
    </dgm:pt>
    <dgm:pt modelId="{C44B4C98-0BE0-4D76-8346-B8F198DB89B1}" type="parTrans" cxnId="{32677BC4-0D38-42A1-B3EE-8F3001C5D088}">
      <dgm:prSet/>
      <dgm:spPr/>
      <dgm:t>
        <a:bodyPr/>
        <a:lstStyle/>
        <a:p>
          <a:endParaRPr lang="ru-RU"/>
        </a:p>
      </dgm:t>
    </dgm:pt>
    <dgm:pt modelId="{C04318F5-BAC7-4B6D-A0BF-AFA39BFC6E31}" type="sibTrans" cxnId="{32677BC4-0D38-42A1-B3EE-8F3001C5D088}">
      <dgm:prSet/>
      <dgm:spPr/>
      <dgm:t>
        <a:bodyPr/>
        <a:lstStyle/>
        <a:p>
          <a:endParaRPr lang="ru-RU"/>
        </a:p>
      </dgm:t>
    </dgm:pt>
    <dgm:pt modelId="{2DFC0F9D-32D0-428C-A5DE-4B99FB41EC00}" type="pres">
      <dgm:prSet presAssocID="{05D96900-65B9-4B1D-B3D0-D3CC6E089DD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9CB3A4-D5EC-4C30-A377-18A2B06591C7}" type="pres">
      <dgm:prSet presAssocID="{B7D00B94-1D6D-488B-A4AA-88645C02FC95}" presName="arrow" presStyleLbl="node1" presStyleIdx="0" presStyleCnt="2" custScaleX="118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35A60F-1DB3-458A-94DB-0208705378F0}" type="pres">
      <dgm:prSet presAssocID="{D40C8140-1BAA-45D5-A951-EA5B19EC555C}" presName="arrow" presStyleLbl="node1" presStyleIdx="1" presStyleCnt="2" custScaleX="121437" custRadScaleRad="101507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D03016-4B02-491D-9347-19690947E216}" type="presOf" srcId="{05D96900-65B9-4B1D-B3D0-D3CC6E089DDE}" destId="{2DFC0F9D-32D0-428C-A5DE-4B99FB41EC00}" srcOrd="0" destOrd="0" presId="urn:microsoft.com/office/officeart/2005/8/layout/arrow1"/>
    <dgm:cxn modelId="{6EDDCAF3-92CE-4CE6-9AF0-9EFEA8E16436}" srcId="{05D96900-65B9-4B1D-B3D0-D3CC6E089DDE}" destId="{D40C8140-1BAA-45D5-A951-EA5B19EC555C}" srcOrd="1" destOrd="0" parTransId="{354F1D10-57C0-431B-B0E2-CAEFC71947AB}" sibTransId="{E38495CD-CB02-4BDB-BB53-9E53E08E753A}"/>
    <dgm:cxn modelId="{CA9A7828-7D8D-456A-9C53-BDBE989CDCAE}" type="presOf" srcId="{D40C8140-1BAA-45D5-A951-EA5B19EC555C}" destId="{BF35A60F-1DB3-458A-94DB-0208705378F0}" srcOrd="0" destOrd="0" presId="urn:microsoft.com/office/officeart/2005/8/layout/arrow1"/>
    <dgm:cxn modelId="{208028CF-E634-4A93-B248-32199B1CC341}" type="presOf" srcId="{B7D00B94-1D6D-488B-A4AA-88645C02FC95}" destId="{939CB3A4-D5EC-4C30-A377-18A2B06591C7}" srcOrd="0" destOrd="0" presId="urn:microsoft.com/office/officeart/2005/8/layout/arrow1"/>
    <dgm:cxn modelId="{32677BC4-0D38-42A1-B3EE-8F3001C5D088}" srcId="{05D96900-65B9-4B1D-B3D0-D3CC6E089DDE}" destId="{B7D00B94-1D6D-488B-A4AA-88645C02FC95}" srcOrd="0" destOrd="0" parTransId="{C44B4C98-0BE0-4D76-8346-B8F198DB89B1}" sibTransId="{C04318F5-BAC7-4B6D-A0BF-AFA39BFC6E31}"/>
    <dgm:cxn modelId="{2F0E56B6-6214-4AAF-B401-186266718FAC}" type="presParOf" srcId="{2DFC0F9D-32D0-428C-A5DE-4B99FB41EC00}" destId="{939CB3A4-D5EC-4C30-A377-18A2B06591C7}" srcOrd="0" destOrd="0" presId="urn:microsoft.com/office/officeart/2005/8/layout/arrow1"/>
    <dgm:cxn modelId="{697A7DF6-FFF8-4545-ACFF-39BC1D8E681D}" type="presParOf" srcId="{2DFC0F9D-32D0-428C-A5DE-4B99FB41EC00}" destId="{BF35A60F-1DB3-458A-94DB-0208705378F0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DF3D9-2505-4E65-9472-E90738139F15}">
      <dsp:nvSpPr>
        <dsp:cNvPr id="0" name=""/>
        <dsp:cNvSpPr/>
      </dsp:nvSpPr>
      <dsp:spPr>
        <a:xfrm rot="5400000">
          <a:off x="-192851" y="198063"/>
          <a:ext cx="1285673" cy="8999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1</a:t>
          </a:r>
          <a:endParaRPr lang="ru-RU" sz="2500" kern="1200" dirty="0"/>
        </a:p>
      </dsp:txBody>
      <dsp:txXfrm rot="-5400000">
        <a:off x="1" y="455198"/>
        <a:ext cx="899971" cy="385702"/>
      </dsp:txXfrm>
    </dsp:sp>
    <dsp:sp modelId="{32DB21B0-61D3-45F6-B69F-F31BB9B7A9DC}">
      <dsp:nvSpPr>
        <dsp:cNvPr id="0" name=""/>
        <dsp:cNvSpPr/>
      </dsp:nvSpPr>
      <dsp:spPr>
        <a:xfrm rot="5400000">
          <a:off x="4146941" y="-3241757"/>
          <a:ext cx="835687" cy="73296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– определяет подкомитет, в котором будет разрабатываться стандарт; </a:t>
          </a:r>
          <a:endParaRPr lang="ru-RU" sz="2800" kern="1200" dirty="0"/>
        </a:p>
      </dsp:txBody>
      <dsp:txXfrm rot="-5400000">
        <a:off x="899971" y="46008"/>
        <a:ext cx="7288833" cy="754097"/>
      </dsp:txXfrm>
    </dsp:sp>
    <dsp:sp modelId="{190C0F22-D3E8-416A-B31D-FB65BF6F4CC4}">
      <dsp:nvSpPr>
        <dsp:cNvPr id="0" name=""/>
        <dsp:cNvSpPr/>
      </dsp:nvSpPr>
      <dsp:spPr>
        <a:xfrm rot="5400000">
          <a:off x="-192851" y="1337666"/>
          <a:ext cx="1285673" cy="8999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2</a:t>
          </a:r>
          <a:endParaRPr lang="ru-RU" sz="2500" kern="1200" dirty="0"/>
        </a:p>
      </dsp:txBody>
      <dsp:txXfrm rot="-5400000">
        <a:off x="1" y="1594801"/>
        <a:ext cx="899971" cy="385702"/>
      </dsp:txXfrm>
    </dsp:sp>
    <dsp:sp modelId="{C1F925C9-CD97-425D-8F57-D21476C5DFB3}">
      <dsp:nvSpPr>
        <dsp:cNvPr id="0" name=""/>
        <dsp:cNvSpPr/>
      </dsp:nvSpPr>
      <dsp:spPr>
        <a:xfrm rot="5400000">
          <a:off x="4146941" y="-2102154"/>
          <a:ext cx="835687" cy="73296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– устанавливает сроки выполнения работ по стадиям разработки стандарта в соответствии со сроками, установленными договором;</a:t>
          </a:r>
          <a:endParaRPr lang="ru-RU" sz="2000" kern="1200" dirty="0"/>
        </a:p>
      </dsp:txBody>
      <dsp:txXfrm rot="-5400000">
        <a:off x="899971" y="1185611"/>
        <a:ext cx="7288833" cy="754097"/>
      </dsp:txXfrm>
    </dsp:sp>
    <dsp:sp modelId="{93B36344-EB06-4FD2-9AFD-898D70C36DFB}">
      <dsp:nvSpPr>
        <dsp:cNvPr id="0" name=""/>
        <dsp:cNvSpPr/>
      </dsp:nvSpPr>
      <dsp:spPr>
        <a:xfrm rot="5400000">
          <a:off x="-192851" y="2477269"/>
          <a:ext cx="1285673" cy="8999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3</a:t>
          </a:r>
          <a:endParaRPr lang="ru-RU" sz="2500" kern="1200" dirty="0"/>
        </a:p>
      </dsp:txBody>
      <dsp:txXfrm rot="-5400000">
        <a:off x="1" y="2734404"/>
        <a:ext cx="899971" cy="385702"/>
      </dsp:txXfrm>
    </dsp:sp>
    <dsp:sp modelId="{A305307B-2FD6-47A9-8C77-FD23A7AEB4ED}">
      <dsp:nvSpPr>
        <dsp:cNvPr id="0" name=""/>
        <dsp:cNvSpPr/>
      </dsp:nvSpPr>
      <dsp:spPr>
        <a:xfrm rot="5400000">
          <a:off x="4146941" y="-962551"/>
          <a:ext cx="835687" cy="73296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– определяет рабочую группу или предприятие для разработки проекта стандарта; </a:t>
          </a:r>
          <a:endParaRPr lang="ru-RU" sz="2200" kern="1200" dirty="0"/>
        </a:p>
      </dsp:txBody>
      <dsp:txXfrm rot="-5400000">
        <a:off x="899971" y="2325214"/>
        <a:ext cx="7288833" cy="754097"/>
      </dsp:txXfrm>
    </dsp:sp>
    <dsp:sp modelId="{938033E3-4DCE-4E5C-9D84-67247ED20413}">
      <dsp:nvSpPr>
        <dsp:cNvPr id="0" name=""/>
        <dsp:cNvSpPr/>
      </dsp:nvSpPr>
      <dsp:spPr>
        <a:xfrm rot="5400000">
          <a:off x="-192851" y="3616872"/>
          <a:ext cx="1285673" cy="89997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4</a:t>
          </a:r>
          <a:endParaRPr lang="ru-RU" sz="2500" kern="1200" dirty="0"/>
        </a:p>
      </dsp:txBody>
      <dsp:txXfrm rot="-5400000">
        <a:off x="1" y="3874007"/>
        <a:ext cx="899971" cy="385702"/>
      </dsp:txXfrm>
    </dsp:sp>
    <dsp:sp modelId="{5285CEC0-3F8D-4670-9C13-2D84C012CE82}">
      <dsp:nvSpPr>
        <dsp:cNvPr id="0" name=""/>
        <dsp:cNvSpPr/>
      </dsp:nvSpPr>
      <dsp:spPr>
        <a:xfrm rot="5400000">
          <a:off x="4146941" y="177051"/>
          <a:ext cx="835687" cy="732962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– направляет информацию о начале разработки стандарта для опубликования в специальном издании Государственного стандарта Казахстана для получения от заинтересованных предприятий отзывов о проекте </a:t>
          </a:r>
          <a:endParaRPr lang="ru-RU" sz="1300" kern="1200" dirty="0"/>
        </a:p>
      </dsp:txBody>
      <dsp:txXfrm rot="-5400000">
        <a:off x="899971" y="3464817"/>
        <a:ext cx="7288833" cy="7540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A0518-1F25-4C6B-B845-26F03946B9BC}">
      <dsp:nvSpPr>
        <dsp:cNvPr id="0" name=""/>
        <dsp:cNvSpPr/>
      </dsp:nvSpPr>
      <dsp:spPr>
        <a:xfrm>
          <a:off x="0" y="2888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7F126D-9BCC-427B-A58B-F4D5C8E06F7F}">
      <dsp:nvSpPr>
        <dsp:cNvPr id="0" name=""/>
        <dsp:cNvSpPr/>
      </dsp:nvSpPr>
      <dsp:spPr>
        <a:xfrm>
          <a:off x="457200" y="67499"/>
          <a:ext cx="8258184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Структуру государственной системы технического регулирования составляют: </a:t>
          </a:r>
          <a:endParaRPr lang="ru-RU" sz="1600" b="1" kern="1200" dirty="0"/>
        </a:p>
      </dsp:txBody>
      <dsp:txXfrm>
        <a:off x="478816" y="89115"/>
        <a:ext cx="8214952" cy="399568"/>
      </dsp:txXfrm>
    </dsp:sp>
    <dsp:sp modelId="{A8BB8170-073C-4365-ACB2-6C7F0161F14C}">
      <dsp:nvSpPr>
        <dsp:cNvPr id="0" name=""/>
        <dsp:cNvSpPr/>
      </dsp:nvSpPr>
      <dsp:spPr>
        <a:xfrm>
          <a:off x="0" y="9692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9A2EAC-A852-417F-8E5B-6F1588C40D8D}">
      <dsp:nvSpPr>
        <dsp:cNvPr id="0" name=""/>
        <dsp:cNvSpPr/>
      </dsp:nvSpPr>
      <dsp:spPr>
        <a:xfrm>
          <a:off x="457200" y="747899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769515"/>
        <a:ext cx="6357568" cy="399568"/>
      </dsp:txXfrm>
    </dsp:sp>
    <dsp:sp modelId="{19E56ACC-3F62-49B8-9F2C-6323ED04F167}">
      <dsp:nvSpPr>
        <dsp:cNvPr id="0" name=""/>
        <dsp:cNvSpPr/>
      </dsp:nvSpPr>
      <dsp:spPr>
        <a:xfrm>
          <a:off x="0" y="16496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1741D-A19B-4D69-8E3E-A5597517178E}">
      <dsp:nvSpPr>
        <dsp:cNvPr id="0" name=""/>
        <dsp:cNvSpPr/>
      </dsp:nvSpPr>
      <dsp:spPr>
        <a:xfrm>
          <a:off x="457200" y="1428299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1449915"/>
        <a:ext cx="6357568" cy="399568"/>
      </dsp:txXfrm>
    </dsp:sp>
    <dsp:sp modelId="{58ECF6B0-EA3D-4418-8288-CF92C9CAB3BE}">
      <dsp:nvSpPr>
        <dsp:cNvPr id="0" name=""/>
        <dsp:cNvSpPr/>
      </dsp:nvSpPr>
      <dsp:spPr>
        <a:xfrm>
          <a:off x="0" y="23300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3D7D69-EA69-45AD-ACEC-67986FB7BEE4}">
      <dsp:nvSpPr>
        <dsp:cNvPr id="0" name=""/>
        <dsp:cNvSpPr/>
      </dsp:nvSpPr>
      <dsp:spPr>
        <a:xfrm>
          <a:off x="457200" y="21087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2130316"/>
        <a:ext cx="6357568" cy="399568"/>
      </dsp:txXfrm>
    </dsp:sp>
    <dsp:sp modelId="{2D5F42EB-289C-40DB-84A6-E83E075B1367}">
      <dsp:nvSpPr>
        <dsp:cNvPr id="0" name=""/>
        <dsp:cNvSpPr/>
      </dsp:nvSpPr>
      <dsp:spPr>
        <a:xfrm>
          <a:off x="0" y="301050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835E8E-2C5E-4FEA-8CD5-A2EEA2A36C3A}">
      <dsp:nvSpPr>
        <dsp:cNvPr id="0" name=""/>
        <dsp:cNvSpPr/>
      </dsp:nvSpPr>
      <dsp:spPr>
        <a:xfrm>
          <a:off x="457200" y="27891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2810716"/>
        <a:ext cx="6357568" cy="399568"/>
      </dsp:txXfrm>
    </dsp:sp>
    <dsp:sp modelId="{16523107-F9F4-4EFE-9A9D-A77C727B5E4F}">
      <dsp:nvSpPr>
        <dsp:cNvPr id="0" name=""/>
        <dsp:cNvSpPr/>
      </dsp:nvSpPr>
      <dsp:spPr>
        <a:xfrm>
          <a:off x="0" y="369090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60CBFC-49F4-48FE-A9EC-827C38A4A1AC}">
      <dsp:nvSpPr>
        <dsp:cNvPr id="0" name=""/>
        <dsp:cNvSpPr/>
      </dsp:nvSpPr>
      <dsp:spPr>
        <a:xfrm>
          <a:off x="457200" y="34695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3491116"/>
        <a:ext cx="6357568" cy="399568"/>
      </dsp:txXfrm>
    </dsp:sp>
    <dsp:sp modelId="{CE17C44D-0979-4559-8C50-293EF8377F7D}">
      <dsp:nvSpPr>
        <dsp:cNvPr id="0" name=""/>
        <dsp:cNvSpPr/>
      </dsp:nvSpPr>
      <dsp:spPr>
        <a:xfrm>
          <a:off x="0" y="43712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2582A6-8A04-4C95-A5A4-7071077A70C8}">
      <dsp:nvSpPr>
        <dsp:cNvPr id="0" name=""/>
        <dsp:cNvSpPr/>
      </dsp:nvSpPr>
      <dsp:spPr>
        <a:xfrm>
          <a:off x="457200" y="41499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478816" y="4171516"/>
        <a:ext cx="6357568" cy="399568"/>
      </dsp:txXfrm>
    </dsp:sp>
    <dsp:sp modelId="{2C7A94CF-D288-4FF8-8300-70AC9A340A59}">
      <dsp:nvSpPr>
        <dsp:cNvPr id="0" name=""/>
        <dsp:cNvSpPr/>
      </dsp:nvSpPr>
      <dsp:spPr>
        <a:xfrm>
          <a:off x="0" y="5051699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C7F0A-7933-43FB-A90D-7A80DA11BABC}">
      <dsp:nvSpPr>
        <dsp:cNvPr id="0" name=""/>
        <dsp:cNvSpPr/>
      </dsp:nvSpPr>
      <dsp:spPr>
        <a:xfrm>
          <a:off x="457200" y="48303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6) Технические комитеты по стандартизации. </a:t>
          </a:r>
          <a:endParaRPr lang="ru-RU" sz="1900" b="1" kern="1200" dirty="0"/>
        </a:p>
      </dsp:txBody>
      <dsp:txXfrm>
        <a:off x="478816" y="4851916"/>
        <a:ext cx="6357568" cy="399568"/>
      </dsp:txXfrm>
    </dsp:sp>
    <dsp:sp modelId="{A76041D3-6776-44A9-B7FB-FB05F4CC95E0}">
      <dsp:nvSpPr>
        <dsp:cNvPr id="0" name=""/>
        <dsp:cNvSpPr/>
      </dsp:nvSpPr>
      <dsp:spPr>
        <a:xfrm>
          <a:off x="0" y="573210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630A1-D864-456B-A121-C1F65CEE1CF7}">
      <dsp:nvSpPr>
        <dsp:cNvPr id="0" name=""/>
        <dsp:cNvSpPr/>
      </dsp:nvSpPr>
      <dsp:spPr>
        <a:xfrm>
          <a:off x="457200" y="5510699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7) Органы по подтверждению соответствия, лаборатории. </a:t>
          </a:r>
          <a:endParaRPr lang="ru-RU" sz="1600" b="1" kern="1200" dirty="0"/>
        </a:p>
      </dsp:txBody>
      <dsp:txXfrm>
        <a:off x="478816" y="5532315"/>
        <a:ext cx="6357568" cy="399568"/>
      </dsp:txXfrm>
    </dsp:sp>
    <dsp:sp modelId="{9751063B-15AC-452E-BC06-2F024831A787}">
      <dsp:nvSpPr>
        <dsp:cNvPr id="0" name=""/>
        <dsp:cNvSpPr/>
      </dsp:nvSpPr>
      <dsp:spPr>
        <a:xfrm>
          <a:off x="0" y="6412500"/>
          <a:ext cx="91440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EE340-4C16-4468-88EC-EA38A06E1D76}">
      <dsp:nvSpPr>
        <dsp:cNvPr id="0" name=""/>
        <dsp:cNvSpPr/>
      </dsp:nvSpPr>
      <dsp:spPr>
        <a:xfrm>
          <a:off x="457200" y="6191100"/>
          <a:ext cx="640080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8) Единый государственный фонд нормативных документов</a:t>
          </a:r>
          <a:endParaRPr lang="ru-RU" sz="1600" b="1" kern="1200" dirty="0"/>
        </a:p>
      </dsp:txBody>
      <dsp:txXfrm>
        <a:off x="478816" y="6212716"/>
        <a:ext cx="6357568" cy="399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42008-1B7D-4B54-AE92-D7A80BB218E7}">
      <dsp:nvSpPr>
        <dsp:cNvPr id="0" name=""/>
        <dsp:cNvSpPr/>
      </dsp:nvSpPr>
      <dsp:spPr>
        <a:xfrm rot="16200000">
          <a:off x="914400" y="-914400"/>
          <a:ext cx="2286000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2F7DC-D094-4665-99DA-E102B9B17E1F}">
      <dsp:nvSpPr>
        <dsp:cNvPr id="0" name=""/>
        <dsp:cNvSpPr/>
      </dsp:nvSpPr>
      <dsp:spPr>
        <a:xfrm>
          <a:off x="4114800" y="0"/>
          <a:ext cx="4114800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1EC99-7B20-4574-A4FF-9F6AAF536FB1}">
      <dsp:nvSpPr>
        <dsp:cNvPr id="0" name=""/>
        <dsp:cNvSpPr/>
      </dsp:nvSpPr>
      <dsp:spPr>
        <a:xfrm rot="10800000">
          <a:off x="0" y="2286000"/>
          <a:ext cx="4114800" cy="2286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200FE-8BFA-40C5-BFDB-BCE4195DE122}">
      <dsp:nvSpPr>
        <dsp:cNvPr id="0" name=""/>
        <dsp:cNvSpPr/>
      </dsp:nvSpPr>
      <dsp:spPr>
        <a:xfrm rot="5400000">
          <a:off x="5029199" y="1371600"/>
          <a:ext cx="2286000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122AD-95F7-48FD-A20F-8C87D67AD75F}">
      <dsp:nvSpPr>
        <dsp:cNvPr id="0" name=""/>
        <dsp:cNvSpPr/>
      </dsp:nvSpPr>
      <dsp:spPr>
        <a:xfrm>
          <a:off x="2880359" y="1714500"/>
          <a:ext cx="2468880" cy="1143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700" kern="1200" dirty="0"/>
        </a:p>
      </dsp:txBody>
      <dsp:txXfrm>
        <a:off x="2936156" y="1770297"/>
        <a:ext cx="2357286" cy="1031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nca.k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2204864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Лекция № 6</a:t>
            </a:r>
            <a:br>
              <a:rPr lang="ru-RU" dirty="0"/>
            </a:br>
            <a:r>
              <a:rPr lang="en-GB" dirty="0" err="1"/>
              <a:t>Планы</a:t>
            </a:r>
            <a:r>
              <a:rPr lang="en-GB" dirty="0"/>
              <a:t> и </a:t>
            </a:r>
            <a:r>
              <a:rPr lang="en-GB" dirty="0" err="1"/>
              <a:t>программы</a:t>
            </a:r>
            <a:r>
              <a:rPr lang="en-GB" dirty="0"/>
              <a:t> </a:t>
            </a:r>
            <a:r>
              <a:rPr lang="en-GB" dirty="0" err="1"/>
              <a:t>по</a:t>
            </a:r>
            <a:r>
              <a:rPr lang="en-GB" dirty="0"/>
              <a:t> </a:t>
            </a:r>
            <a:r>
              <a:rPr lang="en-GB" dirty="0" err="1"/>
              <a:t>разработке</a:t>
            </a:r>
            <a:r>
              <a:rPr lang="en-GB" dirty="0"/>
              <a:t> </a:t>
            </a:r>
            <a:r>
              <a:rPr lang="en-GB" dirty="0" err="1"/>
              <a:t>стандартов</a:t>
            </a:r>
            <a:r>
              <a:rPr lang="en-GB" dirty="0"/>
              <a:t>. </a:t>
            </a:r>
            <a:r>
              <a:rPr lang="en-GB" dirty="0" err="1"/>
              <a:t>технические</a:t>
            </a:r>
            <a:r>
              <a:rPr lang="en-GB" dirty="0"/>
              <a:t> </a:t>
            </a:r>
            <a:r>
              <a:rPr lang="en-GB" dirty="0" err="1"/>
              <a:t>комитеты</a:t>
            </a:r>
            <a:r>
              <a:rPr lang="en-GB" dirty="0"/>
              <a:t> </a:t>
            </a:r>
            <a:r>
              <a:rPr lang="en-GB" dirty="0" err="1"/>
              <a:t>по</a:t>
            </a:r>
            <a:r>
              <a:rPr lang="en-GB" dirty="0"/>
              <a:t> </a:t>
            </a:r>
            <a:r>
              <a:rPr lang="en-GB" dirty="0" err="1"/>
              <a:t>стандартизации</a:t>
            </a:r>
            <a:r>
              <a:rPr lang="en-GB" dirty="0"/>
              <a:t>, </a:t>
            </a:r>
            <a:r>
              <a:rPr lang="en-GB" dirty="0" err="1"/>
              <a:t>органы</a:t>
            </a:r>
            <a:r>
              <a:rPr lang="en-GB" dirty="0"/>
              <a:t> </a:t>
            </a:r>
            <a:r>
              <a:rPr lang="en-GB" dirty="0" err="1"/>
              <a:t>по</a:t>
            </a:r>
            <a:r>
              <a:rPr lang="en-GB" dirty="0"/>
              <a:t> </a:t>
            </a:r>
            <a:r>
              <a:rPr lang="en-GB" dirty="0" err="1"/>
              <a:t>подтверждению</a:t>
            </a:r>
            <a:r>
              <a:rPr lang="en-GB" dirty="0"/>
              <a:t> </a:t>
            </a:r>
            <a:r>
              <a:rPr lang="en-GB" dirty="0" err="1"/>
              <a:t>соответствия</a:t>
            </a:r>
            <a:r>
              <a:rPr lang="en-GB" dirty="0"/>
              <a:t> и </a:t>
            </a:r>
            <a:r>
              <a:rPr lang="en-GB" dirty="0" err="1"/>
              <a:t>лабораторий</a:t>
            </a:r>
            <a:r>
              <a:rPr lang="en-GB" dirty="0"/>
              <a:t> </a:t>
            </a:r>
            <a:r>
              <a:rPr lang="en-GB" dirty="0" err="1"/>
              <a:t>по</a:t>
            </a:r>
            <a:r>
              <a:rPr lang="en-GB" dirty="0"/>
              <a:t> </a:t>
            </a:r>
            <a:r>
              <a:rPr lang="en-GB" dirty="0" err="1"/>
              <a:t>продукции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05" y="260648"/>
            <a:ext cx="4176713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cs typeface="Times New Roman" panose="02020603050405020304" pitchFamily="18" charset="0"/>
              </a:rPr>
              <a:t>Преподаватель: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Батесова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Фируза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Кайсарбековна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кан.техн.наук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ассоц.проф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 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Кафедра «Химических процессов и промышленной экологии»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batessova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@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inbox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</a:t>
            </a: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ru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Законы - Об утверждении Правил по разработке стандартов и регламентов  государственных услуг (изменения на 14 августа 2013) V1300008622 |  Tengrinews.k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1472" y="785794"/>
            <a:ext cx="2645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1) Правительство РК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500174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2) Уполномоченный орган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071678"/>
            <a:ext cx="57864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3) Государственные органы в пределах своей компетенции</a:t>
            </a:r>
            <a:endParaRPr lang="ru-RU" sz="1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2786058"/>
            <a:ext cx="3530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3-1) Орган по аккредитации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3429001"/>
            <a:ext cx="6286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4) Экспертные советы в области технического регулирования при государственных органах. </a:t>
            </a:r>
            <a:endParaRPr lang="ru-RU" sz="1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4143380"/>
            <a:ext cx="6286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5) Информационный центр по техническим барьерам в торговле, санитарным и фитосанитарным мерам.</a:t>
            </a:r>
            <a:endParaRPr lang="ru-RU" sz="1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69080"/>
          </a:xfrm>
        </p:spPr>
        <p:txBody>
          <a:bodyPr/>
          <a:lstStyle/>
          <a:p>
            <a:r>
              <a:rPr lang="ru-RU" dirty="0" smtClean="0"/>
              <a:t>Информацию об органах по подтверждению соответствия продукции и лабораториях можно получить на сайте </a:t>
            </a:r>
            <a:r>
              <a:rPr lang="ru-RU" u="sng" dirty="0" smtClean="0">
                <a:hlinkClick r:id="rId2"/>
              </a:rPr>
              <a:t>ТОО «Национальный центр аккредитации»</a:t>
            </a:r>
            <a:r>
              <a:rPr lang="ru-RU" dirty="0" smtClean="0"/>
              <a:t> в разделе «Реестр субъектов аккредитации».</a:t>
            </a:r>
            <a:endParaRPr lang="ru-RU" dirty="0"/>
          </a:p>
        </p:txBody>
      </p:sp>
      <p:pic>
        <p:nvPicPr>
          <p:cNvPr id="5122" name="Picture 2" descr="Подтверждение Соответствия Продукции | ТОО «КАЗЭКСПОАУДИТ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143248"/>
            <a:ext cx="7143800" cy="35300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Органы по подтверждению соответствия на условиях договора с заявителями в пределах области аккредитации осуществляют следующие функции: 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14876" y="2143116"/>
            <a:ext cx="39290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рассматривают заявки и проводят работы по обязательному и добровольному подтверждению соответствия;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143116"/>
            <a:ext cx="40005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 заявкам изготовителей проводят работы, необходимые для принятия декларации о соответствии, и регистрируют декларации;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4500570"/>
            <a:ext cx="39290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проводят согласно схеме подтверждения соответствия инспекционный контроль продукции, прошедшей обязательное </a:t>
            </a:r>
            <a:r>
              <a:rPr lang="ru-RU" sz="1400" b="1" dirty="0" err="1" smtClean="0"/>
              <a:t>подтверж-дение</a:t>
            </a:r>
            <a:r>
              <a:rPr lang="ru-RU" sz="1400" b="1" dirty="0" smtClean="0"/>
              <a:t> соответствия, при выявлении несоответствия приостанавливают или отменяют действие выданных сертификатов и декларации;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4786322"/>
            <a:ext cx="34290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ведут реестр выданных сертификатов и зарегистрированных деклараций о соответствии.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34" y="2214554"/>
            <a:ext cx="3786214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/>
              <a:t>Органы по подтверждению соответствия вправе обязательное и добровольное подтверждение соответствия объектов в пределах аккредитации по заявке изготовителя, продавца и запрашивать от заявителя соответствующие документы. </a:t>
            </a:r>
            <a:endParaRPr lang="ru-RU" sz="17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2143116"/>
            <a:ext cx="4000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Органы по подтверждению соответствия не вправе оказывать консалтинговые услуги в области аккредитации и не должны быть </a:t>
            </a:r>
            <a:r>
              <a:rPr lang="ru-RU" sz="2000" b="1" dirty="0" err="1" smtClean="0"/>
              <a:t>аффилированными</a:t>
            </a:r>
            <a:r>
              <a:rPr lang="ru-RU" sz="2000" b="1" dirty="0" smtClean="0"/>
              <a:t> с лицами, оказывающими эти услуги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14480" y="214290"/>
            <a:ext cx="5786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Орган по подтверждению соответствия должен иметь лабораторию. </a:t>
            </a:r>
            <a:endParaRPr lang="ru-RU" sz="32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Органы по подтверждению соответствия обязаны: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- обеспечить заявителю доступ к информации о правилах и условиях подтверждения соответствия; </a:t>
            </a:r>
          </a:p>
          <a:p>
            <a:r>
              <a:rPr lang="ru-RU" dirty="0" smtClean="0"/>
              <a:t>- не допускать дискриминацию по отношению к заявителю; </a:t>
            </a:r>
          </a:p>
          <a:p>
            <a:r>
              <a:rPr lang="ru-RU" dirty="0" smtClean="0"/>
              <a:t>- осуществлять электронный учет данных о зарегистрированных декларациях о соответствии, выданных сертификатах соответствия, об отказах в сертификации и их передачу в установленном порядке; </a:t>
            </a:r>
          </a:p>
          <a:p>
            <a:r>
              <a:rPr lang="ru-RU" dirty="0" smtClean="0"/>
              <a:t>- обеспечивать конфиденциальность информации, составляющей коммерческий интерес заявителя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Судьба требований ГОСТ 34-й серии в проектах по информационной безопаснос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071942"/>
            <a:ext cx="3429024" cy="25717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326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разработке </a:t>
            </a:r>
            <a:r>
              <a:rPr lang="ru-RU" dirty="0" err="1" smtClean="0"/>
              <a:t>госстандартов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572000"/>
          </a:xfrm>
        </p:spPr>
        <p:txBody>
          <a:bodyPr/>
          <a:lstStyle/>
          <a:p>
            <a:r>
              <a:rPr lang="ru-RU" dirty="0" smtClean="0"/>
              <a:t>Требования к разработке, согласованию, применению, государственной регистрации изданий </a:t>
            </a:r>
            <a:r>
              <a:rPr lang="ru-RU" dirty="0" err="1" smtClean="0"/>
              <a:t>госстандартов</a:t>
            </a:r>
            <a:r>
              <a:rPr lang="ru-RU" dirty="0" smtClean="0"/>
              <a:t> РК устанавливает ГОСТ РК 1.2-92 «требование к разработке стандартов».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429132"/>
            <a:ext cx="2143140" cy="17420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0183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Заявление на рассмотрение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5643602" cy="542928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Разработке стандартов предшествует подготовка и представление заявок на разработку стандартов в ТК по закрепленным за ним объектам стандартизации. Стандарт нужен предприятиям, его не соблюдение ведет к неконкурентоспособности продукции.</a:t>
            </a:r>
            <a:endParaRPr lang="ru-RU" dirty="0"/>
          </a:p>
        </p:txBody>
      </p:sp>
      <p:pic>
        <p:nvPicPr>
          <p:cNvPr id="23556" name="Picture 4" descr="Движением живем, в движении растем! » Пассажирское предприятие 8 г. Омс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714752"/>
            <a:ext cx="2857500" cy="2962276"/>
          </a:xfrm>
          <a:prstGeom prst="rect">
            <a:avLst/>
          </a:prstGeom>
          <a:noFill/>
        </p:spPr>
      </p:pic>
      <p:pic>
        <p:nvPicPr>
          <p:cNvPr id="23558" name="Picture 6" descr="Лучшее малое предприятие ищут в Новосибирск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1071546"/>
            <a:ext cx="3238501" cy="2428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28802"/>
          <a:ext cx="822960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20" y="142852"/>
            <a:ext cx="85011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dirty="0" smtClean="0"/>
              <a:t>1-й этап. Подготовка к рассмотрению заявок Заявки рассматриваются техническими комитетами. Подготовка и рассмотрение заявок организуется ТК. При этом, ТК:</a:t>
            </a:r>
            <a:endParaRPr lang="ru-RU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Автоматизация предприятия"/>
          <p:cNvPicPr>
            <a:picLocks noChangeAspect="1" noChangeArrowheads="1"/>
          </p:cNvPicPr>
          <p:nvPr/>
        </p:nvPicPr>
        <p:blipFill>
          <a:blip r:embed="rId2">
            <a:lum bright="-40000" contrast="-4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2-й этап. Разработка проекта стандарта. На этой стадии предприятие готовит проект стандарта</a:t>
            </a:r>
          </a:p>
          <a:p>
            <a:pPr>
              <a:buNone/>
            </a:pPr>
            <a:r>
              <a:rPr lang="ru-RU" dirty="0" smtClean="0"/>
              <a:t>		В пояснительной записке указывается основание для разработки стандарта, краткая характеристика объекта стандартизации, указываются сведения о том, что проект не противоречит законодательству. Старые стандарты пересматриваются, изменяются или отменяются. Технический комитет проверяет проект стандарта на соответствие условиям договора, при этом члены технического комитета рассматривают подготовленный проект и подготавливают свои предложения по нему в порядке, установленном техническим комитетом.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12858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3-й этап. Стандарт во 2-м приближении.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Технический комитет с учетом всех полученных отзывов готовит стандарт во 2-м приближении. Он отправляет его к органам Госконтроля и надзора (если они не являются членами ТК), потом в Госстандарт и на предприятие.</a:t>
            </a:r>
            <a:endParaRPr lang="ru-RU" sz="2800" dirty="0"/>
          </a:p>
        </p:txBody>
      </p:sp>
      <p:pic>
        <p:nvPicPr>
          <p:cNvPr id="20482" name="Picture 2" descr="Проектирование предприятий промышленности, производственных зданий и  сооружени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429132"/>
            <a:ext cx="4876800" cy="2228850"/>
          </a:xfrm>
          <a:prstGeom prst="rect">
            <a:avLst/>
          </a:prstGeom>
          <a:noFill/>
        </p:spPr>
      </p:pic>
      <p:pic>
        <p:nvPicPr>
          <p:cNvPr id="20484" name="Picture 4" descr="ᐉ Как подготовиться к экологической проверке ➤ Какие документы будут  смотрет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689777"/>
            <a:ext cx="4143372" cy="3168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612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4-й этап. Принятие и ввод в действие стандарта.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715436" cy="4811758"/>
          </a:xfrm>
        </p:spPr>
        <p:txBody>
          <a:bodyPr/>
          <a:lstStyle/>
          <a:p>
            <a:r>
              <a:rPr lang="ru-RU" dirty="0" smtClean="0"/>
              <a:t>Госстандарт вводит в действие данный стандарт. При этом Госстандарт Казахстана устанавливает дату введения в действие, срок действия стандарта, а также осуществляет государственную регистрацию стандарта.</a:t>
            </a:r>
            <a:endParaRPr lang="ru-RU" dirty="0"/>
          </a:p>
        </p:txBody>
      </p:sp>
      <p:pic>
        <p:nvPicPr>
          <p:cNvPr id="25602" name="Picture 2" descr="Аудиторская проверка предприят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4102578"/>
            <a:ext cx="1928826" cy="2564928"/>
          </a:xfrm>
          <a:prstGeom prst="rect">
            <a:avLst/>
          </a:prstGeom>
          <a:noFill/>
        </p:spPr>
      </p:pic>
      <p:pic>
        <p:nvPicPr>
          <p:cNvPr id="25604" name="Picture 4" descr="Экономика предприятий и организаци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357694"/>
            <a:ext cx="3357586" cy="2500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5-й этап. Публикация стандарта.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715436" cy="4572000"/>
          </a:xfrm>
        </p:spPr>
        <p:txBody>
          <a:bodyPr/>
          <a:lstStyle/>
          <a:p>
            <a:r>
              <a:rPr lang="ru-RU" dirty="0" smtClean="0"/>
              <a:t>Госстандарт Казахстана публикует информацию о принятых стандартах в ежемесячном информационном указателе «Государственные стандарты».</a:t>
            </a:r>
            <a:endParaRPr lang="ru-RU" dirty="0"/>
          </a:p>
        </p:txBody>
      </p:sp>
      <p:pic>
        <p:nvPicPr>
          <p:cNvPr id="8194" name="Picture 2" descr="Национальный сертификат соответствия Республики Казахстан СТ РК (ГОСТ К) |  Kazahstand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876"/>
            <a:ext cx="1571636" cy="1571636"/>
          </a:xfrm>
          <a:prstGeom prst="rect">
            <a:avLst/>
          </a:prstGeom>
          <a:noFill/>
        </p:spPr>
      </p:pic>
      <p:pic>
        <p:nvPicPr>
          <p:cNvPr id="8196" name="Picture 4" descr="Научная публикация: советы редактора (1) | ЛибИнфор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357562"/>
            <a:ext cx="4876800" cy="3238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026072"/>
          </a:xfrm>
        </p:spPr>
        <p:txBody>
          <a:bodyPr/>
          <a:lstStyle/>
          <a:p>
            <a:r>
              <a:rPr lang="ru-RU" dirty="0" smtClean="0"/>
              <a:t>Разработка стандартов осуществляется в соответствии с Программой разработки национальных стандартов, </a:t>
            </a:r>
            <a:r>
              <a:rPr lang="ru-RU" smtClean="0"/>
              <a:t>утвержденной </a:t>
            </a:r>
            <a:r>
              <a:rPr lang="ru-RU" smtClean="0"/>
              <a:t>агентством</a:t>
            </a:r>
            <a:endParaRPr lang="ru-RU" dirty="0"/>
          </a:p>
        </p:txBody>
      </p:sp>
      <p:pic>
        <p:nvPicPr>
          <p:cNvPr id="7170" name="Picture 2" descr="Стандартизация - Управление производство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143248"/>
            <a:ext cx="6286544" cy="34867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595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Презентация PowerPoint</vt:lpstr>
      <vt:lpstr>Требования к разработке госстандартов</vt:lpstr>
      <vt:lpstr>Заявление на рассмотрение </vt:lpstr>
      <vt:lpstr>Презентация PowerPoint</vt:lpstr>
      <vt:lpstr>Презентация PowerPoint</vt:lpstr>
      <vt:lpstr>3-й этап. Стандарт во 2-м приближении.</vt:lpstr>
      <vt:lpstr>4-й этап. Принятие и ввод в действие стандарта.</vt:lpstr>
      <vt:lpstr>5-й этап. Публикация стандарта.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Органы по подтверждению соответствия на условиях договора с заявителями в пределах области аккредитации осуществляют следующие функции: </vt:lpstr>
      <vt:lpstr>Презентация PowerPoint</vt:lpstr>
      <vt:lpstr>Органы по подтверждению соответствия обязаны: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Алихан</dc:creator>
  <cp:lastModifiedBy>Пользователь</cp:lastModifiedBy>
  <cp:revision>24</cp:revision>
  <dcterms:created xsi:type="dcterms:W3CDTF">2021-03-02T12:19:39Z</dcterms:created>
  <dcterms:modified xsi:type="dcterms:W3CDTF">2021-03-05T14:16:29Z</dcterms:modified>
</cp:coreProperties>
</file>