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628800"/>
            <a:ext cx="6172200" cy="1949602"/>
          </a:xfrm>
        </p:spPr>
        <p:txBody>
          <a:bodyPr>
            <a:normAutofit/>
          </a:bodyPr>
          <a:lstStyle/>
          <a:p>
            <a:r>
              <a:rPr lang="ru-RU" sz="2800" dirty="0"/>
              <a:t>Лекция № 11</a:t>
            </a:r>
            <a:br>
              <a:rPr lang="ru-RU" sz="2800" dirty="0"/>
            </a:br>
            <a:r>
              <a:rPr lang="en-GB" sz="2800" dirty="0" err="1"/>
              <a:t>Создание</a:t>
            </a:r>
            <a:r>
              <a:rPr lang="en-GB" sz="2800" dirty="0"/>
              <a:t> </a:t>
            </a:r>
            <a:r>
              <a:rPr lang="en-GB" sz="2800" dirty="0" err="1"/>
              <a:t>безопасных</a:t>
            </a:r>
            <a:r>
              <a:rPr lang="en-GB" sz="2800" dirty="0"/>
              <a:t> </a:t>
            </a:r>
            <a:r>
              <a:rPr lang="en-GB" sz="2800" dirty="0" err="1"/>
              <a:t>условий</a:t>
            </a:r>
            <a:r>
              <a:rPr lang="en-GB" sz="2800" dirty="0"/>
              <a:t> </a:t>
            </a:r>
            <a:r>
              <a:rPr lang="en-GB" sz="2800" dirty="0" err="1"/>
              <a:t>труда</a:t>
            </a:r>
            <a:r>
              <a:rPr lang="en-GB" sz="2800" dirty="0"/>
              <a:t> </a:t>
            </a:r>
            <a:r>
              <a:rPr lang="en-GB" sz="2800" dirty="0" err="1"/>
              <a:t>на</a:t>
            </a:r>
            <a:r>
              <a:rPr lang="en-GB" sz="2800" dirty="0"/>
              <a:t> </a:t>
            </a:r>
            <a:r>
              <a:rPr lang="en-GB" sz="2800" dirty="0" err="1"/>
              <a:t>подъемно-транспортном</a:t>
            </a:r>
            <a:r>
              <a:rPr lang="en-GB" sz="2800" dirty="0"/>
              <a:t> </a:t>
            </a:r>
            <a:r>
              <a:rPr lang="en-GB" sz="2800" dirty="0" err="1"/>
              <a:t>оборудовании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367" y="3999902"/>
            <a:ext cx="8358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Преподаватель: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Батесова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Фируза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Кайсарбековна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кан.техн.наук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ассоц.проф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Кафедра «Химических процессов и промышленной экологии»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batessova</a:t>
            </a:r>
            <a:r>
              <a:rPr kumimoji="0" lang="en-GB" sz="18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@</a:t>
            </a: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inbox</a:t>
            </a:r>
            <a:r>
              <a:rPr kumimoji="0" lang="en-GB" sz="18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r>
              <a:rPr kumimoji="0" lang="en-US" sz="1800" b="0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ru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7467600" cy="487375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Каждая изготовленная заводом-изготовителем грузоподъемная машина должна быть принята отделом технического контроля и снабжена паспортом, инструкцией по монтажу и эксплуатации и другой технической документацией, предусмотренной ГОСТ или ТУ. До пуска в работу грузоподъемная машина подлежит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регистрации в органах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которые выдают разрешение на ввод ее в эксплуатацию. Грузоподъемная машина подлежит перерегистрации после проведения реконструкции машины, ремонта, передачи машины другому владельцу, перестановки на новое место.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7467600" cy="42862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вновь устанавливаемые грузоподъемные машины, а также съемные грузозахватные устройства до пуска в работу подлежат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техническому освидетельствованию.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Первичное освидетельствование проводится отделом технического контроля предприятия-изготовителя перед отправкой кранов потребителю. Находящиеся в эксплуатации грузоподъемные машины должны подвергаться периодическому частичному освидетельствованию через каждые 12 месяцев, а полному — через 3 года. Редко используемые машины (например, краны, обслуживающие производственные помещения только при ремонте) подвергаются полному техническому освидетельствованию через 5 лет.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7467600" cy="2071702"/>
          </a:xfrm>
        </p:spPr>
        <p:txBody>
          <a:bodyPr/>
          <a:lstStyle/>
          <a:p>
            <a:pPr algn="just"/>
            <a:r>
              <a:rPr lang="ru-RU" dirty="0" smtClean="0"/>
              <a:t>При полном техническом освидетельствовании грузоподъемная машина подвергается осмотру, </a:t>
            </a:r>
            <a:r>
              <a:rPr lang="ru-RU" i="1" dirty="0" smtClean="0"/>
              <a:t>статическим и динамическим испытаниям; </a:t>
            </a:r>
            <a:r>
              <a:rPr lang="ru-RU" dirty="0" smtClean="0"/>
              <a:t>при частичном техническом освидетельствовании — только осмотру.</a:t>
            </a:r>
            <a:endParaRPr lang="ru-RU" dirty="0"/>
          </a:p>
        </p:txBody>
      </p:sp>
      <p:pic>
        <p:nvPicPr>
          <p:cNvPr id="5124" name="Picture 4" descr="https://www.yenervinc.com/wp-content/uploads/2020/04/fle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57430"/>
            <a:ext cx="628654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7467600" cy="487375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Статическое испытание грузоподъемной машины имеет целью проверку ее прочности в целом и прочности отдельных элементов. У стреловых кранов проверяют грузовую устойчивость под нагрузкой, на 25 % превышающей номинальную. Испытание стреловых кранов проводят при максимальном и минимальном вылете стрелы в положении, отвечающем наименьшей устойчивости крана, при этом груз поднимается на высоту 100...200 мм. Кран считается выдержавшим испытание, если в течение 10 мин поднятый груз не опустился на землю, а также не обнаружено трещин, деформации и других повреждений.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7467600" cy="4873752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Грузоподъемная машина, выдержавшая статическое испытание, подвергается динамическому испытанию с целью проверки действия механизмов, тормозов, устройств безопасности. При динамическом испытании груз должен превышать номинальный на 10 %.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konspekta.net/studopediaru/baza24/8814365905074.files/image0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14620"/>
            <a:ext cx="5175264" cy="3614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467600" cy="3297238"/>
          </a:xfrm>
        </p:spPr>
        <p:txBody>
          <a:bodyPr>
            <a:normAutofit/>
          </a:bodyPr>
          <a:lstStyle/>
          <a:p>
            <a:pPr algn="ctr"/>
            <a:r>
              <a:rPr lang="kk-KZ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7467600" cy="278608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определение размера опасной зоны ПТМ;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применение средств защиты от механического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травмиро­вания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механизмами ПТМ;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расчет на прочность канатов и грузозахватных устройств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(ГЗУ);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определение устойчивости кранов;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применение специальных устройств обеспечения безопасности;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регистрация, техническое освидетельствование и испытание ПТМ и ГЗУ.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Безопасность при эксплуатации подъемно-транспортного оборудования и машин (ПТМ) обеспечивается следующими методами: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exprom-m.ru/wp-content/uploads/2019/09/podmnye_sooruzhe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057656"/>
            <a:ext cx="3929050" cy="2800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7929618" cy="5572164"/>
          </a:xfrm>
        </p:spPr>
        <p:txBody>
          <a:bodyPr>
            <a:norm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Размер опасной зоны ПТМ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зависит от высоты подъема груза и длины пути перемещения ПТМ с грузом. Радиус окружности, в пределах которой может упасть груз, определяется по схеме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формуле:</a:t>
            </a:r>
          </a:p>
          <a:p>
            <a:pPr algn="just"/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где: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i="1" baseline="-250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вылет стрелы крана от оси его поворота (для мостовых и козловых кранов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i="1" baseline="-250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=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0), м; /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наибольший линейный размер груза (при подъеме длинномерных грузов по вертикали их отлет связан с падением на всю длину), м;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 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высота подъе­ма груза, м.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helpiks.org/helpiksorg/baza8/892711865036.files/image6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428868"/>
            <a:ext cx="3357585" cy="77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7467600" cy="3071834"/>
          </a:xfrm>
        </p:spPr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Коэффициент грузовой устойчивости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это отношение момента относительно оси опрокидывания, создаваемого весом всех час­тей крана с учетом всех дополнительных нагрузок (ветровой, инерционной, торможения), и момента, создаваемого рабочим грузом при работе крана с учетом уклона местности или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крана.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cf.ppt-online.org/files/slide/i/iehqoVTHj8UQs2RZXvkbLuGYIKfArN6yWlE0BF/slide-25.jpg"/>
          <p:cNvPicPr>
            <a:picLocks noChangeAspect="1" noChangeArrowheads="1"/>
          </p:cNvPicPr>
          <p:nvPr/>
        </p:nvPicPr>
        <p:blipFill>
          <a:blip r:embed="rId2"/>
          <a:srcRect t="9323" b="10758"/>
          <a:stretch>
            <a:fillRect/>
          </a:stretch>
        </p:blipFill>
        <p:spPr bwMode="auto">
          <a:xfrm>
            <a:off x="1857356" y="3071810"/>
            <a:ext cx="5562717" cy="3329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7467600" cy="4873752"/>
          </a:xfrm>
        </p:spPr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Коэффициент собственной устойчивости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это отношение мо­мента относительно оси опрокидывания, создаваемого весом всех частей крана с учетом уклона местности и пути в сторону опрокидывания, и момента, создаваемого ветровой нагрузкой при нерабочем состоянии крана (без груза).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myslide.ru/documents_3/00b23360c716c5403c5815958dac6e4a/img44.jpg"/>
          <p:cNvPicPr>
            <a:picLocks noChangeAspect="1" noChangeArrowheads="1"/>
          </p:cNvPicPr>
          <p:nvPr/>
        </p:nvPicPr>
        <p:blipFill>
          <a:blip r:embed="rId2"/>
          <a:srcRect t="13750" b="6249"/>
          <a:stretch>
            <a:fillRect/>
          </a:stretch>
        </p:blipFill>
        <p:spPr bwMode="auto">
          <a:xfrm>
            <a:off x="1928794" y="2786058"/>
            <a:ext cx="583405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7467600" cy="2714644"/>
          </a:xfrm>
        </p:spPr>
        <p:txBody>
          <a:bodyPr>
            <a:normAutofit fontScale="92500"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Противоугонные устройства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предназначаются для удержания крана, работающего на открытом воздухе, от самопроизвольного перемещения по рельсовому пути под действием ветра. Основным элементом противоугонных устройств являются рельсовые захваты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рельсозажимные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клещи), посредством которых кран вручную или автоматически закрепляется за рельсы.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www.fiyatgrafik.com/foto-4/araba-fren-kilit-araba-celik-anti-hirsizlik-guvenlik-malzemeleri-cihaz-otomatik-kavrama-kilit-fren-anti-kilit-toplama-ara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786058"/>
            <a:ext cx="6000792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7467600" cy="4873752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Применяются и другие устройства безопасности: блокировка люка и дверки кабины в мостовых кранах, ограничители поворота на башенных кранах, измерители крена на самоходных кранах, ограничители перекоса на мостовых кранах и др.</a:t>
            </a:r>
          </a:p>
        </p:txBody>
      </p:sp>
      <p:pic>
        <p:nvPicPr>
          <p:cNvPr id="1026" name="Picture 2" descr="https://images.satu.kz/130703067_w640_h640_brand-blokirovka-lyu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00306"/>
            <a:ext cx="521497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7467600" cy="278608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Грузозахватные приспособления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(крюки, электромагнитные шайбы, грейферы, подхваты и захваты) являются особо ответственными деталями крана и изготавливаются под форму перемещаемых грузов. Периодический контроль за их состоянием рабочих поверхностей (износ, отсутствие трещин и дефектов) обеспечивает безопасность при эксплуатации транспортных устройств.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helpiks.org/helpiksorg/baza8/892711865036.files/image68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86058"/>
            <a:ext cx="514353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7467600" cy="2786082"/>
          </a:xfrm>
        </p:spPr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Регистрация, техническое освидетельствование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 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испытаниеПТМ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ГЗУ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важнейшим методом обеспечения подъемно-транспортного оборудования и подъемно-транспортных машин. Надзор за безопасностью ПТМ осуществляет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Ростехнадзор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</TotalTime>
  <Words>374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Лекция № 11 Создание безопасных условий труда на подъемно-транспортном оборудовании</vt:lpstr>
      <vt:lpstr>Безопасность при эксплуатации подъемно-транспортного оборудования и машин (ПТМ) обеспечивается следующими методами: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безопасных условий труда на подъемно-транспортном оборудовании</dc:title>
  <dc:creator>User</dc:creator>
  <cp:lastModifiedBy>Пользователь</cp:lastModifiedBy>
  <cp:revision>3</cp:revision>
  <dcterms:created xsi:type="dcterms:W3CDTF">2021-03-08T13:33:04Z</dcterms:created>
  <dcterms:modified xsi:type="dcterms:W3CDTF">2021-03-12T12:46:17Z</dcterms:modified>
</cp:coreProperties>
</file>