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572560" cy="1213306"/>
          </a:xfrm>
        </p:spPr>
        <p:txBody>
          <a:bodyPr>
            <a:noAutofit/>
          </a:bodyPr>
          <a:lstStyle/>
          <a:p>
            <a:pPr indent="449580" algn="ctr">
              <a:spcAft>
                <a:spcPts val="0"/>
              </a:spcAft>
              <a:tabLst>
                <a:tab pos="180340" algn="l"/>
              </a:tabLst>
            </a:pPr>
            <a:r>
              <a:rPr lang="ru-RU" sz="3600" dirty="0">
                <a:effectLst/>
                <a:latin typeface="Times New Roman"/>
                <a:ea typeface="Times New Roman"/>
              </a:rPr>
              <a:t>Лекция № 12</a:t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r>
              <a:rPr lang="en-GB" sz="3600" dirty="0" err="1">
                <a:effectLst/>
                <a:latin typeface="Arial"/>
                <a:ea typeface="Calibri"/>
                <a:cs typeface="Times New Roman"/>
              </a:rPr>
              <a:t>Правила</a:t>
            </a:r>
            <a:r>
              <a:rPr lang="en-GB" sz="36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3600" dirty="0" err="1">
                <a:effectLst/>
                <a:latin typeface="Arial"/>
                <a:ea typeface="Calibri"/>
                <a:cs typeface="Times New Roman"/>
              </a:rPr>
              <a:t>строповки</a:t>
            </a:r>
            <a:r>
              <a:rPr lang="en-GB" sz="36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GB" sz="3600" dirty="0" err="1">
                <a:effectLst/>
                <a:latin typeface="Arial"/>
                <a:ea typeface="Calibri"/>
                <a:cs typeface="Times New Roman"/>
              </a:rPr>
              <a:t>грузов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67" y="3999902"/>
            <a:ext cx="835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Батесова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Фируза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Кайсарбековна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кан.техн.наук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ассоц.проф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Кафедра «Химических процессов и промышленной экологии»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en-US" u="sng" dirty="0" err="1">
                <a:solidFill>
                  <a:schemeClr val="bg1"/>
                </a:solidFill>
              </a:rPr>
              <a:t>batessova</a:t>
            </a:r>
            <a:r>
              <a:rPr lang="en-GB" u="sng" dirty="0">
                <a:solidFill>
                  <a:schemeClr val="bg1"/>
                </a:solidFill>
              </a:rPr>
              <a:t>@</a:t>
            </a:r>
            <a:r>
              <a:rPr lang="en-US" u="sng" dirty="0">
                <a:solidFill>
                  <a:schemeClr val="bg1"/>
                </a:solidFill>
              </a:rPr>
              <a:t>inbox</a:t>
            </a:r>
            <a:r>
              <a:rPr lang="en-GB" u="sng" dirty="0">
                <a:solidFill>
                  <a:schemeClr val="bg1"/>
                </a:solidFill>
              </a:rPr>
              <a:t>.</a:t>
            </a:r>
            <a:r>
              <a:rPr lang="en-US" u="sng" dirty="0" err="1">
                <a:solidFill>
                  <a:schemeClr val="bg1"/>
                </a:solidFill>
              </a:rPr>
              <a:t>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повысить грузоподъемность строп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Существует прямая зависимость между грузоподъемностью стропа и способом его обвязки.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Грузоподъемность продукции указана на маркировочной бирке и может меняться в зависимости от выбранной схемы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Затяжка груза петлей – на 20% снижает грузоподъемность, указанную производителем;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 между ветвями 90° – на 30% ниже грузоподъемность;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 между ветвями 45° – на 10% ниже грузоподъемность;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Свободная укладка на 2-х стропах – на 100% выше грузоподъемность.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повысить грузоподъемность строп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00504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Популярные схемы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строповок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пулярные схемы стропов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858047" cy="4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грузов производится по следующим типовым схемам: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221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Перемещение строительных блоков и плит выполняется с захватом крюком за специальные петли. Количество стропов должно отвечать числу петель. Последствия нарушения правил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грузов  могут выражаться в виде разлома конструкций;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Обвязка грузов длиной до 2-х метров производится с использованием удавки в месте центра тяжести;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get-zen_doc/1222191/pub_5d43ac25bd45c000ac1a34a0_5df1cffc1e8e3f00b1923fe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457203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000396"/>
          </a:xfrm>
        </p:spPr>
        <p:txBody>
          <a:bodyPr>
            <a:normAutofit/>
          </a:bodyPr>
          <a:lstStyle/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Типовая схема обвязки длинномерного груза (крупногабаритного оборудования, металлоконструкций, бревен, металлических труб и других грузов длиннее 2 м) выполняется с захватом двумя универсальными стропами УСК на удавку при удалении от края на расстояние не более ¼ длины груза. Длина стропа должна составлять не менее ¾ длины груза, что позволит обеспечить максимально допустимый угол между стропами менее 90°. Правила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длинномерных грузов учитывают повышенную опасность работы с подобными объектами. При поднятии конструкции, длина которой превышает 2 м, особенно важно учитывать центр тяжести. Длинномерные и крупноразмерные грузы крепятся минимум в 2-ух местах.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zinref.ru/000_uchebniki/04600_raznie_14/789_Lektsii_dlya_stropolschikov/011/1_%D0%A1%D1%82%D1%80%D0%B0%D0%BD%D0%B8%D1%86%D0%B0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5196117" cy="256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389120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листового проката выполняется с использованием эксцентриковых захватов или струбцин. Можно производит обвязку с помощью универсальных стропов, к примеру, УСК, и специальных прокладок (досок, деревянных брусков квадратной формы и т.п. );</a:t>
            </a:r>
          </a:p>
          <a:p>
            <a:pPr lvl="0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оборудования выполняется за крюки, закладные, цапфы, рым болты, петли и дугой предусмотренный такелаж.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zinref.ru/000_uchebniki/04600_raznie_14/789_Lektsii_dlya_stropolschikov/011/1_%D0%A1%D1%82%D1%80%D0%B0%D0%BD%D0%B8%D1%86%D0%B0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4143404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2796350"/>
          </a:xfrm>
        </p:spPr>
        <p:txBody>
          <a:bodyPr>
            <a:noAutofit/>
          </a:bodyPr>
          <a:lstStyle/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8575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Любые операции с тяжеловесными грузами могут быть сопряжены с рисками возникновения непредвиденных ситуаций. Правила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грузов содержат требования и рекомендации относительно обвязки и подачи команд крановщику относительно подъема, опускания правила перемещения грузов. От того, насколько грамотно выполнена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зависят жизни людей, а также целостность груза, работоспособность грузоподъемной техники. Для безопасного выполнения технологических операций стропальщик обязан обладать определенными знаниями и навыками, получаемыми во время прохождения обучения с последующей выдачей соответствующего удостоверения.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zabavnik.club/wp-content/uploads/stropovka_gruzov_38_10205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6061038" cy="2567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сделать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строповку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правильно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сделать строповку правиль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85924"/>
            <a:ext cx="7358114" cy="48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Для выполнения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важно знать следующие характеристики грузов: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(штучные, жидкие, сыпучие грузы в мешках, газообразные в баллонах, штабелируемые);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 – масса брутто (в упаковке). Легковесные – до 250 кг, тяжеловеснее – до 50 т, весьма тяжеловесные – свыше 50 т;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Габарит – длинномерные, габаритные, негабаритные грузы.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Основные правила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грузов: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Обвязка грузов производится в соответствии требованиям ПБ 0-382-00. Стропы подбираются в зависимости от массы и типа поднимаемого груза, с учетом количества ветвей и угла их наклона. Стропы общего назначения должны быть подобраны таким образом, чтобы между углами по диагонали угол не превышал 90°;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все грузы разрабатываются схемы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Работы на производстве должны проводиться с использованием специальных устройств (тельферов, рым, петлей и пр.);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Перемещение грузов, для которых отсутствуют схемы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производится с соблюдением основных правил под руководством сотрудника, ответственного за безопасную эксплуатацию грузоподъемных кранов;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Autofit/>
          </a:bodyPr>
          <a:lstStyle/>
          <a:p>
            <a:pPr lvl="0" algn="just"/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станков и механизмов, складирование грузов производится по схемам отправителя или документам, разработанным специализированными компаниями;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графическое изображение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(обвязки и зацепки) выдаются стропальщику и крановщику на руки либо развешиваются в местах выполнения работ. Собственником крана или эксплуатирующей компанией разрабатываются схемы обвязки узлов и деталей машин, перемещаемых крановым оборудованием во время их демонтажа, монтажа, ремонта с указанием приспособлений, применяемых для безопасной кантовки грузов;</a:t>
            </a:r>
          </a:p>
          <a:p>
            <a:pPr lvl="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Грузозахватные приспособления (траверсы, захват и пр.) подбираются в соответствии с характеристиками груза и схемой его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Грузозахватное оборудование должно содержать клеймо и металлическую бирку с номером, грузоподъемностью и датой испытания. Грузоподъемность стропов общего назначения определяется при угле между ветвями 90° (кроме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одноветвевых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кольцевых стропов, параметры грузоподъемности которых рассчитываются в вертикальном положении).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конструкций кольцевыми и одноветьевыми цепными стропами в наклонном положении должна проводиться с учетом поправочного коэффициента в зависимости от угла наклона;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Грузозахватное оборудование, произведенное сторонними компаниями, дополнительно снабжается паспортом;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таре (бункерах, ящиках для раствора, контейнерах и пр.) кроме технологических данных должен указываться собственный вес, номер, название и грузоподъемность;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242889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конструкций с острыми краями обязана проводиться с использованием специальных прокладок для предупреждения перетирания стропов;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Крюки стропов направляют от центра перемещаемого груза;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установки конструкции на высоте используются грузозахватное оборудование с дистанционной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расстроповкой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atkes.ru/images/st/21321343545665767823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4857784" cy="3343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Обвязка грузов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Обвязка грузов обеспечивает захват и перемещение без применения закладных такелажных элементов.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Существует 2 типовых (основных) способа обвязки: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Свободная укладка. Относится к более щадящим методам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строповки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груз укладывается просто между стропами. Используется в случае, когда есть гарантия, что груз не сместиться вдоль. Предупредить скольжение позволяет распорки;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 удавку».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Строповка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методом обвязки ветви стропов производится под своим весом. Это более надежный способ захвата, но имеется риск повреждения груза и ускоренного износа строп.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вязка груз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14818"/>
            <a:ext cx="2717800" cy="20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742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Лекция № 12 Правила строповки грузов</vt:lpstr>
      <vt:lpstr>Презентация PowerPoint</vt:lpstr>
      <vt:lpstr>Как сделать строповку правильно</vt:lpstr>
      <vt:lpstr>Презентация PowerPoint</vt:lpstr>
      <vt:lpstr>  Основные правила строповки грузов:</vt:lpstr>
      <vt:lpstr>Презентация PowerPoint</vt:lpstr>
      <vt:lpstr>Презентация PowerPoint</vt:lpstr>
      <vt:lpstr>Презентация PowerPoint</vt:lpstr>
      <vt:lpstr>Обвязка грузов </vt:lpstr>
      <vt:lpstr>Как повысить грузоподъемность строп</vt:lpstr>
      <vt:lpstr>Популярные схемы строповок</vt:lpstr>
      <vt:lpstr>Строповка грузов производится по следующим типовым схемам: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строповки грузов</dc:title>
  <dc:creator>User</dc:creator>
  <cp:lastModifiedBy>Пользователь</cp:lastModifiedBy>
  <cp:revision>2</cp:revision>
  <dcterms:created xsi:type="dcterms:W3CDTF">2021-03-08T13:34:10Z</dcterms:created>
  <dcterms:modified xsi:type="dcterms:W3CDTF">2021-03-12T12:41:14Z</dcterms:modified>
</cp:coreProperties>
</file>