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3" r:id="rId4"/>
    <p:sldId id="265" r:id="rId5"/>
    <p:sldId id="264" r:id="rId6"/>
    <p:sldId id="260" r:id="rId7"/>
    <p:sldId id="266" r:id="rId8"/>
    <p:sldId id="267" r:id="rId9"/>
    <p:sldId id="271" r:id="rId10"/>
    <p:sldId id="268" r:id="rId11"/>
    <p:sldId id="269" r:id="rId12"/>
    <p:sldId id="270" r:id="rId13"/>
    <p:sldId id="258" r:id="rId14"/>
    <p:sldId id="259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kk-KZ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 Сведения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изысканиях и их виды.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8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25" t="22610" r="29467" b="22427"/>
          <a:stretch/>
        </p:blipFill>
        <p:spPr>
          <a:xfrm>
            <a:off x="1855695" y="286603"/>
            <a:ext cx="8821269" cy="6279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72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22" t="22426" r="28124" b="21323"/>
          <a:stretch/>
        </p:blipFill>
        <p:spPr>
          <a:xfrm>
            <a:off x="1519519" y="293170"/>
            <a:ext cx="8928846" cy="6295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69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815" t="21323" r="28641" b="20772"/>
          <a:stretch/>
        </p:blipFill>
        <p:spPr>
          <a:xfrm>
            <a:off x="1640540" y="286603"/>
            <a:ext cx="8229601" cy="601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7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712" t="20405" r="27917" b="21691"/>
          <a:stretch/>
        </p:blipFill>
        <p:spPr>
          <a:xfrm>
            <a:off x="1788459" y="347388"/>
            <a:ext cx="7960659" cy="5712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225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642" t="20405" r="28848" b="21875"/>
          <a:stretch/>
        </p:blipFill>
        <p:spPr>
          <a:xfrm>
            <a:off x="1788458" y="373420"/>
            <a:ext cx="8323729" cy="6208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79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368" t="19669" r="27298" b="22794"/>
          <a:stretch/>
        </p:blipFill>
        <p:spPr>
          <a:xfrm>
            <a:off x="1290918" y="219292"/>
            <a:ext cx="9090211" cy="6212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12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одезические раб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2" y="536549"/>
            <a:ext cx="7845425" cy="500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15" y="151405"/>
            <a:ext cx="10709237" cy="538878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Виды </a:t>
            </a:r>
            <a:r>
              <a:rPr lang="ru-RU" dirty="0">
                <a:solidFill>
                  <a:schemeClr val="tx1"/>
                </a:solidFill>
              </a:rPr>
              <a:t>и задачи инженерных изысканий.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Современные </a:t>
            </a:r>
            <a:r>
              <a:rPr lang="ru-RU" dirty="0">
                <a:solidFill>
                  <a:schemeClr val="tx1"/>
                </a:solidFill>
              </a:rPr>
              <a:t>методы инженерных изысканий Проектирование и строительство инженерного сооружения выполняется на основе комплекса специальных работ, называемых инженерными изысканиями. Основные задачи инженерных изысканий - изучение природных и экономических условий района будущего строительства, составление прогнозов взаимодействия объектов строительства с окружающей средой, обоснование их инженерной защиты и безопасных условий жизни населения. Изыскания делятся на экономические и технические. Экономические изыскания проводят для определения экономической целесообразности строительства сооружения в конкретном месте с учетом обеспеченности его строительными материалами, сырьем, транспортом, водой, энергией, рабочей силой и т. п. Технические изыскания выполняют с целью получить сведения о природных условиях участка, которые необходимо учесть при проектировании и строительстве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Инженерные изыскания выполняют в три этапа: подготовительный, полевой и камеральный. Подготовительный этап: сбор и изучение необходимых данных по объекту изысканий, планирование организационных мероприятий по производству изыскательских работ. Полевой этап: полевые работы, часть камеральных и лабораторных работ, необходимых для обеспечения полевого изыскательского процесса, контроля полноты и точности полевых работ. Камеральный этап: обработка полевых материалов.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82831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88" t="16176" r="27091" b="21875"/>
          <a:stretch/>
        </p:blipFill>
        <p:spPr>
          <a:xfrm>
            <a:off x="1640541" y="286603"/>
            <a:ext cx="8727141" cy="5361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9" t="20956" r="28124" b="34299"/>
          <a:stretch/>
        </p:blipFill>
        <p:spPr>
          <a:xfrm>
            <a:off x="1437743" y="286603"/>
            <a:ext cx="9377474" cy="535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5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62" t="23162" r="29261" b="30476"/>
          <a:stretch/>
        </p:blipFill>
        <p:spPr>
          <a:xfrm>
            <a:off x="1223682" y="431679"/>
            <a:ext cx="9412942" cy="4787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9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05" t="20588" r="28641" b="21324"/>
          <a:stretch/>
        </p:blipFill>
        <p:spPr>
          <a:xfrm>
            <a:off x="1694329" y="134410"/>
            <a:ext cx="8592670" cy="6256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91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20" t="19216" r="28181" b="27314"/>
          <a:stretch/>
        </p:blipFill>
        <p:spPr>
          <a:xfrm>
            <a:off x="1760476" y="517195"/>
            <a:ext cx="8732008" cy="51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18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916" y="272428"/>
            <a:ext cx="10058400" cy="690524"/>
          </a:xfrm>
        </p:spPr>
        <p:txBody>
          <a:bodyPr/>
          <a:lstStyle/>
          <a:p>
            <a:r>
              <a:rPr lang="ru-RU" dirty="0"/>
              <a:t>Для оценки участка предполагаемого строительства проводят следующие изыскания: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52" t="19668" r="28744" b="25450"/>
          <a:stretch/>
        </p:blipFill>
        <p:spPr>
          <a:xfrm>
            <a:off x="2380131" y="1371599"/>
            <a:ext cx="7127970" cy="5079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06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28" t="20956" r="29158" b="21323"/>
          <a:stretch/>
        </p:blipFill>
        <p:spPr>
          <a:xfrm>
            <a:off x="1761565" y="283790"/>
            <a:ext cx="8122023" cy="6043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126551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65</Words>
  <Application>Microsoft Office PowerPoint</Application>
  <PresentationFormat>Произвольный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1 лекция. Введение. Сведения об изысканиях и их виды.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19</cp:revision>
  <dcterms:created xsi:type="dcterms:W3CDTF">2020-09-01T04:45:35Z</dcterms:created>
  <dcterms:modified xsi:type="dcterms:W3CDTF">2022-10-29T07:35:14Z</dcterms:modified>
</cp:coreProperties>
</file>