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74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23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076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6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5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49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039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36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5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97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4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06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0910FB-97C3-4EC6-A1E1-03DE0B9A647A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172F29-26C8-4D6B-B360-5E2C5C3CCAD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340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734635"/>
            <a:ext cx="10058400" cy="138872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лекция. </a:t>
            </a:r>
            <a:r>
              <a:rPr lang="ru-RU" sz="4800" dirty="0" smtClean="0"/>
              <a:t>Состав и объем инженерных изыскании.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48049"/>
            <a:ext cx="10058400" cy="1143000"/>
          </a:xfrm>
        </p:spPr>
        <p:txBody>
          <a:bodyPr>
            <a:normAutofit/>
          </a:bodyPr>
          <a:lstStyle/>
          <a:p>
            <a:pPr algn="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ассоц.проф.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Ж.Т.</a:t>
            </a:r>
          </a:p>
          <a:p>
            <a:pPr algn="r"/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3362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7</a:t>
            </a:r>
            <a:r>
              <a:rPr lang="en-GB" dirty="0"/>
              <a:t>M</a:t>
            </a:r>
            <a:r>
              <a:rPr lang="ru-RU" dirty="0"/>
              <a:t>07306 </a:t>
            </a:r>
            <a:r>
              <a:rPr lang="ru-RU" dirty="0" err="1"/>
              <a:t>Геопространственная</a:t>
            </a:r>
            <a:r>
              <a:rPr lang="ru-RU" dirty="0"/>
              <a:t> цифровая инженерия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MAP7012</a:t>
            </a:r>
            <a:r>
              <a:rPr lang="en-GB" b="1" dirty="0"/>
              <a:t> </a:t>
            </a:r>
            <a:r>
              <a:rPr lang="ru-RU" b="1" dirty="0" smtClean="0"/>
              <a:t>«</a:t>
            </a:r>
            <a:r>
              <a:rPr lang="en-GB" dirty="0" err="1" smtClean="0"/>
              <a:t>Инновационные</a:t>
            </a:r>
            <a:r>
              <a:rPr lang="en-GB" dirty="0" smtClean="0"/>
              <a:t> </a:t>
            </a:r>
            <a:r>
              <a:rPr lang="en-GB" dirty="0" err="1"/>
              <a:t>методы</a:t>
            </a:r>
            <a:r>
              <a:rPr lang="en-GB" dirty="0"/>
              <a:t> </a:t>
            </a:r>
            <a:r>
              <a:rPr lang="en-GB" dirty="0" err="1"/>
              <a:t>инженерно-геодезических</a:t>
            </a:r>
            <a:r>
              <a:rPr lang="en-GB" dirty="0"/>
              <a:t> </a:t>
            </a:r>
            <a:r>
              <a:rPr lang="en-GB" dirty="0" err="1" smtClean="0"/>
              <a:t>работ</a:t>
            </a:r>
            <a:r>
              <a:rPr lang="ru-RU" dirty="0" smtClean="0"/>
              <a:t>»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5344"/>
            <a:ext cx="12192000" cy="1031051"/>
          </a:xfrm>
          <a:prstGeom prst="rect">
            <a:avLst/>
          </a:prstGeom>
          <a:solidFill>
            <a:srgbClr val="8CADAE">
              <a:tint val="45000"/>
            </a:srgbClr>
          </a:solidFill>
          <a:ln w="9525" cap="flat" cmpd="sng" algn="ctr">
            <a:solidFill>
              <a:srgbClr val="8CADAE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МИНИСТРЛІГІ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Сәтбаев Университеті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Ө.А.Байқоңыров атындағы Тау-кен</a:t>
            </a:r>
            <a:r>
              <a:rPr lang="ru-RU" sz="1600" kern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металлургия институты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Маркшейдерлік іс және геодезия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кафедрасы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8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22" t="24632" r="28847" b="21508"/>
          <a:stretch/>
        </p:blipFill>
        <p:spPr>
          <a:xfrm>
            <a:off x="1571961" y="181324"/>
            <a:ext cx="9109038" cy="625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33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712" t="20037" r="28331" b="22059"/>
          <a:stretch/>
        </p:blipFill>
        <p:spPr>
          <a:xfrm>
            <a:off x="1196788" y="273114"/>
            <a:ext cx="9399493" cy="6027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15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919" t="20221" r="28537" b="22978"/>
          <a:stretch/>
        </p:blipFill>
        <p:spPr>
          <a:xfrm>
            <a:off x="1748119" y="286507"/>
            <a:ext cx="8485094" cy="6083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337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38" t="23346" r="28848" b="21875"/>
          <a:stretch/>
        </p:blipFill>
        <p:spPr>
          <a:xfrm>
            <a:off x="1600199" y="368169"/>
            <a:ext cx="8444753" cy="5963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24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929" t="24417" r="32239" b="20956"/>
          <a:stretch/>
        </p:blipFill>
        <p:spPr>
          <a:xfrm>
            <a:off x="1823421" y="568451"/>
            <a:ext cx="8606117" cy="4823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05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55" t="20405" r="29364" b="21139"/>
          <a:stretch/>
        </p:blipFill>
        <p:spPr>
          <a:xfrm>
            <a:off x="1815352" y="163845"/>
            <a:ext cx="8350623" cy="6445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39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952" t="20405" r="29364" b="28366"/>
          <a:stretch/>
        </p:blipFill>
        <p:spPr>
          <a:xfrm>
            <a:off x="2057400" y="380230"/>
            <a:ext cx="7879976" cy="5317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18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66" t="21875" r="29054" b="22059"/>
          <a:stretch/>
        </p:blipFill>
        <p:spPr>
          <a:xfrm>
            <a:off x="1990165" y="415946"/>
            <a:ext cx="7974106" cy="5903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525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62" t="21323" r="28228" b="22243"/>
          <a:stretch/>
        </p:blipFill>
        <p:spPr>
          <a:xfrm>
            <a:off x="1640541" y="144756"/>
            <a:ext cx="8431306" cy="6148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328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952" t="21323" r="29054" b="22794"/>
          <a:stretch/>
        </p:blipFill>
        <p:spPr>
          <a:xfrm>
            <a:off x="2030506" y="286603"/>
            <a:ext cx="8122023" cy="5935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924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849" t="20405" r="28847" b="22794"/>
          <a:stretch/>
        </p:blipFill>
        <p:spPr>
          <a:xfrm>
            <a:off x="1734670" y="282260"/>
            <a:ext cx="8444753" cy="6227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69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28" t="23713" r="28744" b="20772"/>
          <a:stretch/>
        </p:blipFill>
        <p:spPr>
          <a:xfrm>
            <a:off x="1492624" y="343058"/>
            <a:ext cx="8350623" cy="5919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865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53</Words>
  <Application>Microsoft Office PowerPoint</Application>
  <PresentationFormat>Произвольный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2 лекция. Состав и объем инженерных изыскании.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дәріс. Маркшейдердегі автоматтандырылған жүйелер.</dc:title>
  <dc:creator>ПК</dc:creator>
  <cp:lastModifiedBy>Acer</cp:lastModifiedBy>
  <cp:revision>18</cp:revision>
  <dcterms:created xsi:type="dcterms:W3CDTF">2020-09-01T04:45:35Z</dcterms:created>
  <dcterms:modified xsi:type="dcterms:W3CDTF">2022-10-29T07:35:24Z</dcterms:modified>
</cp:coreProperties>
</file>