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076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68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52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49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039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5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24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76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4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06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340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734635"/>
            <a:ext cx="10058400" cy="138872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лекция. </a:t>
            </a:r>
            <a:r>
              <a:rPr lang="en-GB" sz="2400" dirty="0" err="1"/>
              <a:t>Полевые</a:t>
            </a:r>
            <a:r>
              <a:rPr lang="en-GB" sz="2400" dirty="0"/>
              <a:t> и </a:t>
            </a:r>
            <a:r>
              <a:rPr lang="en-GB" sz="2400" dirty="0" err="1"/>
              <a:t>камеральные</a:t>
            </a:r>
            <a:r>
              <a:rPr lang="en-GB" sz="2400" dirty="0"/>
              <a:t> </a:t>
            </a:r>
            <a:r>
              <a:rPr lang="en-GB" sz="2400" dirty="0" err="1" smtClean="0"/>
              <a:t>работы</a:t>
            </a:r>
            <a:r>
              <a:rPr lang="en-GB" sz="2400" dirty="0" smtClean="0"/>
              <a:t> </a:t>
            </a:r>
            <a:r>
              <a:rPr lang="en-GB" sz="2400" dirty="0" err="1"/>
              <a:t>по</a:t>
            </a:r>
            <a:r>
              <a:rPr lang="en-GB" sz="2400" dirty="0"/>
              <a:t> </a:t>
            </a:r>
            <a:r>
              <a:rPr lang="en-GB" sz="2400" dirty="0" err="1"/>
              <a:t>обновлению</a:t>
            </a:r>
            <a:r>
              <a:rPr lang="en-GB" sz="2400" dirty="0"/>
              <a:t> и </a:t>
            </a:r>
            <a:r>
              <a:rPr lang="en-GB" sz="2400" dirty="0" err="1"/>
              <a:t>созданию</a:t>
            </a:r>
            <a:r>
              <a:rPr lang="en-GB" sz="2400" dirty="0"/>
              <a:t> </a:t>
            </a:r>
            <a:r>
              <a:rPr lang="en-GB" sz="2400" dirty="0" err="1"/>
              <a:t>оригиналов</a:t>
            </a:r>
            <a:r>
              <a:rPr lang="en-GB" sz="2400" dirty="0"/>
              <a:t> </a:t>
            </a:r>
            <a:r>
              <a:rPr lang="en-GB" sz="2400" dirty="0" err="1"/>
              <a:t>топографических</a:t>
            </a:r>
            <a:r>
              <a:rPr lang="en-GB" sz="2400" dirty="0"/>
              <a:t> </a:t>
            </a:r>
            <a:r>
              <a:rPr lang="en-GB" sz="2400" dirty="0" err="1"/>
              <a:t>планов</a:t>
            </a:r>
            <a:r>
              <a:rPr lang="en-GB" sz="2400" dirty="0"/>
              <a:t> и </a:t>
            </a:r>
            <a:r>
              <a:rPr lang="en-GB" sz="2400" dirty="0" err="1"/>
              <a:t>карт</a:t>
            </a:r>
            <a:r>
              <a:rPr lang="en-GB" sz="2400" dirty="0"/>
              <a:t> в </a:t>
            </a:r>
            <a:r>
              <a:rPr lang="en-GB" sz="2400" dirty="0" err="1"/>
              <a:t>графическом</a:t>
            </a:r>
            <a:r>
              <a:rPr lang="en-GB" sz="2400" dirty="0"/>
              <a:t> и </a:t>
            </a:r>
            <a:r>
              <a:rPr lang="en-GB" sz="2400" dirty="0" err="1"/>
              <a:t>цифровом</a:t>
            </a:r>
            <a:r>
              <a:rPr lang="en-GB" sz="2400" dirty="0"/>
              <a:t> </a:t>
            </a:r>
            <a:r>
              <a:rPr lang="en-GB" sz="2400" dirty="0" err="1"/>
              <a:t>виде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5048049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ассоц.проф.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Кожаев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Ж.Т.</a:t>
            </a:r>
          </a:p>
          <a:p>
            <a:pPr algn="r"/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2022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3362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7</a:t>
            </a:r>
            <a:r>
              <a:rPr lang="en-GB" dirty="0"/>
              <a:t>M</a:t>
            </a:r>
            <a:r>
              <a:rPr lang="ru-RU" dirty="0"/>
              <a:t>07306 </a:t>
            </a:r>
            <a:r>
              <a:rPr lang="ru-RU" dirty="0" err="1"/>
              <a:t>Геопространственная</a:t>
            </a:r>
            <a:r>
              <a:rPr lang="ru-RU" dirty="0"/>
              <a:t> цифровая инженерия</a:t>
            </a:r>
            <a:endParaRPr lang="kk-KZ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MAP7012</a:t>
            </a:r>
            <a:r>
              <a:rPr lang="en-GB" b="1" dirty="0"/>
              <a:t> </a:t>
            </a:r>
            <a:r>
              <a:rPr lang="ru-RU" b="1" dirty="0" smtClean="0"/>
              <a:t>«</a:t>
            </a:r>
            <a:r>
              <a:rPr lang="en-GB" dirty="0" err="1" smtClean="0"/>
              <a:t>Инновационные</a:t>
            </a:r>
            <a:r>
              <a:rPr lang="en-GB" dirty="0" smtClean="0"/>
              <a:t> </a:t>
            </a:r>
            <a:r>
              <a:rPr lang="en-GB" dirty="0" err="1"/>
              <a:t>методы</a:t>
            </a:r>
            <a:r>
              <a:rPr lang="en-GB" dirty="0"/>
              <a:t> </a:t>
            </a:r>
            <a:r>
              <a:rPr lang="en-GB" dirty="0" err="1"/>
              <a:t>инженерно-геодезических</a:t>
            </a:r>
            <a:r>
              <a:rPr lang="en-GB" dirty="0"/>
              <a:t> </a:t>
            </a:r>
            <a:r>
              <a:rPr lang="en-GB" dirty="0" err="1" smtClean="0"/>
              <a:t>работ</a:t>
            </a:r>
            <a:r>
              <a:rPr lang="ru-RU" dirty="0" smtClean="0"/>
              <a:t>»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05344"/>
            <a:ext cx="12192000" cy="1031051"/>
          </a:xfrm>
          <a:prstGeom prst="rect">
            <a:avLst/>
          </a:prstGeom>
          <a:solidFill>
            <a:srgbClr val="8CADAE">
              <a:tint val="45000"/>
            </a:srgbClr>
          </a:solidFill>
          <a:ln w="9525" cap="flat" cmpd="sng" algn="ctr">
            <a:solidFill>
              <a:srgbClr val="8CADAE"/>
            </a:solidFill>
            <a:prstDash val="solid"/>
            <a:headEnd/>
            <a:tailE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 РЕСПУБЛИКАСЫ БІЛІМ ЖӘНЕ ҒЫЛЫМ МИНИСТРЛІГІ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Сәтбаев Университеті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Ө.А.Байқоңыров атындағы Тау-кен</a:t>
            </a:r>
            <a:r>
              <a:rPr lang="ru-RU" sz="1600" kern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металлургия институты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Маркшейдерлік іс және геодезия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кафедрасы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8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71"/>
          <a:stretch/>
        </p:blipFill>
        <p:spPr>
          <a:xfrm>
            <a:off x="1788340" y="265535"/>
            <a:ext cx="7785100" cy="5514975"/>
          </a:xfrm>
        </p:spPr>
      </p:pic>
    </p:spTree>
    <p:extLst>
      <p:ext uri="{BB962C8B-B14F-4D97-AF65-F5344CB8AC3E}">
        <p14:creationId xmlns:p14="http://schemas.microsoft.com/office/powerpoint/2010/main" xmlns="" val="87618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90"/>
          <a:stretch/>
        </p:blipFill>
        <p:spPr>
          <a:xfrm>
            <a:off x="2192941" y="327799"/>
            <a:ext cx="7710488" cy="5280025"/>
          </a:xfrm>
        </p:spPr>
      </p:pic>
    </p:spTree>
    <p:extLst>
      <p:ext uri="{BB962C8B-B14F-4D97-AF65-F5344CB8AC3E}">
        <p14:creationId xmlns:p14="http://schemas.microsoft.com/office/powerpoint/2010/main" xmlns="" val="345206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01"/>
          <a:stretch/>
        </p:blipFill>
        <p:spPr>
          <a:xfrm>
            <a:off x="1844984" y="238786"/>
            <a:ext cx="8188325" cy="5722937"/>
          </a:xfrm>
        </p:spPr>
      </p:pic>
    </p:spTree>
    <p:extLst>
      <p:ext uri="{BB962C8B-B14F-4D97-AF65-F5344CB8AC3E}">
        <p14:creationId xmlns:p14="http://schemas.microsoft.com/office/powerpoint/2010/main" xmlns="" val="186572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28"/>
          <a:stretch/>
        </p:blipFill>
        <p:spPr>
          <a:xfrm>
            <a:off x="1618407" y="271154"/>
            <a:ext cx="8512175" cy="5857875"/>
          </a:xfrm>
        </p:spPr>
      </p:pic>
    </p:spTree>
    <p:extLst>
      <p:ext uri="{BB962C8B-B14F-4D97-AF65-F5344CB8AC3E}">
        <p14:creationId xmlns:p14="http://schemas.microsoft.com/office/powerpoint/2010/main" xmlns="" val="105697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12"/>
          <a:stretch/>
        </p:blipFill>
        <p:spPr>
          <a:xfrm>
            <a:off x="1990641" y="263062"/>
            <a:ext cx="7932738" cy="5562600"/>
          </a:xfrm>
        </p:spPr>
      </p:pic>
    </p:spTree>
    <p:extLst>
      <p:ext uri="{BB962C8B-B14F-4D97-AF65-F5344CB8AC3E}">
        <p14:creationId xmlns:p14="http://schemas.microsoft.com/office/powerpoint/2010/main" xmlns="" val="2272722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4"/>
          <a:stretch/>
        </p:blipFill>
        <p:spPr>
          <a:xfrm>
            <a:off x="2136297" y="311614"/>
            <a:ext cx="7710488" cy="5737225"/>
          </a:xfrm>
        </p:spPr>
      </p:pic>
    </p:spTree>
    <p:extLst>
      <p:ext uri="{BB962C8B-B14F-4D97-AF65-F5344CB8AC3E}">
        <p14:creationId xmlns:p14="http://schemas.microsoft.com/office/powerpoint/2010/main" xmlns="" val="251126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521"/>
          <a:stretch/>
        </p:blipFill>
        <p:spPr>
          <a:xfrm>
            <a:off x="1691235" y="410502"/>
            <a:ext cx="8108950" cy="5137150"/>
          </a:xfrm>
        </p:spPr>
      </p:pic>
    </p:spTree>
    <p:extLst>
      <p:ext uri="{BB962C8B-B14F-4D97-AF65-F5344CB8AC3E}">
        <p14:creationId xmlns:p14="http://schemas.microsoft.com/office/powerpoint/2010/main" xmlns="" val="1030057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Сроки обновления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71"/>
          <a:stretch/>
        </p:blipFill>
        <p:spPr>
          <a:xfrm>
            <a:off x="2428556" y="1839509"/>
            <a:ext cx="7131983" cy="4013294"/>
          </a:xfrm>
        </p:spPr>
      </p:pic>
    </p:spTree>
    <p:extLst>
      <p:ext uri="{BB962C8B-B14F-4D97-AF65-F5344CB8AC3E}">
        <p14:creationId xmlns:p14="http://schemas.microsoft.com/office/powerpoint/2010/main" xmlns="" val="837398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43"/>
          <a:stretch/>
        </p:blipFill>
        <p:spPr>
          <a:xfrm>
            <a:off x="1723604" y="183996"/>
            <a:ext cx="8210550" cy="5495925"/>
          </a:xfrm>
        </p:spPr>
      </p:pic>
    </p:spTree>
    <p:extLst>
      <p:ext uri="{BB962C8B-B14F-4D97-AF65-F5344CB8AC3E}">
        <p14:creationId xmlns:p14="http://schemas.microsoft.com/office/powerpoint/2010/main" xmlns="" val="2113186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10"/>
          <a:stretch/>
        </p:blipFill>
        <p:spPr>
          <a:xfrm>
            <a:off x="1588836" y="554348"/>
            <a:ext cx="8289882" cy="5004880"/>
          </a:xfrm>
        </p:spPr>
      </p:pic>
    </p:spTree>
    <p:extLst>
      <p:ext uri="{BB962C8B-B14F-4D97-AF65-F5344CB8AC3E}">
        <p14:creationId xmlns:p14="http://schemas.microsoft.com/office/powerpoint/2010/main" xmlns="" val="281525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401" t="37500" r="24507" b="17831"/>
          <a:stretch/>
        </p:blipFill>
        <p:spPr>
          <a:xfrm>
            <a:off x="1097280" y="286603"/>
            <a:ext cx="10251310" cy="52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339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884"/>
          <a:stretch/>
        </p:blipFill>
        <p:spPr>
          <a:xfrm>
            <a:off x="1885444" y="272503"/>
            <a:ext cx="7699375" cy="5203825"/>
          </a:xfrm>
        </p:spPr>
      </p:pic>
    </p:spTree>
    <p:extLst>
      <p:ext uri="{BB962C8B-B14F-4D97-AF65-F5344CB8AC3E}">
        <p14:creationId xmlns:p14="http://schemas.microsoft.com/office/powerpoint/2010/main" xmlns="" val="2503287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39"/>
          <a:stretch/>
        </p:blipFill>
        <p:spPr>
          <a:xfrm>
            <a:off x="2023852" y="303522"/>
            <a:ext cx="7829550" cy="5575300"/>
          </a:xfrm>
        </p:spPr>
      </p:pic>
    </p:spTree>
    <p:extLst>
      <p:ext uri="{BB962C8B-B14F-4D97-AF65-F5344CB8AC3E}">
        <p14:creationId xmlns:p14="http://schemas.microsoft.com/office/powerpoint/2010/main" xmlns="" val="1389243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01"/>
          <a:stretch/>
        </p:blipFill>
        <p:spPr>
          <a:xfrm>
            <a:off x="2071561" y="497731"/>
            <a:ext cx="7529513" cy="4781550"/>
          </a:xfrm>
        </p:spPr>
      </p:pic>
    </p:spTree>
    <p:extLst>
      <p:ext uri="{BB962C8B-B14F-4D97-AF65-F5344CB8AC3E}">
        <p14:creationId xmlns:p14="http://schemas.microsoft.com/office/powerpoint/2010/main" xmlns="" val="4076690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15"/>
          <a:stretch/>
        </p:blipFill>
        <p:spPr>
          <a:xfrm>
            <a:off x="2338598" y="465363"/>
            <a:ext cx="7261225" cy="4943475"/>
          </a:xfrm>
        </p:spPr>
      </p:pic>
    </p:spTree>
    <p:extLst>
      <p:ext uri="{BB962C8B-B14F-4D97-AF65-F5344CB8AC3E}">
        <p14:creationId xmlns:p14="http://schemas.microsoft.com/office/powerpoint/2010/main" xmlns="" val="262986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178"/>
          <a:stretch/>
        </p:blipFill>
        <p:spPr>
          <a:xfrm>
            <a:off x="1869260" y="554376"/>
            <a:ext cx="8134350" cy="4930775"/>
          </a:xfrm>
        </p:spPr>
      </p:pic>
    </p:spTree>
    <p:extLst>
      <p:ext uri="{BB962C8B-B14F-4D97-AF65-F5344CB8AC3E}">
        <p14:creationId xmlns:p14="http://schemas.microsoft.com/office/powerpoint/2010/main" xmlns="" val="165336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50"/>
          <a:stretch/>
        </p:blipFill>
        <p:spPr>
          <a:xfrm>
            <a:off x="1788340" y="352074"/>
            <a:ext cx="7753350" cy="5427662"/>
          </a:xfrm>
        </p:spPr>
      </p:pic>
    </p:spTree>
    <p:extLst>
      <p:ext uri="{BB962C8B-B14F-4D97-AF65-F5344CB8AC3E}">
        <p14:creationId xmlns:p14="http://schemas.microsoft.com/office/powerpoint/2010/main" xmlns="" val="2395152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76"/>
          <a:stretch/>
        </p:blipFill>
        <p:spPr>
          <a:xfrm>
            <a:off x="1739788" y="192088"/>
            <a:ext cx="8208963" cy="5764212"/>
          </a:xfrm>
        </p:spPr>
      </p:pic>
    </p:spTree>
    <p:extLst>
      <p:ext uri="{BB962C8B-B14F-4D97-AF65-F5344CB8AC3E}">
        <p14:creationId xmlns:p14="http://schemas.microsoft.com/office/powerpoint/2010/main" xmlns="" val="4094337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7" t="3776" r="9334" b="4584"/>
          <a:stretch/>
        </p:blipFill>
        <p:spPr>
          <a:xfrm>
            <a:off x="2694648" y="438347"/>
            <a:ext cx="6870700" cy="5445125"/>
          </a:xfrm>
        </p:spPr>
      </p:pic>
    </p:spTree>
    <p:extLst>
      <p:ext uri="{BB962C8B-B14F-4D97-AF65-F5344CB8AC3E}">
        <p14:creationId xmlns:p14="http://schemas.microsoft.com/office/powerpoint/2010/main" xmlns="" val="2849248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4" t="3297" r="7590" b="4204"/>
          <a:stretch/>
        </p:blipFill>
        <p:spPr>
          <a:xfrm>
            <a:off x="2476162" y="534636"/>
            <a:ext cx="6602413" cy="5164138"/>
          </a:xfrm>
        </p:spPr>
      </p:pic>
    </p:spTree>
    <p:extLst>
      <p:ext uri="{BB962C8B-B14F-4D97-AF65-F5344CB8AC3E}">
        <p14:creationId xmlns:p14="http://schemas.microsoft.com/office/powerpoint/2010/main" xmlns="" val="2558123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1" t="3737" r="6927" b="1513"/>
          <a:stretch/>
        </p:blipFill>
        <p:spPr>
          <a:xfrm>
            <a:off x="2151119" y="381702"/>
            <a:ext cx="6884987" cy="5688013"/>
          </a:xfrm>
        </p:spPr>
      </p:pic>
    </p:spTree>
    <p:extLst>
      <p:ext uri="{BB962C8B-B14F-4D97-AF65-F5344CB8AC3E}">
        <p14:creationId xmlns:p14="http://schemas.microsoft.com/office/powerpoint/2010/main" xmlns="" val="125618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818" t="18567" r="23887" b="15625"/>
          <a:stretch/>
        </p:blipFill>
        <p:spPr>
          <a:xfrm>
            <a:off x="1796528" y="352729"/>
            <a:ext cx="8396344" cy="59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257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5495" y="271154"/>
            <a:ext cx="7988300" cy="5989637"/>
          </a:xfrm>
        </p:spPr>
      </p:pic>
    </p:spTree>
    <p:extLst>
      <p:ext uri="{BB962C8B-B14F-4D97-AF65-F5344CB8AC3E}">
        <p14:creationId xmlns:p14="http://schemas.microsoft.com/office/powerpoint/2010/main" xmlns="" val="2898174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8" t="5072" r="3018" b="14201"/>
          <a:stretch/>
        </p:blipFill>
        <p:spPr>
          <a:xfrm>
            <a:off x="2532807" y="673058"/>
            <a:ext cx="7381875" cy="4854575"/>
          </a:xfrm>
        </p:spPr>
      </p:pic>
    </p:spTree>
    <p:extLst>
      <p:ext uri="{BB962C8B-B14F-4D97-AF65-F5344CB8AC3E}">
        <p14:creationId xmlns:p14="http://schemas.microsoft.com/office/powerpoint/2010/main" xmlns="" val="360484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714" t="19485" r="23680" b="16728"/>
          <a:stretch/>
        </p:blipFill>
        <p:spPr>
          <a:xfrm>
            <a:off x="1842249" y="314354"/>
            <a:ext cx="8888506" cy="60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79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17"/>
          <a:stretch/>
        </p:blipFill>
        <p:spPr>
          <a:xfrm>
            <a:off x="2097742" y="227831"/>
            <a:ext cx="7772555" cy="5379594"/>
          </a:xfrm>
        </p:spPr>
      </p:pic>
    </p:spTree>
    <p:extLst>
      <p:ext uri="{BB962C8B-B14F-4D97-AF65-F5344CB8AC3E}">
        <p14:creationId xmlns:p14="http://schemas.microsoft.com/office/powerpoint/2010/main" xmlns="" val="322612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84"/>
          <a:stretch/>
        </p:blipFill>
        <p:spPr>
          <a:xfrm>
            <a:off x="1492624" y="197574"/>
            <a:ext cx="8525435" cy="5813262"/>
          </a:xfrm>
        </p:spPr>
      </p:pic>
    </p:spTree>
    <p:extLst>
      <p:ext uri="{BB962C8B-B14F-4D97-AF65-F5344CB8AC3E}">
        <p14:creationId xmlns:p14="http://schemas.microsoft.com/office/powerpoint/2010/main" xmlns="" val="331591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80"/>
          <a:stretch/>
        </p:blipFill>
        <p:spPr>
          <a:xfrm>
            <a:off x="1715511" y="125567"/>
            <a:ext cx="8740775" cy="5919788"/>
          </a:xfrm>
        </p:spPr>
      </p:pic>
    </p:spTree>
    <p:extLst>
      <p:ext uri="{BB962C8B-B14F-4D97-AF65-F5344CB8AC3E}">
        <p14:creationId xmlns:p14="http://schemas.microsoft.com/office/powerpoint/2010/main" xmlns="" val="1223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781"/>
          <a:stretch/>
        </p:blipFill>
        <p:spPr>
          <a:xfrm>
            <a:off x="1764063" y="295430"/>
            <a:ext cx="8270875" cy="5346700"/>
          </a:xfrm>
        </p:spPr>
      </p:pic>
    </p:spTree>
    <p:extLst>
      <p:ext uri="{BB962C8B-B14F-4D97-AF65-F5344CB8AC3E}">
        <p14:creationId xmlns:p14="http://schemas.microsoft.com/office/powerpoint/2010/main" xmlns="" val="17279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68"/>
          <a:stretch/>
        </p:blipFill>
        <p:spPr>
          <a:xfrm>
            <a:off x="1683143" y="295430"/>
            <a:ext cx="8229600" cy="5414962"/>
          </a:xfrm>
        </p:spPr>
      </p:pic>
    </p:spTree>
    <p:extLst>
      <p:ext uri="{BB962C8B-B14F-4D97-AF65-F5344CB8AC3E}">
        <p14:creationId xmlns:p14="http://schemas.microsoft.com/office/powerpoint/2010/main" xmlns="" val="372954973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154</TotalTime>
  <Words>68</Words>
  <Application>Microsoft Office PowerPoint</Application>
  <PresentationFormat>Произвольный</PresentationFormat>
  <Paragraphs>11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Ретро</vt:lpstr>
      <vt:lpstr>3 лекция. Полевые и камеральные работы по обновлению и созданию оригиналов топографических планов и карт в графическом и цифровом виде.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Сроки обновления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дәріс. Маркшейдердегі автоматтандырылған жүйелер.</dc:title>
  <dc:creator>ПК</dc:creator>
  <cp:lastModifiedBy>Acer</cp:lastModifiedBy>
  <cp:revision>18</cp:revision>
  <dcterms:created xsi:type="dcterms:W3CDTF">2020-09-01T04:45:35Z</dcterms:created>
  <dcterms:modified xsi:type="dcterms:W3CDTF">2022-10-29T07:35:33Z</dcterms:modified>
</cp:coreProperties>
</file>