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82847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-24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007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668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75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74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8039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36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259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324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97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4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306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634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2734635"/>
            <a:ext cx="10058400" cy="138872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лекция. </a:t>
            </a:r>
            <a:r>
              <a:rPr lang="ru-RU" sz="2400" dirty="0"/>
              <a:t>Компьютерные и спутниковые технологии для автоматизации полевых измерений и создания оригиналов топографических планов, осваивать инновационные методы топографических работ</a:t>
            </a:r>
            <a:r>
              <a:rPr lang="ru-RU" sz="2400" b="1" dirty="0" smtClean="0"/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5048049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ассоц.проф.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Кожаев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Ж.Т.</a:t>
            </a:r>
          </a:p>
          <a:p>
            <a:pPr algn="r"/>
            <a:endParaRPr lang="kk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2022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3362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7</a:t>
            </a:r>
            <a:r>
              <a:rPr lang="en-GB" dirty="0"/>
              <a:t>M</a:t>
            </a:r>
            <a:r>
              <a:rPr lang="ru-RU" dirty="0"/>
              <a:t>07306 </a:t>
            </a:r>
            <a:r>
              <a:rPr lang="ru-RU" dirty="0" err="1"/>
              <a:t>Геопространственная</a:t>
            </a:r>
            <a:r>
              <a:rPr lang="ru-RU" dirty="0"/>
              <a:t> цифровая инженерия</a:t>
            </a:r>
            <a:endParaRPr lang="kk-KZ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MAP7012</a:t>
            </a:r>
            <a:r>
              <a:rPr lang="en-GB" b="1" dirty="0"/>
              <a:t> </a:t>
            </a:r>
            <a:r>
              <a:rPr lang="ru-RU" b="1" dirty="0" smtClean="0"/>
              <a:t>«</a:t>
            </a:r>
            <a:r>
              <a:rPr lang="en-GB" dirty="0" err="1" smtClean="0"/>
              <a:t>Инновационные</a:t>
            </a:r>
            <a:r>
              <a:rPr lang="en-GB" dirty="0" smtClean="0"/>
              <a:t> </a:t>
            </a:r>
            <a:r>
              <a:rPr lang="en-GB" dirty="0" err="1"/>
              <a:t>методы</a:t>
            </a:r>
            <a:r>
              <a:rPr lang="en-GB" dirty="0"/>
              <a:t> </a:t>
            </a:r>
            <a:r>
              <a:rPr lang="en-GB" dirty="0" err="1"/>
              <a:t>инженерно-геодезических</a:t>
            </a:r>
            <a:r>
              <a:rPr lang="en-GB" dirty="0"/>
              <a:t> </a:t>
            </a:r>
            <a:r>
              <a:rPr lang="en-GB" dirty="0" err="1" smtClean="0"/>
              <a:t>работ</a:t>
            </a:r>
            <a:r>
              <a:rPr lang="ru-RU" dirty="0" smtClean="0"/>
              <a:t>»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5344"/>
            <a:ext cx="12192000" cy="1031051"/>
          </a:xfrm>
          <a:prstGeom prst="rect">
            <a:avLst/>
          </a:prstGeom>
          <a:solidFill>
            <a:srgbClr val="8CADAE">
              <a:tint val="45000"/>
            </a:srgbClr>
          </a:solidFill>
          <a:ln w="9525" cap="flat" cmpd="sng" algn="ctr">
            <a:solidFill>
              <a:srgbClr val="8CADAE"/>
            </a:solidFill>
            <a:prstDash val="solid"/>
            <a:headEnd/>
            <a:tailE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РЕСПУБЛИКАСЫ БІЛІМ ЖӘНЕ ҒЫЛЫМ МИНИСТРЛІГІ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Сәтбаев Университеті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Ө.А.Байқоңыров атындағы Тау-кен</a:t>
            </a:r>
            <a:r>
              <a:rPr lang="ru-RU" sz="1600" kern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металлургия институты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Маркшейдерлік іс және геодезия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кафедрасы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983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79562"/>
            <a:ext cx="10058400" cy="548953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/>
              <a:t>Прикладные задачи, решаемые с использованием цифровых и электронных </a:t>
            </a:r>
            <a:r>
              <a:rPr lang="ru-RU" dirty="0" smtClean="0"/>
              <a:t>карт</a:t>
            </a:r>
          </a:p>
          <a:p>
            <a:r>
              <a:rPr lang="ru-RU" dirty="0"/>
              <a:t>Различные виды картографической продукции в виде электронных и цифровых карт широко используются при оперативном управлении промышленностью, транспортом и сельским хозяйством, анализе социальных процессов, планировании использования материальных и природных ресурсов, поиске полезных ископаемых, мониторинге экологической обстановки, принятии решений в чрезвычайных ситуациях. Эти средства картографического обеспечения позволяют получать новые знания о земной поверхности, местности, характеристики ее элементов и объектов (например, плотность населения, густота дорожной или речной сети, количество объектов определенных классов, данные о расстояниях и площадях).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 </a:t>
            </a:r>
            <a:r>
              <a:rPr lang="ru-RU" dirty="0"/>
              <a:t>народнохозяйственных системах электронные карты должны обеспечить оперативное управление народнохозяйственным комплексом в целом по отраслям, планирование использования материальных и природных ресурсов страны, анализ социальных процессов, моделирование управления ресурсами и принятия решений при действиях в экстремальных ситуациях, мониторинг экологической обстановки, создание и ведение кадастров. </a:t>
            </a:r>
            <a:br>
              <a:rPr lang="ru-RU" dirty="0"/>
            </a:br>
            <a:r>
              <a:rPr lang="ru-RU" dirty="0"/>
              <a:t>В автоматических системах управления электронные карты должны позволять в реальном времени оценивать обстановку и принимать решение, ставить задачи и организовывать взаимодействие, изучать географические особенности регионов, территорий и местность, а также выполнять необходимые расчеты при оценке обстановки, планировании, моделировании действий, определении свойств местности, прогнозировании изменений местности, определении координат объектов на местности.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 автоматических системах навигации электронные карты должны обеспечивать наземную, воздушную и космическую навигацию. Вопросы использования электронных карт в системах народнохозяйственного назначения в общем случае решаются разработчиками этих систем в соответствии с предъявляемыми к ним требованиями, в том числе в части определения содержания и структур картографических баз данных этих систем, способов совместного использования информации о местности со специальной информацией (обстановкой), решения расчетных задач.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97451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197621"/>
            <a:ext cx="10058400" cy="4671472"/>
          </a:xfrm>
        </p:spPr>
        <p:txBody>
          <a:bodyPr/>
          <a:lstStyle/>
          <a:p>
            <a:pPr algn="ctr"/>
            <a:r>
              <a:rPr lang="ru-RU" dirty="0"/>
              <a:t>Заключение </a:t>
            </a:r>
            <a:endParaRPr lang="ru-RU" dirty="0" smtClean="0"/>
          </a:p>
          <a:p>
            <a:pPr algn="just"/>
            <a:r>
              <a:rPr lang="ru-RU" dirty="0" smtClean="0"/>
              <a:t>Компьютеры </a:t>
            </a:r>
            <a:r>
              <a:rPr lang="ru-RU" dirty="0"/>
              <a:t>проникли во все сферы деятельности человека, начиная с начального образования и заканчивая изучением новейших технологий, изучения новых видов материи, неизвестных пока человечеству. Применение компьютерных технологий облегчает процесс образования в средних и высших учебных заведениях как самих учеников, студентов, так и рабочего персонала. Благодаря разнообразию программного и аппаратного обеспечения сегодня возможно использование всех потенциальных возможностей компьютерных технологий. Это позволяет хранить огромное количество информации, занимая при этом минимальное место. Также компьютерные технологии позволяют быстро эту информацию обрабатывать и держать ее в защищенном виде.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2275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96815"/>
            <a:ext cx="10058400" cy="547227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Введение</a:t>
            </a:r>
            <a:endParaRPr lang="en-US" dirty="0" smtClean="0"/>
          </a:p>
          <a:p>
            <a:pPr algn="just"/>
            <a:r>
              <a:rPr lang="ru-RU" dirty="0" smtClean="0"/>
              <a:t>Применение </a:t>
            </a:r>
            <a:r>
              <a:rPr lang="ru-RU" dirty="0"/>
              <a:t>компьютерных методов позволяет значительно упростить и формализовать целый ряд приемов выполнения графических работ. Так, за последние годы существенно изменился инструментарий картографа. Вышли из употребления такие чертежные материалы и принадлежности, как: тушь, краски, чертежные бумаги и пластики, линейки и трафареты различного типа и назначения, чертежные перья и ручки, рейсфедеры, кисти и другие традиционные чертежные инструменты и приспособления. Их функции успешно выполняют вычислительная техника, специализированные программные средства и высокопроизводительное оборудование. Картограф, владеющий приемами компьютерной графики, может оперативно выполнять сложные картосоставительские работы с высоким графическим качеством. </a:t>
            </a:r>
            <a:endParaRPr lang="ru-RU" dirty="0" smtClean="0"/>
          </a:p>
          <a:p>
            <a:pPr algn="just"/>
            <a:r>
              <a:rPr lang="ru-RU" dirty="0"/>
              <a:t>Преимуществами компьютерных технологий являются: прежде всего высокие точность и качество графических работ, разнообразнейшие оформительские возможности, значительное увеличение производительности труда и снижение производственных затрат, повышение полиграфического качества картографической продукции. Поэтому составление и подготовку карт к изданию необходимо выполнять путем комплексного использования средств компьютерной картографии.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599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58792"/>
            <a:ext cx="10058400" cy="561030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/>
              <a:t>Особенности создания цифровых топографических карт и </a:t>
            </a:r>
            <a:r>
              <a:rPr lang="ru-RU" dirty="0" smtClean="0"/>
              <a:t>планов</a:t>
            </a:r>
          </a:p>
          <a:p>
            <a:r>
              <a:rPr lang="ru-RU" dirty="0"/>
              <a:t>Существуют также и другие трактовки этого термина, где уделяется внимание тем или иным качествам картографического изображения. Топографическая карта - уменьшенное, точное, подробное и наглядное изображение земной поверхности с помощью условных знаков, выполненное в определённой картографической проекции. 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создания и полноценного использования географических карт необходимо знать их свойства и особенности. Поэтому изучение и разработка карт требуют аналитического подхода, расчленения карт на составляющие их элементы, умения понимать смысл, значение и функции каждого элемента, видеть их связи между собой. В карте различают ее содержание, передаваемое картографическими знаками (картографическое изображение), математическую основу, легенду, вспомогательное оснащение и дополнительные данные.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Содержание - главная часть любой географической карты - заключает в себе некоторую совокупность сведений (информацию) о показанных на карте природных и социально-экономических объектах (явлениях), их размещении, свойствах, иногда также динамике.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Математическая основа, определяющая математические законы построения карты и геометрические свойства картографического изображения, устанавливает координатную связь между объектами в натуре и их изображением на карте. В математическую основу входят картографическая проекция, координатная сетка (или сетки), масштаб и опорная геодезическая сеть.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Легенда карты - систематический свод использованных на карте знаков с необходимыми к ним пояснениями - служит ключом к чтению и анализу содержания карты. В легенде обязательны: исчерпывающая полнота, т.е. включение всех примененных на карте знаков; логичность в группировке, размещении и соподчинении знаков (например, по отдельным элементам содержания в порядке их значения); безусловная ясность и по возможности краткость текстов, объясняющих смысловое значение знаков.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51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93298"/>
            <a:ext cx="10058400" cy="55757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/>
              <a:t>Понятие о цифровой и электронной </a:t>
            </a:r>
            <a:r>
              <a:rPr lang="ru-RU" dirty="0" smtClean="0"/>
              <a:t>картах</a:t>
            </a:r>
          </a:p>
          <a:p>
            <a:pPr algn="just"/>
            <a:r>
              <a:rPr lang="ru-RU" dirty="0"/>
              <a:t>Цифровая карта - цифровая модель местности, подготовленная для визуального отображения объектов местности, в установленной для электронных карт системе условных знаков, на экране дисплея или в виде графической копии на бумажном или ином носителе, сформированная на базе законов картографии в принятых для карт проекции, </a:t>
            </a:r>
            <a:r>
              <a:rPr lang="ru-RU" dirty="0" err="1"/>
              <a:t>разграфке</a:t>
            </a:r>
            <a:r>
              <a:rPr lang="ru-RU" dirty="0"/>
              <a:t>, системе координат и высот, по точности и содержанию соответствующая карте определенного масштаба. Цифровая топографическая карта, являясь цифровой моделью местности, должна не только включать в себя прежнюю - графическую - модель, но и обладать рядом новых свойств, расширяющих и упрощающих использование геодезической информации. К настоящему времени уже определился круг проблем, при решении которых цифровым картам принадлежит решающая роль. · Оперативное нанесение и визуализация обстановки. Цифровая топографическая карта служит основой, на которую накладывают слой специальной информации, например, дислокацию войск, экологическую обстановку, план работ по устранению стихийных бедствий и экологических катастроф и т.д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Электронная карта - цифровые карты, визуализированные в компьютерной среде с использованием программных и технических средств в принятых проекциях, системах условных знаков при соблюдении установленной точности и правил оформления. Иногда изображения, выведенные на дисплей, называют экранными картами, а карты, выведенные с экрана с помощью печатающих устройств, - копиями электронных карт. Наряду с электронными картами существуют и электронные атласы - компьютерные аналоги обычных атласов. С развитием телекоммуникации появилась возможность составлять и размещать огромные массивы электронных карт и атласов в сети Интернет.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7796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86633"/>
            <a:ext cx="10058400" cy="486331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Редакторы растровой графики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err="1"/>
              <a:t>Microsoft</a:t>
            </a:r>
            <a:r>
              <a:rPr lang="ru-RU" b="1" dirty="0"/>
              <a:t> </a:t>
            </a:r>
            <a:r>
              <a:rPr lang="ru-RU" b="1" dirty="0" err="1"/>
              <a:t>Paint</a:t>
            </a:r>
            <a:r>
              <a:rPr lang="ru-RU" b="1" dirty="0"/>
              <a:t> </a:t>
            </a:r>
            <a:r>
              <a:rPr lang="ru-RU" dirty="0"/>
              <a:t>- простой (или лучше сказать - простейший) редактор, входящий в стандартную поставку операционных систем </a:t>
            </a:r>
            <a:r>
              <a:rPr lang="ru-RU" dirty="0" err="1"/>
              <a:t>Microsoft</a:t>
            </a:r>
            <a:r>
              <a:rPr lang="ru-RU" dirty="0"/>
              <a:t>. Он обладает набором простейших функций (кисточка, карандаш, резинка и т.д.), которые позволяют создавать незамысловатые картинки.</a:t>
            </a:r>
            <a:br>
              <a:rPr lang="ru-RU" dirty="0"/>
            </a:br>
            <a:r>
              <a:rPr lang="ru-RU" b="1" dirty="0" err="1"/>
              <a:t>Adobe</a:t>
            </a:r>
            <a:r>
              <a:rPr lang="ru-RU" b="1" dirty="0"/>
              <a:t> </a:t>
            </a:r>
            <a:r>
              <a:rPr lang="ru-RU" b="1" dirty="0" err="1"/>
              <a:t>Photoshop</a:t>
            </a:r>
            <a:r>
              <a:rPr lang="ru-RU" b="1" dirty="0"/>
              <a:t> </a:t>
            </a:r>
            <a:r>
              <a:rPr lang="ru-RU" dirty="0"/>
              <a:t>- на сегодняшний день это самый мощный пакет для профессиональной обработки растровой графики. Это целый комплекс, обладающий многочисленными возможностями модификации растрового рисунка, имеющий огромный набор различных фильтров и эффектов, причем есть возможность подключать инструменты независимых производителей. </a:t>
            </a:r>
            <a:endParaRPr lang="ru-RU" dirty="0" smtClean="0"/>
          </a:p>
          <a:p>
            <a:r>
              <a:rPr lang="ru-RU" dirty="0" err="1"/>
              <a:t>PhotoPaint</a:t>
            </a:r>
            <a:r>
              <a:rPr lang="ru-RU" dirty="0"/>
              <a:t> - еще один не менее известный графический редактор (из пакета </a:t>
            </a:r>
            <a:r>
              <a:rPr lang="ru-RU" dirty="0" err="1"/>
              <a:t>Corel</a:t>
            </a:r>
            <a:r>
              <a:rPr lang="ru-RU" dirty="0"/>
              <a:t> </a:t>
            </a:r>
            <a:r>
              <a:rPr lang="ru-RU" dirty="0" err="1"/>
              <a:t>Draw</a:t>
            </a:r>
            <a:r>
              <a:rPr lang="ru-RU" dirty="0"/>
              <a:t>) для обработки растровой графики, конкурирующий с </a:t>
            </a:r>
            <a:r>
              <a:rPr lang="ru-RU" dirty="0" err="1"/>
              <a:t>Adobe</a:t>
            </a:r>
            <a:r>
              <a:rPr lang="ru-RU" dirty="0"/>
              <a:t> </a:t>
            </a:r>
            <a:r>
              <a:rPr lang="ru-RU" dirty="0" err="1"/>
              <a:t>Photoshop</a:t>
            </a:r>
            <a:r>
              <a:rPr lang="ru-RU" dirty="0"/>
              <a:t>. Здесь также имеются все необходимые инструменты для обработки графики, разнообразные фильтры, текстуры. Разница лишь в удобстве работы, интерфейсе и скорости наложения фильтров - наложение происходит немного медленнее.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Painter</a:t>
            </a:r>
            <a:r>
              <a:rPr lang="ru-RU" dirty="0"/>
              <a:t> - редактор предоставляет великолепные возможности для эмуляции реальных инструментов рисования: графит, мел, масло и т.д. Также позволяет имитировать фактуру поверхности материалов, живопись, создавать анимацию. Очень удобен для разработки фоновых рисунков или </a:t>
            </a:r>
            <a:r>
              <a:rPr lang="ru-RU" dirty="0" err="1"/>
              <a:t>Web</a:t>
            </a:r>
            <a:r>
              <a:rPr lang="ru-RU" dirty="0"/>
              <a:t>-страниц в стиле живописи.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222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720191"/>
            <a:ext cx="10058400" cy="564610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/>
              <a:t>Технология создания цифровых топографических карт и </a:t>
            </a:r>
            <a:r>
              <a:rPr lang="ru-RU" dirty="0" smtClean="0"/>
              <a:t>планов</a:t>
            </a:r>
          </a:p>
          <a:p>
            <a:pPr algn="just"/>
            <a:r>
              <a:rPr lang="ru-RU" dirty="0"/>
              <a:t>В технологии создания топографических карт различают "чистое создание" и обновление. Образно говоря, топографическая карта устаревает уже в момент ее издания, так как ситуация на местности изменяется постоянно, а потому при накоплении определенного процента изменений карта подлежит обновлению и переизданию.</a:t>
            </a:r>
            <a:br>
              <a:rPr lang="ru-RU" dirty="0"/>
            </a:br>
            <a:r>
              <a:rPr lang="ru-RU" dirty="0"/>
              <a:t>При издании цифровой карты на территории, где топографическая карта нужного масштаба отсутствует, и при обновлении цифровых карт применяется принципиально новая технология, в которой можно выделить следующие крупные процессы: </a:t>
            </a:r>
            <a:endParaRPr lang="ru-RU" dirty="0" smtClean="0"/>
          </a:p>
          <a:p>
            <a:pPr algn="just"/>
            <a:r>
              <a:rPr lang="ru-RU" dirty="0" smtClean="0"/>
              <a:t>создание </a:t>
            </a:r>
            <a:r>
              <a:rPr lang="ru-RU" dirty="0"/>
              <a:t>геодезической основы (съемочного обоснования), </a:t>
            </a:r>
            <a:endParaRPr lang="ru-RU" dirty="0" smtClean="0"/>
          </a:p>
          <a:p>
            <a:pPr algn="just"/>
            <a:r>
              <a:rPr lang="ru-RU" dirty="0" smtClean="0"/>
              <a:t>получение </a:t>
            </a:r>
            <a:r>
              <a:rPr lang="ru-RU" dirty="0" err="1"/>
              <a:t>аэроснимков</a:t>
            </a:r>
            <a:r>
              <a:rPr lang="ru-RU" dirty="0"/>
              <a:t> местности, </a:t>
            </a:r>
            <a:endParaRPr lang="ru-RU" dirty="0" smtClean="0"/>
          </a:p>
          <a:p>
            <a:pPr algn="just"/>
            <a:r>
              <a:rPr lang="ru-RU" dirty="0" smtClean="0"/>
              <a:t>дешифрирование </a:t>
            </a:r>
            <a:r>
              <a:rPr lang="ru-RU" dirty="0"/>
              <a:t>снимков и сбор семантической информации, </a:t>
            </a:r>
            <a:endParaRPr lang="ru-RU" dirty="0" smtClean="0"/>
          </a:p>
          <a:p>
            <a:pPr algn="just"/>
            <a:r>
              <a:rPr lang="ru-RU" dirty="0" smtClean="0"/>
              <a:t>создание </a:t>
            </a:r>
            <a:r>
              <a:rPr lang="ru-RU" dirty="0"/>
              <a:t>файлов цифровой карты путем ввода информации в ПК.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каждом из этих процессов имеется множество проблем, которые всегда возникают при отработке новых технологий. Применительно к цифровым картам это проблемы: стандартных и произвольных рамок листов карт, полноты объектового состава, правил описания объектов, точности планового и высотного положения объектов, согласования метрического положения объектов, форматов представления данных, технического и программного обеспечения и т.д</a:t>
            </a:r>
            <a:r>
              <a:rPr lang="ru-RU" dirty="0" smtClean="0"/>
              <a:t>. </a:t>
            </a:r>
            <a:r>
              <a:rPr lang="ru-RU" dirty="0"/>
              <a:t>Исходными материалами для создания цифровых карт местности служат топографические и специальные карты и планы, </a:t>
            </a:r>
            <a:r>
              <a:rPr lang="ru-RU" dirty="0" err="1"/>
              <a:t>аэрокосмоснимки</a:t>
            </a:r>
            <a:r>
              <a:rPr lang="ru-RU" dirty="0"/>
              <a:t>, различные справочные материалы и другие источники. В настоящее время в мире разработано достаточно много систем </a:t>
            </a:r>
            <a:r>
              <a:rPr lang="ru-RU" dirty="0" err="1"/>
              <a:t>цифрования</a:t>
            </a:r>
            <a:r>
              <a:rPr lang="ru-RU" dirty="0"/>
              <a:t> карт. Большинство из существующих систем основываются на использовании сканеров и автоматической или интерактивной векторизации карт.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768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10551"/>
            <a:ext cx="10058400" cy="555854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Исходные растровые и полученные наборы векторного описания картографических изображений являются входными данными для модуля автоматизированной структуризации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Результат </a:t>
            </a:r>
            <a:r>
              <a:rPr lang="ru-RU" dirty="0"/>
              <a:t>автоматической операции цветоделения цветного изображения карты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909" y="826786"/>
            <a:ext cx="4743450" cy="36861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837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10551"/>
            <a:ext cx="10058400" cy="536876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Создание цифровых карт по материалам полевых </a:t>
            </a:r>
            <a:r>
              <a:rPr lang="ru-RU" dirty="0" smtClean="0"/>
              <a:t>измерений</a:t>
            </a:r>
          </a:p>
          <a:p>
            <a:r>
              <a:rPr lang="ru-RU" dirty="0"/>
              <a:t>Исходными материалами при создании топографических карт и планов являются материалы наземной, </a:t>
            </a:r>
            <a:r>
              <a:rPr lang="ru-RU" dirty="0" err="1"/>
              <a:t>аэро</a:t>
            </a:r>
            <a:r>
              <a:rPr lang="ru-RU" dirty="0"/>
              <a:t> - или космической съемки (черно-белые, цветные или спектрозональные изображения), материалы планово-высотной подготовки снимков. Могут использоваться и другие дополнительные материалы (топографические и специальные карты и планы смежных масштабов, эталоны дешифрирования, справочники, словари, схемы, протоколы-описания, ведомости, лоции и т.п.). Сбор данных - первый и, наверное, самый важный этап создания цифровых карт. Ошибки этого этапа обходятся дорого, поэтому стоит использовать электронные геодезические приборы (GPS-приемники, тахеометры, цифровые нивелиры), которые позволяют исключить такие характерные для работы с оптическими приборами источники ошибок, как снятие отсчета, диктовка, запись, перенос данных из полевых журналов в вычислительную ведомость, вычисления.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46249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96815"/>
            <a:ext cx="10058400" cy="547227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err="1"/>
              <a:t>Цифрование</a:t>
            </a:r>
            <a:r>
              <a:rPr lang="ru-RU" dirty="0"/>
              <a:t> картографического </a:t>
            </a:r>
            <a:r>
              <a:rPr lang="ru-RU" dirty="0" smtClean="0"/>
              <a:t>изображения</a:t>
            </a:r>
          </a:p>
          <a:p>
            <a:r>
              <a:rPr lang="ru-RU" dirty="0" err="1"/>
              <a:t>Цифрование</a:t>
            </a:r>
            <a:r>
              <a:rPr lang="ru-RU" dirty="0"/>
              <a:t> - преобразование аналоговых графических и картографических документов (оригиналов) в форму цифровых записей, соответствующих векторным представлениям пространственных объектов. По методу </a:t>
            </a:r>
            <a:r>
              <a:rPr lang="ru-RU" dirty="0" err="1"/>
              <a:t>цифрование</a:t>
            </a:r>
            <a:r>
              <a:rPr lang="ru-RU" dirty="0"/>
              <a:t> различают: · </a:t>
            </a:r>
            <a:r>
              <a:rPr lang="ru-RU" dirty="0" err="1"/>
              <a:t>Цифрование</a:t>
            </a:r>
            <a:r>
              <a:rPr lang="ru-RU" dirty="0"/>
              <a:t> с помощью дигитайзера с ручным обводом · </a:t>
            </a:r>
            <a:r>
              <a:rPr lang="ru-RU" dirty="0" err="1"/>
              <a:t>Цифрование</a:t>
            </a:r>
            <a:r>
              <a:rPr lang="ru-RU" dirty="0"/>
              <a:t> c использованием сканирующих устройств (сканеров) с последующей векторизацией растровых копий оригиналов; · ручное </a:t>
            </a:r>
            <a:r>
              <a:rPr lang="ru-RU" dirty="0" err="1"/>
              <a:t>цифрование</a:t>
            </a:r>
            <a:r>
              <a:rPr lang="ru-RU" dirty="0"/>
              <a:t> манипулятором типа "мышь" по растровой картографической подложке или полуавтоматическое </a:t>
            </a:r>
            <a:r>
              <a:rPr lang="ru-RU" dirty="0" err="1"/>
              <a:t>видеоэкранное</a:t>
            </a:r>
            <a:r>
              <a:rPr lang="ru-RU" dirty="0"/>
              <a:t> </a:t>
            </a:r>
            <a:r>
              <a:rPr lang="ru-RU" dirty="0" err="1"/>
              <a:t>цифрование</a:t>
            </a:r>
            <a:r>
              <a:rPr lang="ru-RU" dirty="0"/>
              <a:t>, а также гибридные методы. В цифровую форму переводят существующие карты на бумажных носителях. Как и в традиционной картографии, процесс создания карты начинается с редакционно-подготовительного этапа, который включает сбор картографических, съемочно-геодезических, литературных, статистических и других материалов, разработку редакционных указаний. Для компьютерных технологий характерно добавление новых специфических процессов: подготовка материалов для сканирования или </a:t>
            </a:r>
            <a:r>
              <a:rPr lang="ru-RU" dirty="0" err="1"/>
              <a:t>цифрования</a:t>
            </a:r>
            <a:r>
              <a:rPr lang="ru-RU" dirty="0"/>
              <a:t>; разработка макетов для составления на компьютере; изготовление или доработка имеющейся цифровой карты; составление, оформление и подготовка к изданию оригинала карты на экране компьютера; вывод </a:t>
            </a:r>
            <a:r>
              <a:rPr lang="ru-RU" dirty="0" err="1"/>
              <a:t>цветоделенных</a:t>
            </a:r>
            <a:r>
              <a:rPr lang="ru-RU" dirty="0"/>
              <a:t> позитивов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8500003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193</TotalTime>
  <Words>1093</Words>
  <Application>Microsoft Office PowerPoint</Application>
  <PresentationFormat>Произвольный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Ретро</vt:lpstr>
      <vt:lpstr>5 лекция. Компьютерные и спутниковые технологии для автоматизации полевых измерений и создания оригиналов топографических планов, осваивать инновационные методы топографических работ.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дәріс. Маркшейдердегі автоматтандырылған жүйелер.</dc:title>
  <dc:creator>ПК</dc:creator>
  <cp:lastModifiedBy>Acer</cp:lastModifiedBy>
  <cp:revision>23</cp:revision>
  <dcterms:created xsi:type="dcterms:W3CDTF">2020-09-01T04:45:35Z</dcterms:created>
  <dcterms:modified xsi:type="dcterms:W3CDTF">2022-10-29T07:35:51Z</dcterms:modified>
</cp:coreProperties>
</file>