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306" r:id="rId4"/>
    <p:sldId id="307" r:id="rId5"/>
    <p:sldId id="309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93" r:id="rId20"/>
    <p:sldId id="294" r:id="rId21"/>
    <p:sldId id="297" r:id="rId22"/>
    <p:sldId id="300" r:id="rId23"/>
    <p:sldId id="301" r:id="rId24"/>
    <p:sldId id="304" r:id="rId25"/>
    <p:sldId id="305" r:id="rId26"/>
    <p:sldId id="26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284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07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6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5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4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039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5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06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34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734635"/>
            <a:ext cx="10058400" cy="138872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лекция. </a:t>
            </a:r>
            <a:r>
              <a:rPr lang="ru-RU" sz="2400" dirty="0"/>
              <a:t>Основные сведения о глобальных навигационных спутниковых системах.</a:t>
            </a:r>
            <a:r>
              <a:rPr lang="ru-RU" sz="2400" dirty="0" smtClean="0"/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48049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ассоц.проф.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Ж.Т.</a:t>
            </a:r>
          </a:p>
          <a:p>
            <a:pPr algn="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3362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7</a:t>
            </a:r>
            <a:r>
              <a:rPr lang="en-GB" dirty="0"/>
              <a:t>M</a:t>
            </a:r>
            <a:r>
              <a:rPr lang="ru-RU" dirty="0"/>
              <a:t>07306 </a:t>
            </a:r>
            <a:r>
              <a:rPr lang="ru-RU" dirty="0" err="1"/>
              <a:t>Геопространственная</a:t>
            </a:r>
            <a:r>
              <a:rPr lang="ru-RU" dirty="0"/>
              <a:t> цифровая инженерия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MAP7012</a:t>
            </a:r>
            <a:r>
              <a:rPr lang="en-GB" b="1" dirty="0"/>
              <a:t> </a:t>
            </a:r>
            <a:r>
              <a:rPr lang="ru-RU" b="1" dirty="0" smtClean="0"/>
              <a:t>«</a:t>
            </a:r>
            <a:r>
              <a:rPr lang="en-GB" dirty="0" err="1" smtClean="0"/>
              <a:t>Инновационные</a:t>
            </a:r>
            <a:r>
              <a:rPr lang="en-GB" dirty="0" smtClean="0"/>
              <a:t> </a:t>
            </a:r>
            <a:r>
              <a:rPr lang="en-GB" dirty="0" err="1"/>
              <a:t>методы</a:t>
            </a:r>
            <a:r>
              <a:rPr lang="en-GB" dirty="0"/>
              <a:t> </a:t>
            </a:r>
            <a:r>
              <a:rPr lang="en-GB" dirty="0" err="1"/>
              <a:t>инженерно-геодезических</a:t>
            </a:r>
            <a:r>
              <a:rPr lang="en-GB" dirty="0"/>
              <a:t> </a:t>
            </a:r>
            <a:r>
              <a:rPr lang="en-GB" dirty="0" err="1" smtClean="0"/>
              <a:t>работ</a:t>
            </a:r>
            <a:r>
              <a:rPr lang="ru-RU" dirty="0" smtClean="0"/>
              <a:t>»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5344"/>
            <a:ext cx="12192000" cy="1031051"/>
          </a:xfrm>
          <a:prstGeom prst="rect">
            <a:avLst/>
          </a:prstGeom>
          <a:solidFill>
            <a:srgbClr val="8CADAE">
              <a:tint val="45000"/>
            </a:srgbClr>
          </a:solidFill>
          <a:ln w="9525" cap="flat" cmpd="sng" algn="ctr">
            <a:solidFill>
              <a:srgbClr val="8CADAE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Сәтбаев Университеті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Ө.А.Байқоңыров атындағы Тау-кен</a:t>
            </a: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металлургия институты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4322" y="327798"/>
            <a:ext cx="7502525" cy="5627687"/>
          </a:xfrm>
        </p:spPr>
      </p:pic>
    </p:spTree>
    <p:extLst>
      <p:ext uri="{BB962C8B-B14F-4D97-AF65-F5344CB8AC3E}">
        <p14:creationId xmlns:p14="http://schemas.microsoft.com/office/powerpoint/2010/main" xmlns="" val="336862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541" y="287338"/>
            <a:ext cx="7477125" cy="5607050"/>
          </a:xfrm>
        </p:spPr>
      </p:pic>
    </p:spTree>
    <p:extLst>
      <p:ext uri="{BB962C8B-B14F-4D97-AF65-F5344CB8AC3E}">
        <p14:creationId xmlns:p14="http://schemas.microsoft.com/office/powerpoint/2010/main" xmlns="" val="227871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623" y="319706"/>
            <a:ext cx="7450138" cy="5586412"/>
          </a:xfrm>
        </p:spPr>
      </p:pic>
    </p:spTree>
    <p:extLst>
      <p:ext uri="{BB962C8B-B14F-4D97-AF65-F5344CB8AC3E}">
        <p14:creationId xmlns:p14="http://schemas.microsoft.com/office/powerpoint/2010/main" xmlns="" val="331081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715" y="319706"/>
            <a:ext cx="7504113" cy="5627687"/>
          </a:xfrm>
        </p:spPr>
      </p:pic>
    </p:spTree>
    <p:extLst>
      <p:ext uri="{BB962C8B-B14F-4D97-AF65-F5344CB8AC3E}">
        <p14:creationId xmlns:p14="http://schemas.microsoft.com/office/powerpoint/2010/main" xmlns="" val="261674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3862" y="165958"/>
            <a:ext cx="8044256" cy="6031243"/>
          </a:xfrm>
        </p:spPr>
      </p:pic>
    </p:spTree>
    <p:extLst>
      <p:ext uri="{BB962C8B-B14F-4D97-AF65-F5344CB8AC3E}">
        <p14:creationId xmlns:p14="http://schemas.microsoft.com/office/powerpoint/2010/main" xmlns="" val="244757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640" y="287338"/>
            <a:ext cx="7686675" cy="5764212"/>
          </a:xfrm>
        </p:spPr>
      </p:pic>
    </p:spTree>
    <p:extLst>
      <p:ext uri="{BB962C8B-B14F-4D97-AF65-F5344CB8AC3E}">
        <p14:creationId xmlns:p14="http://schemas.microsoft.com/office/powerpoint/2010/main" xmlns="" val="188141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3267" y="303523"/>
            <a:ext cx="7450138" cy="5586412"/>
          </a:xfrm>
        </p:spPr>
      </p:pic>
    </p:spTree>
    <p:extLst>
      <p:ext uri="{BB962C8B-B14F-4D97-AF65-F5344CB8AC3E}">
        <p14:creationId xmlns:p14="http://schemas.microsoft.com/office/powerpoint/2010/main" xmlns="" val="311718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1292" y="303522"/>
            <a:ext cx="7396163" cy="5546725"/>
          </a:xfrm>
        </p:spPr>
      </p:pic>
    </p:spTree>
    <p:extLst>
      <p:ext uri="{BB962C8B-B14F-4D97-AF65-F5344CB8AC3E}">
        <p14:creationId xmlns:p14="http://schemas.microsoft.com/office/powerpoint/2010/main" xmlns="" val="404282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799" y="319706"/>
            <a:ext cx="7443787" cy="5581650"/>
          </a:xfrm>
        </p:spPr>
      </p:pic>
    </p:spTree>
    <p:extLst>
      <p:ext uri="{BB962C8B-B14F-4D97-AF65-F5344CB8AC3E}">
        <p14:creationId xmlns:p14="http://schemas.microsoft.com/office/powerpoint/2010/main" xmlns="" val="340778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347" y="287338"/>
            <a:ext cx="7437438" cy="5576887"/>
          </a:xfrm>
        </p:spPr>
      </p:pic>
    </p:spTree>
    <p:extLst>
      <p:ext uri="{BB962C8B-B14F-4D97-AF65-F5344CB8AC3E}">
        <p14:creationId xmlns:p14="http://schemas.microsoft.com/office/powerpoint/2010/main" xmlns="" val="201920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690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655608"/>
            <a:ext cx="9929308" cy="5213486"/>
          </a:xfrm>
        </p:spPr>
        <p:txBody>
          <a:bodyPr>
            <a:normAutofit/>
          </a:bodyPr>
          <a:lstStyle/>
          <a:p>
            <a:pPr marL="90488" indent="633413" algn="just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Спу́тниковая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систе́ма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навига́ции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Navigation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GNSS, ГНСС) — система, предназначенная для определения местоположения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(географических координат)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наземных, водных и воздушных объектов, а также низкоорбитальных космических аппаратов. Спутниковые системы навигации также позволяют получить скорости и направления движения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приемника сигнала.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могут использоваться для получения точного времени. Такие системы состоят из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наземного сегмента (систем управления). В настоящее время только две спутниковые системы обеспечивают полное покрытие и бесперебойную работу для всего земного шара —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ГЛОНАСС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30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857" y="303522"/>
            <a:ext cx="7408863" cy="5556250"/>
          </a:xfrm>
        </p:spPr>
      </p:pic>
    </p:spTree>
    <p:extLst>
      <p:ext uri="{BB962C8B-B14F-4D97-AF65-F5344CB8AC3E}">
        <p14:creationId xmlns:p14="http://schemas.microsoft.com/office/powerpoint/2010/main" xmlns="" val="152580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592" y="319706"/>
            <a:ext cx="7462838" cy="5595937"/>
          </a:xfrm>
        </p:spPr>
      </p:pic>
    </p:spTree>
    <p:extLst>
      <p:ext uri="{BB962C8B-B14F-4D97-AF65-F5344CB8AC3E}">
        <p14:creationId xmlns:p14="http://schemas.microsoft.com/office/powerpoint/2010/main" xmlns="" val="318513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715" y="271154"/>
            <a:ext cx="7516813" cy="5637212"/>
          </a:xfrm>
        </p:spPr>
      </p:pic>
    </p:spTree>
    <p:extLst>
      <p:ext uri="{BB962C8B-B14F-4D97-AF65-F5344CB8AC3E}">
        <p14:creationId xmlns:p14="http://schemas.microsoft.com/office/powerpoint/2010/main" xmlns="" val="152841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807" y="279246"/>
            <a:ext cx="7583488" cy="5688012"/>
          </a:xfrm>
        </p:spPr>
      </p:pic>
    </p:spTree>
    <p:extLst>
      <p:ext uri="{BB962C8B-B14F-4D97-AF65-F5344CB8AC3E}">
        <p14:creationId xmlns:p14="http://schemas.microsoft.com/office/powerpoint/2010/main" xmlns="" val="2706169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242" y="327798"/>
            <a:ext cx="7504113" cy="5627687"/>
          </a:xfrm>
        </p:spPr>
      </p:pic>
    </p:spTree>
    <p:extLst>
      <p:ext uri="{BB962C8B-B14F-4D97-AF65-F5344CB8AC3E}">
        <p14:creationId xmlns:p14="http://schemas.microsoft.com/office/powerpoint/2010/main" xmlns="" val="117329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053" y="327798"/>
            <a:ext cx="7462838" cy="5595937"/>
          </a:xfrm>
        </p:spPr>
      </p:pic>
    </p:spTree>
    <p:extLst>
      <p:ext uri="{BB962C8B-B14F-4D97-AF65-F5344CB8AC3E}">
        <p14:creationId xmlns:p14="http://schemas.microsoft.com/office/powerpoint/2010/main" xmlns="" val="1277639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35" y="608208"/>
            <a:ext cx="10575985" cy="6115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1625" y="2134522"/>
            <a:ext cx="749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>
                <a:solidFill>
                  <a:srgbClr val="3D38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Благодарим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874" y="5473005"/>
            <a:ext cx="418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r>
              <a:rPr lang="ru-RU" dirty="0">
                <a:solidFill>
                  <a:prstClr val="white"/>
                </a:solidFill>
              </a:rPr>
              <a:t>г. </a:t>
            </a:r>
            <a:r>
              <a:rPr lang="ru-RU" dirty="0" err="1">
                <a:solidFill>
                  <a:prstClr val="white"/>
                </a:solidFill>
              </a:rPr>
              <a:t>Алматы</a:t>
            </a:r>
            <a:r>
              <a:rPr lang="ru-RU" dirty="0">
                <a:solidFill>
                  <a:prstClr val="white"/>
                </a:solidFill>
              </a:rPr>
              <a:t>, ул. </a:t>
            </a:r>
            <a:r>
              <a:rPr lang="ru-RU" dirty="0" err="1">
                <a:solidFill>
                  <a:prstClr val="white"/>
                </a:solidFill>
              </a:rPr>
              <a:t>Сатпаева</a:t>
            </a:r>
            <a:r>
              <a:rPr lang="ru-RU" dirty="0">
                <a:solidFill>
                  <a:prstClr val="white"/>
                </a:solidFill>
              </a:rPr>
              <a:t>, д. 22 </a:t>
            </a:r>
          </a:p>
          <a:p>
            <a:r>
              <a:rPr lang="ru-RU" dirty="0">
                <a:solidFill>
                  <a:prstClr val="white"/>
                </a:solidFill>
              </a:rPr>
              <a:t>Телефон:  +7 777 273 3435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9346" y="5750004"/>
            <a:ext cx="283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www.kozhaev_zh@mail.ru</a:t>
            </a:r>
          </a:p>
        </p:txBody>
      </p:sp>
    </p:spTree>
    <p:extLst>
      <p:ext uri="{BB962C8B-B14F-4D97-AF65-F5344CB8AC3E}">
        <p14:creationId xmlns:p14="http://schemas.microsoft.com/office/powerpoint/2010/main" xmlns="" val="1651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39" r="241"/>
          <a:stretch/>
        </p:blipFill>
        <p:spPr>
          <a:xfrm>
            <a:off x="1544061" y="729744"/>
            <a:ext cx="9620250" cy="4756150"/>
          </a:xfrm>
        </p:spPr>
      </p:pic>
    </p:spTree>
    <p:extLst>
      <p:ext uri="{BB962C8B-B14F-4D97-AF65-F5344CB8AC3E}">
        <p14:creationId xmlns:p14="http://schemas.microsoft.com/office/powerpoint/2010/main" xmlns="" val="160071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082" y="286603"/>
            <a:ext cx="7426429" cy="5562570"/>
          </a:xfrm>
        </p:spPr>
      </p:pic>
    </p:spTree>
    <p:extLst>
      <p:ext uri="{BB962C8B-B14F-4D97-AF65-F5344CB8AC3E}">
        <p14:creationId xmlns:p14="http://schemas.microsoft.com/office/powerpoint/2010/main" xmlns="" val="332613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506" y="287338"/>
            <a:ext cx="8067675" cy="6049962"/>
          </a:xfrm>
        </p:spPr>
      </p:pic>
    </p:spTree>
    <p:extLst>
      <p:ext uri="{BB962C8B-B14F-4D97-AF65-F5344CB8AC3E}">
        <p14:creationId xmlns:p14="http://schemas.microsoft.com/office/powerpoint/2010/main" xmlns="" val="108542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848" y="311614"/>
            <a:ext cx="7597775" cy="5697537"/>
          </a:xfrm>
        </p:spPr>
      </p:pic>
    </p:spTree>
    <p:extLst>
      <p:ext uri="{BB962C8B-B14F-4D97-AF65-F5344CB8AC3E}">
        <p14:creationId xmlns:p14="http://schemas.microsoft.com/office/powerpoint/2010/main" xmlns="" val="306167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230" y="295431"/>
            <a:ext cx="7558088" cy="5667375"/>
          </a:xfrm>
        </p:spPr>
      </p:pic>
    </p:spTree>
    <p:extLst>
      <p:ext uri="{BB962C8B-B14F-4D97-AF65-F5344CB8AC3E}">
        <p14:creationId xmlns:p14="http://schemas.microsoft.com/office/powerpoint/2010/main" xmlns="" val="2149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110" y="352074"/>
            <a:ext cx="7556500" cy="5667375"/>
          </a:xfrm>
        </p:spPr>
      </p:pic>
    </p:spTree>
    <p:extLst>
      <p:ext uri="{BB962C8B-B14F-4D97-AF65-F5344CB8AC3E}">
        <p14:creationId xmlns:p14="http://schemas.microsoft.com/office/powerpoint/2010/main" xmlns="" val="271698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0046" y="279246"/>
            <a:ext cx="7710488" cy="5781675"/>
          </a:xfrm>
        </p:spPr>
      </p:pic>
    </p:spTree>
    <p:extLst>
      <p:ext uri="{BB962C8B-B14F-4D97-AF65-F5344CB8AC3E}">
        <p14:creationId xmlns:p14="http://schemas.microsoft.com/office/powerpoint/2010/main" xmlns="" val="138903729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997</TotalTime>
  <Words>77</Words>
  <Application>Microsoft Office PowerPoint</Application>
  <PresentationFormat>Произвольный</PresentationFormat>
  <Paragraphs>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Ретро</vt:lpstr>
      <vt:lpstr>12 лекция. Основные сведения о глобальных навигационных спутниковых системах..</vt:lpstr>
      <vt:lpstr>Введение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дәріс. Маркшейдердегі автоматтандырылған жүйелер.</dc:title>
  <dc:creator>ПК</dc:creator>
  <cp:lastModifiedBy>Acer</cp:lastModifiedBy>
  <cp:revision>51</cp:revision>
  <dcterms:created xsi:type="dcterms:W3CDTF">2020-09-01T04:45:35Z</dcterms:created>
  <dcterms:modified xsi:type="dcterms:W3CDTF">2022-10-29T07:43:46Z</dcterms:modified>
</cp:coreProperties>
</file>