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82112"/>
            <a:ext cx="10424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Электр тізбектерінің негізгі ұғымдары мен анықтамалары.</a:t>
            </a:r>
            <a:br/>
            <a:r>
              <a:rPr sz="2600" b="1" i="0">
                <a:solidFill>
                  <a:srgbClr val="FFFFFF"/>
                </a:solidFill>
                <a:latin typeface="Arial"/>
              </a:rPr>
              <a:t>Кирхгоф және Ом заңдары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Электр тізбегі туралы негізгі түсінік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Электр тогы, кернеу және ЭҚК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Тізбек элементтері: көз және қабылдағыш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Кедергі және өткізгіштік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Ом заңы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Түйін, тармақ және контур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Кирхгофтың бірінші заңы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Кирхгофтың екінші заңы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Электр тізбегі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Электр тізбегі — электр энергиясын өндіру, беру, түрлендіру және тұтынуға арналған, өзара өткізгіштермен байланысқан элементтер жиынтығы.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ЭНЕРГИЯ КӨЗІ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 энергиясын тудырады немесе басқа энергия түрінен түрлендіреді.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ҚАБЫЛДАҒЫШ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 энергиясын жылу, жарық, механикалық жұмыс және басқа түрлерге айналдырады.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БАЙЛАНЫС ЖЕЛІСІ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Элементтер арасында токтың өту жолын қамтамасыз етеді.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2628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Тұйық электр тізбегінде зарядтардың бағытталған қозғалысы — электр тогы пайда болады.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Негізгі электрлік шамалар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ТОК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Зарядтың бағытталған қозғалысын сипаттайды.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I = dq/dt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бірлігі: ампер (A).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КЕРНЕУ 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Екі нүкте арасындағы потенциалдар айырымы.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бірлігі: вольт (V).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ЭҚК 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Энергия көзінің зарядты қозғалту қабілетін сипаттайды.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бірлігі: вольт (V).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16052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1F3766"/>
                </a:solidFill>
                <a:latin typeface="Arial"/>
              </a:rPr>
              <a:t>Шартты ток бағыты оң зарядтардың қозғалыс бағыты ретінде қабылданады.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98348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0">
                <a:solidFill>
                  <a:srgbClr val="5C697D"/>
                </a:solidFill>
                <a:latin typeface="Arial"/>
              </a:rPr>
              <a:t>Ток пен кернеудің таңдалған бағыттары теңдеулердің таңба ережесін анықтайды.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Электр тізбегінің негізгі элементтері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РЕЗИСТОР 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 энергиясын негізінен жылуға түрлендіретін пассивті элемент.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КЕРНЕУ КӨЗІ 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Тізбекте потенциалдар айырымын қалыптастырады.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ТОК КӨЗІ J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Берілген токты ұстап тұруға ұмтылатын идеал көз.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ҚОСҚЫШ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Тізбекті қосу немесе ажырату үшін қолданылады.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ӨТКІЗГІШ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Элементтер арасындағы электрлік байланысты қамтамасыз етеді.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ЖҮКТЕМЕ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 энергиясын пайдаланатын құрылғы немесе тізбек бөлігі.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Кедергі және өткізгіштік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Электр кедергісі өткізгіштің электр тогына қарсы әсерін сипаттайды. Өткізгіштік — кедергінің кері шамасы.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828800"/>
            <a:ext cx="498348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617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R = ρ·l / 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498348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617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G = 1 / 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Материалдың меншікті кедергісі.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Өткізгіштің ұзындығы.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Көлденең қимасының ауданы.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Ом заңы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i="0">
                <a:solidFill>
                  <a:srgbClr val="5C697D"/>
                </a:solidFill>
                <a:latin typeface="Arial"/>
              </a:rPr>
              <a:t>Тізбек бөлігіндегі ток кернеуге тура, ал кедергіге кері пропорционал.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34640" y="1783080"/>
            <a:ext cx="649224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17520" y="1874519"/>
            <a:ext cx="6126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I = U / R      U = I·R      R = U / 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I АРТСА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Берілген R кезінде кернеу U де пропорционал өседі.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R АРТСА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Берілген U кезінде ток I азаяды.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ҚОЛДАНУ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Тізбек элементінің ток, кернеу немесе кедергісін есептеу.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Түйін, тармақ және контур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ТҮЙІН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Үш немесе одан көп тармақ қосылатын электрлік нүкте.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ТАРМАҚ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Екі түйін арасындағы, бірдей ток өтетін тізбек бөлігі.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КОНТУР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Бірнеше тармақ арқылы өтетін тұйық жол.</a:t>
            </a:r>
          </a:p>
        </p:txBody>
      </p:sp>
      <p:sp>
        <p:nvSpPr>
          <p:cNvPr id="16" name="Oval 15"/>
          <p:cNvSpPr/>
          <p:nvPr/>
        </p:nvSpPr>
        <p:spPr>
          <a:xfrm>
            <a:off x="1920240" y="4572000"/>
            <a:ext cx="256032" cy="256032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80760" y="3931920"/>
            <a:ext cx="256032" cy="256032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58400" y="4572000"/>
            <a:ext cx="256032" cy="256032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194560" y="4389120"/>
            <a:ext cx="374903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──── R₁ ────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4160520"/>
            <a:ext cx="3566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──── R₂ ────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2080" y="4892040"/>
            <a:ext cx="1828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9868F"/>
                </a:solidFill>
                <a:latin typeface="Arial"/>
              </a:rPr>
              <a:t>↓ R₃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Кирхгофтың бірінші заңы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Түйіндегі токтардың алгебралық қосындысы нөлге тең. Бұл заң электр зарядының сақталу принципіне негізделеді.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71800" y="1783080"/>
            <a:ext cx="62179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54680" y="1874519"/>
            <a:ext cx="5852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FFFFFF"/>
                </a:solidFill>
                <a:latin typeface="Arial"/>
              </a:rPr>
              <a:t>Σ I = 0</a:t>
            </a:r>
          </a:p>
        </p:txBody>
      </p:sp>
      <p:sp>
        <p:nvSpPr>
          <p:cNvPr id="10" name="Oval 9"/>
          <p:cNvSpPr/>
          <p:nvPr/>
        </p:nvSpPr>
        <p:spPr>
          <a:xfrm>
            <a:off x="5806440" y="3337560"/>
            <a:ext cx="457200" cy="45720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20240" y="3337560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00" b="1" i="0">
                <a:solidFill>
                  <a:srgbClr val="2F54A2"/>
                </a:solidFill>
                <a:latin typeface="Arial"/>
              </a:rPr>
              <a:t>I₁ 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3337560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C45E0A"/>
                </a:solidFill>
                <a:latin typeface="Arial"/>
              </a:rPr>
              <a:t>→ I₃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54880" y="4023360"/>
            <a:ext cx="25603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19868F"/>
                </a:solidFill>
                <a:latin typeface="Arial"/>
              </a:rPr>
              <a:t>↑ I₂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507492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Мысалы: I₁ + I₂ = I₃. Түйінге кіретін токтар қосындысы түйіннен шығатын токтар қосындысына тең.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Кирхгофтың екінші заңы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Кез келген тұйық контурда кернеулердің алгебралық қосындысы нөлге тең. Бұл энергияның сақталу заңын көрсетеді.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783080"/>
            <a:ext cx="66751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26080" y="1874519"/>
            <a:ext cx="63093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Σ U = 0      немесе      Σ E = Σ I·R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КОНТУР БАҒЫТЫ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Есептеу алдында контурды айналу бағыты таңдалады.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ТАҢБАЛАР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Кернеу мен ЭҚК таңбалары таңдалған бағытқа сәйкес жазылады.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ТЕҢДЕУ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Әр тәуелсіз контур үшін жеке теңдеу құрылады.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Ом және Кирхгоф заңдарын бірге қолдану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828800"/>
            <a:ext cx="18288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Сұлбаны</a:t>
            </a:r>
            <a:br/>
            <a:r>
              <a:rPr sz="1300" b="1" i="0">
                <a:solidFill>
                  <a:srgbClr val="FFFFFF"/>
                </a:solidFill>
                <a:latin typeface="Arial"/>
              </a:rPr>
              <a:t>талдау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1828800"/>
            <a:ext cx="1828800" cy="105156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3347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Ток бағыттарын</a:t>
            </a:r>
            <a:br/>
            <a:r>
              <a:rPr sz="1300" b="1" i="0">
                <a:solidFill>
                  <a:srgbClr val="FFFFFF"/>
                </a:solidFill>
                <a:latin typeface="Arial"/>
              </a:rPr>
              <a:t>таңдау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92040" y="1828800"/>
            <a:ext cx="182880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6519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KCL/KVL</a:t>
            </a:r>
            <a:br/>
            <a:r>
              <a:rPr sz="1300" b="1" i="0">
                <a:solidFill>
                  <a:srgbClr val="FFFFFF"/>
                </a:solidFill>
                <a:latin typeface="Arial"/>
              </a:rPr>
              <a:t>теңдеулері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084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59" y="1828800"/>
            <a:ext cx="1828800" cy="105156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9691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Ом заңын</a:t>
            </a:r>
            <a:br/>
            <a:r>
              <a:rPr sz="1300" b="1" i="0">
                <a:solidFill>
                  <a:srgbClr val="FFFFFF"/>
                </a:solidFill>
                <a:latin typeface="Arial"/>
              </a:rPr>
              <a:t>қолдану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59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55480" y="1828800"/>
            <a:ext cx="1828800" cy="10515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2863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Белгісіздерді</a:t>
            </a:r>
            <a:br/>
            <a:r>
              <a:rPr sz="1300" b="1" i="0">
                <a:solidFill>
                  <a:srgbClr val="FFFFFF"/>
                </a:solidFill>
                <a:latin typeface="Arial"/>
              </a:rPr>
              <a:t>есептеу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3977639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BE3737"/>
                </a:solidFill>
                <a:latin typeface="Arial"/>
              </a:rPr>
              <a:t>Егер есептелген ток теріс шықса, нақты ток бағыты бастапқы таңдалған бағытқа қарама-қарсы болады.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48006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 i="0">
                <a:solidFill>
                  <a:srgbClr val="5C697D"/>
                </a:solidFill>
                <a:latin typeface="Arial"/>
              </a:rPr>
              <a:t>Күрделі сызықтық тізбектерді талдаудың негізі — Ом заңы мен Кирхгоф теңдеулерінің жүйесі.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188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280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2763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E = 12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R₁ = 2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R₂ = 4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Резисторлар тізбектей жалғанған.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1234440"/>
            <a:ext cx="6583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Эквивалентті кедергі: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1627632"/>
            <a:ext cx="6583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R = R₁ + R₂ = 6 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240280"/>
            <a:ext cx="6583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Ом заңы бойынша ток: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2633472"/>
            <a:ext cx="6583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I = E / R = 12 / 6 = 2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3246120"/>
            <a:ext cx="6583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Кернеулер: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3639312"/>
            <a:ext cx="65836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i="0">
                <a:solidFill>
                  <a:srgbClr val="1F3766"/>
                </a:solidFill>
                <a:latin typeface="Arial"/>
              </a:rPr>
              <a:t>U₁ = I·R₁ = 4 V</a:t>
            </a:r>
            <a:br/>
            <a:r>
              <a:rPr sz="1700" b="0" i="0">
                <a:solidFill>
                  <a:srgbClr val="1F3766"/>
                </a:solidFill>
                <a:latin typeface="Arial"/>
              </a:rPr>
              <a:t>U₂ = I·R₂ = 8 V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88720" y="4846320"/>
            <a:ext cx="9784080" cy="68580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371600" y="4919472"/>
            <a:ext cx="9418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2D8246"/>
                </a:solidFill>
                <a:latin typeface="Arial"/>
              </a:rPr>
              <a:t>Кирхгофтың II заңы: E = U₁ + U₂ = 4 + 8 = 12 V ✓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1-дәріс · Электр тізбектерінің негізгі ұғымдары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Электр тізбегі дегеніміз не?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Ток, кернеу және ЭҚК қандай өлшем бірліктерімен өлшенеді?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Электр кедергісі қандай факторларға тәуелді?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Ом заңын жазыңыз және түсіндіріңіз.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Түйін, тармақ және контур ұғымдарының айырмашылығы қандай?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Кирхгофтың бірінші заңы қандай сақталу принципіне негізделеді?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Кирхгофтың екінші заңы бойынша контур теңдеуі қалай құрылады?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Электр тізбегі энергия көзі, қабылдағыш және оларды байланыстыратын элементтерден тұрады.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Негізгі электрлік шамалар — ток I, кернеу U, ЭҚК E және кедергі 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Ом заңы тізбек бөлігіндегі ток, кернеу және кедергі арасындағы байланысты анықтайды.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Кирхгофтың бірінші заңы түйіндегі токтар балансын, ал екінші заңы тұйық контурдағы кернеулер балансын сипаттайды.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Ом және Кирхгоф заңдары тұрақты токтың күрделі сызықтық электр тізбектерін есептеудің негізін құрайды.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 i="0">
                <a:solidFill>
                  <a:srgbClr val="DCE4F5"/>
                </a:solidFill>
                <a:latin typeface="Arial"/>
              </a:rPr>
              <a:t>Силлабус: 1-дәріс — «Электр тізбектерінің негізгі ұғымдары мен анықтамалары. Кирхгоф және Ом заңдары».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1-дәріс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