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10-дәріс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rial"/>
              </a:rPr>
              <a:t>Үш фазалы тізбектер.</a:t>
            </a:r>
            <a:br/>
            <a:r>
              <a:rPr sz="2800" b="1" i="0">
                <a:solidFill>
                  <a:srgbClr val="FFFFFF"/>
                </a:solidFill>
                <a:latin typeface="Arial"/>
              </a:rPr>
              <a:t>Фазалық және сызықтық кернеулер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 фазалы жүйе ұғымы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 фазалы ЭҚК-тің алынуы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Фазалардың 120° ығысуы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және сызықтық шамалар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Жұлдызша жалғаудағы кернеулер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Симметриялы үш фазалы жүктеме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 фазалы жүйенің қуаты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Есептік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Үш фазалы электр жүйесі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Үш фазалы жүйе — жиілігі мен амплитудасы бірдей, бірақ фазалары бір-біріне қатысты 120°-қа ығысқан үш синусоидал ЭҚК немесе кернеу жүйесі.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A ФАЗАСЫ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e_A = Eₘ sinωt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 ФАЗАСЫ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e_B = Eₘ sin(ωt − 120°)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C ФАЗАСЫ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e_C = Eₘ sin(ωt − 240°)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Симметриялы үш фазалы жүйеде фазалық шамалардың векторлық қосындысы нөлге тең.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Үш фазалы ЭҚК-ті алу принципі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Үш фазалы генераторда статордың үш орамасы кеңістікте бір-біріне қатысты 120 электрлік градусқа ығысып орналасады.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МАГНИТ ӨРІСІ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Ротор айналғанда магнит ағыны үш ораманы кезекпен қиып өтеді.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Әр орамада синусоидал ЭҚК индукцияланады.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ФАЗАЛЫҚ ЫҒЫСУ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Орамалардың кеңістіктік ығысуы ЭҚК-тердің 120° фазалық ығысуын тудырады.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20240" y="4434840"/>
            <a:ext cx="8321040" cy="7315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03120" y="4507992"/>
            <a:ext cx="7955279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e_A + e_B + e_C = 0  (симметриялы жүйе)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Фазалық реттілік және 120° ығысу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Фазалық реттілік — фазалық кернеулердің максимум мәндеріне жету реті. Қалыпты реттілік ретінде A → B → C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74519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19659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A → B → 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31343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Тура фазалық реттілік.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74519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659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A → C →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31343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Кері фазалық реттілік.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874519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2752" y="19659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МАҢЫЗЫ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231343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Реттілік үш фазалы қозғалтқыштың айналу бағытына әсер етеді.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3434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Кез келген екі фазаның фазалық бұрыштарының айырмасы 120°.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Фазалық және сызықтық кернеулер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5166360" cy="20574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48371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ФАЗАЛЫҚ КЕРНЕУ Uф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4837176" cy="1545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 өткізгіші мен бейтарап нүкте арасындағы кернеу.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Мысалы: U_AN, U_BN, U_CN.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325880"/>
            <a:ext cx="5166360" cy="20574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9672" y="1417320"/>
            <a:ext cx="48371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СЫЗЫҚТЫҚ КЕРНЕУ Uл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1764792"/>
            <a:ext cx="4837176" cy="1545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Екі сызықтық өткізгіш арасындағы кернеу.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Мысалы: U_AB, U_BC, U_CA.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63040" y="4251960"/>
            <a:ext cx="923544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45920" y="4343400"/>
            <a:ext cx="8869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Ū_AB = Ū_AN − Ū_BN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30352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5C697D"/>
                </a:solidFill>
                <a:latin typeface="Arial"/>
              </a:rPr>
              <a:t>Сызықтық кернеу екі фазалық кернеудің векторлық айырымы болып табылады.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Жұлдызша жалғаудағы кернеулер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Симметриялы жұлдызша (Y) жалғауда сызықтық кернеу фазалық кернеуден √3 есе үлкен.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57400" y="1783080"/>
            <a:ext cx="804672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40280" y="1874519"/>
            <a:ext cx="76809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Uл = √3 · Uф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Uл/Uф = √3 ≈ 1.732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Сызықтық кернеу сәйкес фазалық кернеуден 30° озады.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Жұлдызшада Iл = Iф.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Кең таралған кернеу деңгейінің мысалы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Үш фазалы төмен кернеулі жүйеде фазалық және сызықтық кернеулер арасындағы √3 қатынас практикалық өлшеулерде де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1828800"/>
            <a:ext cx="438912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70432" y="1920240"/>
            <a:ext cx="405993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ФАЗАЛЫҚ КЕРНЕУ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2267712"/>
            <a:ext cx="4059935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Uф ≈ 230 V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Фаза мен бейтарап өткізгіш арасында.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66560" y="1828800"/>
            <a:ext cx="438912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31152" y="1920240"/>
            <a:ext cx="405993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СЫЗЫҚТЫҚ КЕРНЕУ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2267712"/>
            <a:ext cx="4059935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 ≈ 400 V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Екі фазалық өткізгіш арасында.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03120" y="4572000"/>
            <a:ext cx="7955279" cy="73152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86000" y="4645152"/>
            <a:ext cx="758952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2D8246"/>
                </a:solidFill>
                <a:latin typeface="Arial"/>
              </a:rPr>
              <a:t>400/230 ≈ 1.74 ≈ √3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Симметриялы үш фазалы жүктеме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Егер үш фазаның кедергілері бірдей болса, жүктеме симметриялы деп аталады: Z_A = Z_B = Z_C.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ФАЗАЛЫҚ ТОКТАР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Модульдері тең және 120°-қа ығысқан.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БЕЙТАРАП ТОК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Симметриялы режимде I_N = 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АРТЫҚШЫЛЫҚ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Қуат уақыт бойынша бірқалыпты беріледі.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Симметриялы режим үш фазалы жүйелерді есептеуді айтарлықтай жеңілдетеді.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Үш фазалы тізбектегі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Симметриялы үш фазалы жүктеме үшін жалпы қуат бір фазаның қуатын үшке көбейту арқылы табылады.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3UфIф cosφ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 = √3 UлIл cosφ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3UфIф sinφ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 = √3 UлIл sinφ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3UфIф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S = √3 UлIл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P, Q және S формулалары симметриялы үш фазалы режим үшін қолданылады.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Үш фазалы жүйенің артықшылықтары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1234440"/>
            <a:ext cx="566928" cy="56692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34440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63040" y="1207008"/>
            <a:ext cx="9966960" cy="640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91640" y="1234440"/>
            <a:ext cx="9509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Бірдей қуатты беру кезінде өткізгіш материалын тиімді пайдалануға мүмкіндік береді.</a:t>
            </a:r>
          </a:p>
        </p:txBody>
      </p:sp>
      <p:sp>
        <p:nvSpPr>
          <p:cNvPr id="11" name="Oval 10"/>
          <p:cNvSpPr/>
          <p:nvPr/>
        </p:nvSpPr>
        <p:spPr>
          <a:xfrm>
            <a:off x="685800" y="2167128"/>
            <a:ext cx="566928" cy="566928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167128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63040" y="2139696"/>
            <a:ext cx="9966960" cy="640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91640" y="2167128"/>
            <a:ext cx="9509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Үш фазалы қозғалтқыштарда табиғи айналмалы магнит өрісін қалыптастырады.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3099816"/>
            <a:ext cx="566928" cy="566928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3099816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63040" y="3072384"/>
            <a:ext cx="9966960" cy="640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91640" y="3099816"/>
            <a:ext cx="9509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Симметриялы жүктемеде берілетін жалпы қуат бірқалыпты болады.</a:t>
            </a:r>
          </a:p>
        </p:txBody>
      </p:sp>
      <p:sp>
        <p:nvSpPr>
          <p:cNvPr id="19" name="Oval 18"/>
          <p:cNvSpPr/>
          <p:nvPr/>
        </p:nvSpPr>
        <p:spPr>
          <a:xfrm>
            <a:off x="685800" y="4032504"/>
            <a:ext cx="566928" cy="566928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032504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63040" y="4005072"/>
            <a:ext cx="9966960" cy="640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691640" y="4032504"/>
            <a:ext cx="9509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Бір жүйеден үш фазалы және бір фазалы жүктемелерді қоректендіруге болады.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4965192"/>
            <a:ext cx="566928" cy="566928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965192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63040" y="4937759"/>
            <a:ext cx="9966960" cy="640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91640" y="4965192"/>
            <a:ext cx="9509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Өнеркәсіптік электрмен жабдықтау жүйелерінде кеңінен қолданылады.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005840"/>
            <a:ext cx="3657600" cy="23317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97280"/>
            <a:ext cx="3328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444752"/>
            <a:ext cx="3328416" cy="18196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Симметриялы жұлдызша жалғанған жүйе: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Uл = 400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Zф = 20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cosφ = 0.8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05156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Фазалық кернеу: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38988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Uф = Uл/√3 = 400/1.732 ≈ 231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01168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Фазалық және сызықтық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35000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Iф = 231/20 ≈ 11.55 A;  Iл = Iф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0" y="297180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Активті қуат: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3310128"/>
            <a:ext cx="6583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P = √3·400·11.55·0.8 ≈ 6.40 kW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663440"/>
            <a:ext cx="1024128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754880"/>
            <a:ext cx="98755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Uф ≈ 231 V, Iл ≈ 11.55 A, P ≈ 6.40 kW.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10-дәріс · Үш фазалы тізбектер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Үш фазалы симметриялы жүйе дегеніміз не?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Үш фазалы ЭҚК қалай алынады?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Фазалық кернеулер бір-біріне қатысты неше градусқа ығысқан?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Фазалық және сызықтық кернеулердің айырмашылығы қандай?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Жұлдызша жалғауда Uл және Uф арасында қандай байланыс бар?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Симметриялы жүктеме дегеніміз не?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30" b="0" i="0">
                <a:solidFill>
                  <a:srgbClr val="1F3766"/>
                </a:solidFill>
                <a:latin typeface="Arial"/>
              </a:rPr>
              <a:t>Симметриялы үш фазалы тізбектің активті қуаты қалай есептеледі?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Үш фазалы жүйе амплитудасы мен жиілігі бірдей, фазалары 120°-қа ығысқан үш синусоидал шамадан тұрады.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Үш фазалы генератордың орамалары кеңістікте 120 электрлік градусқа ығысқан.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Фазалық кернеу фаза мен бейтарап нүкте арасында, ал сызықтық кернеу екі сызықтық өткізгіш арасында өлшенеді.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Симметриялы жұлдызша жалғауда Uл = √3Uф және Iл = Iф.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Үш фазалы жүйелер электр энергиясын өндіруде, таратуда және өнеркәсіптік электр жетектерінде кең қолданылады.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1" i="0">
                <a:solidFill>
                  <a:srgbClr val="DCE4F5"/>
                </a:solidFill>
                <a:latin typeface="Arial"/>
              </a:rPr>
              <a:t>Силлабус: 10-дәріс — «Үш фазалы тізбектер. Фазалық және сызықтық кернеулер».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10-дәріс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