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12-дәріс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90672"/>
            <a:ext cx="1097280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Микроэлектроника негіздері және электрондық сұлбаларды</a:t>
            </a:r>
            <a:br/>
            <a:r>
              <a:rPr sz="2300" b="1" i="0">
                <a:solidFill>
                  <a:srgbClr val="FFFFFF"/>
                </a:solidFill>
                <a:latin typeface="Arial"/>
              </a:rPr>
              <a:t>талдауда жасанды интеллект құралдарын қолдану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Микроэлектроника ұғымы және міндеттері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Жартылай өткізгіш материалдар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p–n ауысуы және диод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Транзисторлар және олардың қызметі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Интегралдық сұлбалар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Электрондық сұлбаларды модельдеу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 құралдарының талдаудағы мүмкіндіктері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 қолданудың шектеулері және тексеру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Микроэлектроника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Микроэлектроника — электрондық компоненттер мен интегралдық сұлбаларды шағын өлшемде құру, зерттеу және қолданумен айналысатын электроника саласы.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НЕГІЗГІ ЭЛЕМЕНТТЕР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Диодтар, транзисторлар, резисторлар, конденсаторлар.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ИНТЕГРАЦИЯ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Көптеген элемент бір жартылай өткізгіш кристалда біріктіріледі.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МАҚСАТ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Өлшемді, энергия тұтынуды және құнын азайтып, функционалдылықты арттыру.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Микроэлектроника заманауи есептеу, байланыс, автоматика және басқару жүйелерінің аппараттық негізін құрайды.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Жартылай өткізгіш материалдар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Жартылай өткізгіштердің электр өткізгіштігі өткізгіштер мен диэлектриктердің арасында орналасады және қоспалау, температура, жарық сияқты факторларға тәуелді.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МЕНШІКТІ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Таза жартылай өткізгіш. Электрондар мен кемтіктер саны шамалас.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n-ТИПТІ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Негізгі заряд тасымалдаушылар — электрондар.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p-ТИПТІ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Негізгі заряд тасымалдаушылар — кемтіктер.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Кремний (Si) — микроэлектроникада кең қолданылатын негізгі жартылай өткізгіш материалдардың бірі.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p–n ауысуы және жартылай өткізгіш диод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p және n аймақтарының шекарасында p–n ауысуы түзіледі. Оның біржақты өткізгіштік қасиеті диод жұмысының негізі болып табылады.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ТУРА ЫҒЫСУ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p-аймақ «+», n-аймақ «−».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Диод ток өткізеді.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КЕРІ ЫҒЫСУ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p-аймақ «−», n-аймақ «+».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өте аз.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Түзету, қорғау, коммутация және сигналдарды өңдеу.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4572000"/>
            <a:ext cx="8503920" cy="6858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11680" y="4645152"/>
            <a:ext cx="8138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Диод — токты негізінен бір бағытта өткізетін екі электродты элемент.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Транзисторлар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Транзистор — электр сигналын күшейтуге немесе электрондық кілт ретінде басқаруға арналған жартылай өткізгіш аспап.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BJT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Биполярлық транзистор.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NPN немесе PNP.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База тогы коллектор тогын басқарады.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MOSFET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Өрістік транзистор.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Қақпа кернеуі арна тогын басқарады.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Күшейткіштер, логикалық сұлбалар, қуат түрлендіргіштері.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Цифрлық интегралдық сұлбалардың негізгі элементтерінің бірі — MOS транзисторы.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Интегралдық сұлбалар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Интегралдық сұлба (ИС) — көптеген электрондық компоненттер бір кристалда технологиялық түрде біріктірілген микроэлектрондық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АНАЛОГТЫҚ ИС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Күшейткіштер, тұрақтандырғыштар, сүзгілер.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ЦИФРЛЫҚ ИС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Логикалық элементтер, регистрлер, процессорлар, жад.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АРАЛАС ИС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Аналогтық және цифрлық блоктарды бір кристалда біріктіреді.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Интеграция деңгейінің өсуі құрылғылардың өнімділігін арттырып, өлшемін азайтады.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Электрондық сұлбаларды модельдеу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Модельдеу нақты құрылғыны жинамай тұрып оның электрлік режимдерін тексеруге, параметрлерін таңдауға және ықтимал қателерді анықтауға мүмкіндік береді.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СҰЛБАНЫ ҚҰРУ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Компоненттер, қорек көздері және байланыстар енгізіледі.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ЕСЕПТЕУ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DC, AC және уақыттық талдау жүргізіледі.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Кернеу, ток, қуат, жиілік сипаттамалары бағаланады.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Модельдеу нәтижесі теориялық есеппен және компоненттердің техникалық сипаттамаларымен салыстырылуы тиіс.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ЖИ құралдары электрондық сұлбаларды талдауда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50" b="0" i="0">
                <a:solidFill>
                  <a:srgbClr val="5C697D"/>
                </a:solidFill>
                <a:latin typeface="Arial"/>
              </a:rPr>
              <a:t>Жасанды интеллект құралдары инженерге есепті түсіндіру, формулаларды түрлендіру, сұлбаның жұмыс логикасын сипаттау және модельдеу нәтижелерін талдау кезінде көмекші құрал бола 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ТҮСІНДІРУ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Сұлбаның жұмыс принципін кезең-кезеңімен сипаттау.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ЕСЕПТЕУГЕ КӨМЕК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Теңдеулерді құру, параметрлерді есептеу алгоритмін ұсыну.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ТАЛДАУ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Нәтижелерді салыстыру, ауытқулар мен ықтимал себептерді іздеу.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70916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BE3737"/>
                </a:solidFill>
                <a:latin typeface="Arial"/>
              </a:rPr>
              <a:t>ЖИ инженерлік шешімді автоматты түрде «дұрыс» етпейді — нәтижелер міндетті түрде тексеріледі.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ЖИ көмегімен талдау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Сұлбаның мақсатын және кіріс деректерін нақты беру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Компоненттер мен олардың параметрлерін көрсету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ЖИ-ден талдау әдісін және теңдеулерді түсіндіруді сұрау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Нәтижені қолмен немесе симуляторда қайта есептеу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Қателерді, шекті режимдерді және допусктарды тексеру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Тек тексерілген нәтижені инженерлік шешімде қолдану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Мысал: резистор–диод тізбегін талдау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560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20482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5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1 kΩ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Кремний диоды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Қарапайым бағалау үшін U_D ≈ 0.7 V деп аламыз.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05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Резистордағы кернеу: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716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U_R = 5 − 0.7 = 4.3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01168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Тізбек тогы: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37744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I ≈ 4.3/1000 = 4.3 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01752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ЖИ көмегімен тексерілетін сұрақтар: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364992"/>
            <a:ext cx="6583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20" b="0" i="0">
                <a:solidFill>
                  <a:srgbClr val="1F3766"/>
                </a:solidFill>
                <a:latin typeface="Arial"/>
              </a:rPr>
              <a:t>• Диодтың қуаты рұқсат етілген бе?</a:t>
            </a:r>
            <a:br/>
            <a:r>
              <a:rPr sz="1420" b="0" i="0">
                <a:solidFill>
                  <a:srgbClr val="1F3766"/>
                </a:solidFill>
                <a:latin typeface="Arial"/>
              </a:rPr>
              <a:t>• R өзгерсе ток қалай өзгереді?</a:t>
            </a:r>
            <a:br/>
            <a:r>
              <a:rPr sz="1420" b="0" i="0">
                <a:solidFill>
                  <a:srgbClr val="1F3766"/>
                </a:solidFill>
                <a:latin typeface="Arial"/>
              </a:rPr>
              <a:t>• Нақты I–V моделінде нәтиже қаншалықты өзгереді?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92040"/>
            <a:ext cx="10332720" cy="73152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965192"/>
            <a:ext cx="99669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ЖИ ұсынған есеп симуляция немесе қолмен есептеу арқылы тексерілуі керек.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ЖИ қолданудағы шектеулер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ҚАТЕ ЖАУАП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 формуланы, компонент параметрін немесе жұмыс режимін қате түсіндіруі мүмкін.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КОНТЕКСТ ЖЕТІСПЕУІ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Нақты сұлба, температура, допуск және жүктеме жағдайлары толық берілмеуі мүмкін.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ИНЖЕНЕР ЖАУАПКЕРШІЛІГІ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Соңғы шешім есеп, симуляция, datasheet және тәжірибелік тексеруге сүйенуі тиіс.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8720" y="4160520"/>
            <a:ext cx="97840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17320" y="4270248"/>
            <a:ext cx="93268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Қағида: ЖИ — талдауды жылдамдататын көмекші құрал, инженерлік верификацияны алмастырмайды.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12-дәріс · Микроэлектроника және ЖИ құралдары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Микроэлектроника қандай міндеттерді шешеді?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n-типті және p-типті жартылай өткізгіштердің айырмашылығы қандай?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p–n ауысуы диодтың жұмысында қандай рөл атқарады?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Транзистордың негізгі екі қызметін атаңыз.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Интегралдық сұлба дегеніміз не?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ЖИ электрондық сұлбаны талдауда қандай көмек көрсете алады?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Неліктен ЖИ нәтижесін симуляциямен немесе есеппен тексеру қажет?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80" b="0" i="0">
                <a:solidFill>
                  <a:srgbClr val="FFFFFF"/>
                </a:solidFill>
                <a:latin typeface="Arial"/>
              </a:rPr>
              <a:t>✓  Микроэлектроника жартылай өткізгіш элементтер мен интегралдық сұлбаларды зерттейді және заманауи электрондық жүйелердің аппараттық негізін құрайды.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80" b="0" i="0">
                <a:solidFill>
                  <a:srgbClr val="FFFFFF"/>
                </a:solidFill>
                <a:latin typeface="Arial"/>
              </a:rPr>
              <a:t>✓  p–n ауысуы диодтардың, ал басқарылатын жартылай өткізгіш құрылымдар транзисторлардың жұмыс негізін қалыптастырады.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80" b="0" i="0">
                <a:solidFill>
                  <a:srgbClr val="FFFFFF"/>
                </a:solidFill>
                <a:latin typeface="Arial"/>
              </a:rPr>
              <a:t>✓  Интегралдық сұлбалар көптеген электрондық компоненттерді бір кристалда біріктіруге мүмкіндік береді.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80" b="0" i="0">
                <a:solidFill>
                  <a:srgbClr val="FFFFFF"/>
                </a:solidFill>
                <a:latin typeface="Arial"/>
              </a:rPr>
              <a:t>✓  ЖИ құралдары сұлбаны түсіндіруді, есептеу алгоритмін құруды және модельдеу нәтижелерін талдауды жылдамдата алады.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80" b="0" i="0">
                <a:solidFill>
                  <a:srgbClr val="FFFFFF"/>
                </a:solidFill>
                <a:latin typeface="Arial"/>
              </a:rPr>
              <a:t>✓  ЖИ берген кез келген инженерлік нәтиже теориялық есеппен, симуляциямен, техникалық құжаттамамен немесе экспериментпен тексерілуі тиіс.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1" i="0">
                <a:solidFill>
                  <a:srgbClr val="DCE4F5"/>
                </a:solidFill>
                <a:latin typeface="Arial"/>
              </a:rPr>
              <a:t>Силлабус: 12-дәріс — «Микроэлектроника негіздері және электрондық сұлбаларды талдауда жасанды интеллект құралдарын қолдану».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12-дәріс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